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A47D-9DFA-4C32-ADBB-FCBBA973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DC246-D571-4CB0-8099-FF2F78CDB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6097-30B1-4B4D-B251-F5A827E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F4B3-37D6-47B7-B51A-F8DF6AFE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5167-402F-4EC9-9F8F-A19449A0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2913-8DF7-4ADE-B467-34181977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8D7D-54CF-406B-A588-3EF4BBEF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52AE-447D-4DF4-8A13-D3793B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C31D-1C84-4E9A-9929-13B0A70D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6B52-EF5F-4D06-97BC-56F8EFB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9497-269C-46C8-A592-6FAD0D374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16D2-578F-4BBF-B796-1BCE212F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2368-E3FC-46AA-B1FE-897B504C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24CC-619F-41D0-B16C-6E487772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07F3-B81C-431E-8D12-E5844785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0E83-C955-42BF-87FF-453293C5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78F7-7CAB-4EC6-A07F-53CAF799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964-50D8-419E-B481-AC375B9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6997-1D1F-4AF1-AFAB-D1D1D79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6FA1B-05FD-4672-B70A-38EBC30B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BC31-6A08-46D2-BDB0-DCF27274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314C-63B5-4728-A348-CED4047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7792-EA8B-4694-AB66-57FE05E6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D62A-ABAA-4460-999C-459455B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EFA-C917-42D7-8653-70D8F36D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DC0-9681-4A3A-A99A-9B80E191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E7A73-9A0A-48DF-822D-34CC0A02F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948F-ABE0-443C-A26D-E46D850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1291-8804-49FB-9B27-8A8420A0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64D-0E8B-447D-8F0F-A1B765D8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E8A2-72DF-4CDE-8864-0727D16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405-9524-40D3-8BC2-124A0B5C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349F-CB8B-4A54-BB3D-B08C310F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127EF-78E8-4D0C-B236-4E18816F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A292-47F1-4D46-9751-9014CE34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82FBD-D62B-4542-9625-4C956C185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4D21C-9E93-4432-9EF2-F335032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C38E1-D5D9-440C-92E7-4D4F44E2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FFD50-3235-46AC-8B07-26824C00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667-9B4D-4C06-92FB-691754C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0FD8-511B-4DE1-BC97-BF04B6D8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CF76E-CAFE-4B52-82F6-4CB9FCF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A39EE-0989-43B1-8BF6-29A50045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C0A9-F28C-4E84-845C-47D31F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EBBA-186A-4A1A-B44A-15420BA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99A4-368F-43AC-B5F6-A31C8F5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1499-0F46-4B24-83EB-5227D5E4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15D9-C39C-49EF-A1FA-40504C32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F528-0A44-4E69-9C0F-31F451D7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536A-8E67-4BE5-8A09-B23CF15A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972B-089F-4CF9-A85E-0E24C2F3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92A4A-76A9-4DF8-B9EB-E242A107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893-F69A-4C17-9022-FD5FA2DC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7B993-4CC9-4F8F-9021-707F5FF57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FCD6-089D-4C85-AD34-8CB6427A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8B8D-794C-4EA5-9BBD-66DA5611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559D-CFB7-4C66-B753-0B159A5E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B4B3A-BEA8-498C-9809-D20AA509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0863-6822-4B20-8DF6-BE1F1E6D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B2B5-7AC3-48C7-85E8-AC8A77FA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B1E7-EA55-4343-8977-2DB1BB92A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3E3C-822E-4593-9A6A-EC9CF8479CC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E939-B1E8-43EC-9CCC-F371AF971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3E76-8C09-4F79-9638-95EE556DA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609B-6886-472C-96D2-B5022144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D6AC3E-BF0A-429E-88A8-566B53230CA7}"/>
              </a:ext>
            </a:extLst>
          </p:cNvPr>
          <p:cNvSpPr/>
          <p:nvPr/>
        </p:nvSpPr>
        <p:spPr>
          <a:xfrm>
            <a:off x="1811707" y="1954848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8C536-7855-4093-A439-7540BA885430}"/>
              </a:ext>
            </a:extLst>
          </p:cNvPr>
          <p:cNvSpPr txBox="1"/>
          <p:nvPr/>
        </p:nvSpPr>
        <p:spPr>
          <a:xfrm>
            <a:off x="2553678" y="1470407"/>
            <a:ext cx="19142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WASM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2CCF-AA10-48C8-9067-BFE0E9626A00}"/>
              </a:ext>
            </a:extLst>
          </p:cNvPr>
          <p:cNvSpPr txBox="1"/>
          <p:nvPr/>
        </p:nvSpPr>
        <p:spPr>
          <a:xfrm>
            <a:off x="2050634" y="3967110"/>
            <a:ext cx="292034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SendBytesToJS</a:t>
            </a:r>
            <a:r>
              <a:rPr lang="en-US" dirty="0"/>
              <a:t>(Send)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ABBDD-D8A4-4169-BA4D-53653D5D0BD4}"/>
              </a:ext>
            </a:extLst>
          </p:cNvPr>
          <p:cNvSpPr txBox="1"/>
          <p:nvPr/>
        </p:nvSpPr>
        <p:spPr>
          <a:xfrm>
            <a:off x="2050634" y="4376105"/>
            <a:ext cx="292034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ReceiveBytesFromJS</a:t>
            </a:r>
            <a:r>
              <a:rPr lang="en-US" dirty="0"/>
              <a:t>(Receive)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A986BF-1C4B-47E6-89F9-DCA0B754CAAF}"/>
              </a:ext>
            </a:extLst>
          </p:cNvPr>
          <p:cNvSpPr/>
          <p:nvPr/>
        </p:nvSpPr>
        <p:spPr>
          <a:xfrm>
            <a:off x="6982093" y="1954849"/>
            <a:ext cx="3398201" cy="339820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5204B-E67C-46EC-BBFD-65F36ECB89C7}"/>
              </a:ext>
            </a:extLst>
          </p:cNvPr>
          <p:cNvSpPr txBox="1"/>
          <p:nvPr/>
        </p:nvSpPr>
        <p:spPr>
          <a:xfrm>
            <a:off x="7660768" y="1471793"/>
            <a:ext cx="19142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C07E7-A433-4A94-96FA-A14A8CD69E1A}"/>
              </a:ext>
            </a:extLst>
          </p:cNvPr>
          <p:cNvSpPr txBox="1"/>
          <p:nvPr/>
        </p:nvSpPr>
        <p:spPr>
          <a:xfrm>
            <a:off x="7221020" y="3967110"/>
            <a:ext cx="3046930" cy="369332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Wasm:SendBytesToJS</a:t>
            </a:r>
            <a:r>
              <a:rPr lang="en-US" dirty="0"/>
              <a:t>(Receive)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0106C-9C3F-46C9-8A59-9D8E1D956094}"/>
              </a:ext>
            </a:extLst>
          </p:cNvPr>
          <p:cNvSpPr txBox="1"/>
          <p:nvPr/>
        </p:nvSpPr>
        <p:spPr>
          <a:xfrm>
            <a:off x="7221020" y="4376106"/>
            <a:ext cx="330410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Wasm:ReceiveBytesFromJS</a:t>
            </a:r>
            <a:r>
              <a:rPr lang="en-US" dirty="0"/>
              <a:t>(Send)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12D3FFF3-D710-47A3-BAFA-F62D1374F274}"/>
              </a:ext>
            </a:extLst>
          </p:cNvPr>
          <p:cNvSpPr/>
          <p:nvPr/>
        </p:nvSpPr>
        <p:spPr>
          <a:xfrm>
            <a:off x="2553678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C32CA85-8687-4A51-9375-60E085897345}"/>
              </a:ext>
            </a:extLst>
          </p:cNvPr>
          <p:cNvSpPr/>
          <p:nvPr/>
        </p:nvSpPr>
        <p:spPr>
          <a:xfrm>
            <a:off x="2553678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39094F0C-35E4-4556-91C3-2B8B9995C5A9}"/>
              </a:ext>
            </a:extLst>
          </p:cNvPr>
          <p:cNvSpPr/>
          <p:nvPr/>
        </p:nvSpPr>
        <p:spPr>
          <a:xfrm>
            <a:off x="2553678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1EF3D9C9-60F4-47B2-8E03-21C40F3E893D}"/>
              </a:ext>
            </a:extLst>
          </p:cNvPr>
          <p:cNvSpPr/>
          <p:nvPr/>
        </p:nvSpPr>
        <p:spPr>
          <a:xfrm>
            <a:off x="4001584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6686CBDD-F54D-47E4-B98D-58C24BCEB214}"/>
              </a:ext>
            </a:extLst>
          </p:cNvPr>
          <p:cNvSpPr/>
          <p:nvPr/>
        </p:nvSpPr>
        <p:spPr>
          <a:xfrm>
            <a:off x="4001584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90D3BA75-E5CC-406F-99EE-E9B3EFF1F957}"/>
              </a:ext>
            </a:extLst>
          </p:cNvPr>
          <p:cNvSpPr/>
          <p:nvPr/>
        </p:nvSpPr>
        <p:spPr>
          <a:xfrm>
            <a:off x="4001584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7A9BC-FAC3-4C1A-A261-A57263AF6FAC}"/>
              </a:ext>
            </a:extLst>
          </p:cNvPr>
          <p:cNvSpPr txBox="1"/>
          <p:nvPr/>
        </p:nvSpPr>
        <p:spPr>
          <a:xfrm>
            <a:off x="2438932" y="2683304"/>
            <a:ext cx="705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33C797-109C-4105-9312-EBD2ED30D718}"/>
              </a:ext>
            </a:extLst>
          </p:cNvPr>
          <p:cNvSpPr txBox="1"/>
          <p:nvPr/>
        </p:nvSpPr>
        <p:spPr>
          <a:xfrm>
            <a:off x="3772091" y="2678127"/>
            <a:ext cx="925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</a:t>
            </a:r>
          </a:p>
        </p:txBody>
      </p:sp>
      <p:pic>
        <p:nvPicPr>
          <p:cNvPr id="28" name="Graphic 27" descr="Stopwatch with solid fill">
            <a:extLst>
              <a:ext uri="{FF2B5EF4-FFF2-40B4-BE49-F238E27FC236}">
                <a16:creationId xmlns:a16="http://schemas.microsoft.com/office/drawing/2014/main" id="{7400C0F6-8856-4A48-85F9-9454369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1122" y="268258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D183D-BD2D-45C9-A539-4CBA4EB3B279}"/>
              </a:ext>
            </a:extLst>
          </p:cNvPr>
          <p:cNvCxnSpPr>
            <a:cxnSpLocks/>
          </p:cNvCxnSpPr>
          <p:nvPr/>
        </p:nvCxnSpPr>
        <p:spPr>
          <a:xfrm flipV="1">
            <a:off x="4970981" y="4151776"/>
            <a:ext cx="2250039" cy="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BA6A9E-220F-40C2-8869-D93E9F4BB745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4970981" y="4560771"/>
            <a:ext cx="2250039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12D2D19B-4887-422A-96EE-727D38601460}"/>
              </a:ext>
            </a:extLst>
          </p:cNvPr>
          <p:cNvSpPr/>
          <p:nvPr/>
        </p:nvSpPr>
        <p:spPr>
          <a:xfrm>
            <a:off x="7459238" y="3435999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DCDEB292-806E-48F1-AAC9-DAAB838CEFF0}"/>
              </a:ext>
            </a:extLst>
          </p:cNvPr>
          <p:cNvSpPr/>
          <p:nvPr/>
        </p:nvSpPr>
        <p:spPr>
          <a:xfrm>
            <a:off x="7459238" y="3280487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799860F-04F5-49D7-AA90-ADFBC39A5D69}"/>
              </a:ext>
            </a:extLst>
          </p:cNvPr>
          <p:cNvSpPr/>
          <p:nvPr/>
        </p:nvSpPr>
        <p:spPr>
          <a:xfrm>
            <a:off x="7459238" y="3121532"/>
            <a:ext cx="466352" cy="184666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87FDE432-7FF3-4D51-A388-C71F10F2C72D}"/>
              </a:ext>
            </a:extLst>
          </p:cNvPr>
          <p:cNvSpPr/>
          <p:nvPr/>
        </p:nvSpPr>
        <p:spPr>
          <a:xfrm>
            <a:off x="8491258" y="3439213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3B6255EB-9DBD-465D-B00F-089DA789E883}"/>
              </a:ext>
            </a:extLst>
          </p:cNvPr>
          <p:cNvSpPr/>
          <p:nvPr/>
        </p:nvSpPr>
        <p:spPr>
          <a:xfrm>
            <a:off x="8491258" y="3283701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62EE0B0D-7326-4F59-A78A-63711EE207EC}"/>
              </a:ext>
            </a:extLst>
          </p:cNvPr>
          <p:cNvSpPr/>
          <p:nvPr/>
        </p:nvSpPr>
        <p:spPr>
          <a:xfrm>
            <a:off x="8491258" y="3124746"/>
            <a:ext cx="466352" cy="184666"/>
          </a:xfrm>
          <a:prstGeom prst="flowChartMagneticDis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BD106-6E33-461B-9E74-B048262FAE31}"/>
              </a:ext>
            </a:extLst>
          </p:cNvPr>
          <p:cNvSpPr txBox="1"/>
          <p:nvPr/>
        </p:nvSpPr>
        <p:spPr>
          <a:xfrm>
            <a:off x="7344492" y="2682580"/>
            <a:ext cx="7059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70121C-9F8C-4581-8CB2-5FDB39472922}"/>
              </a:ext>
            </a:extLst>
          </p:cNvPr>
          <p:cNvSpPr txBox="1"/>
          <p:nvPr/>
        </p:nvSpPr>
        <p:spPr>
          <a:xfrm>
            <a:off x="8261765" y="2682580"/>
            <a:ext cx="925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F38B-D750-4F61-8E30-3D24134106D6}"/>
              </a:ext>
            </a:extLst>
          </p:cNvPr>
          <p:cNvCxnSpPr>
            <a:cxnSpLocks/>
          </p:cNvCxnSpPr>
          <p:nvPr/>
        </p:nvCxnSpPr>
        <p:spPr>
          <a:xfrm>
            <a:off x="9638322" y="3465153"/>
            <a:ext cx="0" cy="501957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F3F8AF-BB65-4D2D-B795-DD5E6A6021A4}"/>
              </a:ext>
            </a:extLst>
          </p:cNvPr>
          <p:cNvCxnSpPr>
            <a:cxnSpLocks/>
          </p:cNvCxnSpPr>
          <p:nvPr/>
        </p:nvCxnSpPr>
        <p:spPr>
          <a:xfrm>
            <a:off x="9638322" y="3465153"/>
            <a:ext cx="373380" cy="9109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E6A26B-CE40-41F3-B12C-33E45443BFF4}"/>
              </a:ext>
            </a:extLst>
          </p:cNvPr>
          <p:cNvSpPr txBox="1"/>
          <p:nvPr/>
        </p:nvSpPr>
        <p:spPr>
          <a:xfrm>
            <a:off x="9274467" y="3112916"/>
            <a:ext cx="72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50ms</a:t>
            </a:r>
          </a:p>
        </p:txBody>
      </p:sp>
    </p:spTree>
    <p:extLst>
      <p:ext uri="{BB962C8B-B14F-4D97-AF65-F5344CB8AC3E}">
        <p14:creationId xmlns:p14="http://schemas.microsoft.com/office/powerpoint/2010/main" val="193767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D4344925-4854-4A34-91E2-D4EAA2A665C4}"/>
              </a:ext>
            </a:extLst>
          </p:cNvPr>
          <p:cNvSpPr/>
          <p:nvPr/>
        </p:nvSpPr>
        <p:spPr>
          <a:xfrm>
            <a:off x="1282360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7D54F309-43AF-4190-ADB9-E16B0BB842CA}"/>
              </a:ext>
            </a:extLst>
          </p:cNvPr>
          <p:cNvSpPr/>
          <p:nvPr/>
        </p:nvSpPr>
        <p:spPr>
          <a:xfrm>
            <a:off x="3159711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ktangel: avrundede hjørner 5">
            <a:extLst>
              <a:ext uri="{FF2B5EF4-FFF2-40B4-BE49-F238E27FC236}">
                <a16:creationId xmlns:a16="http://schemas.microsoft.com/office/drawing/2014/main" id="{325EB642-56B4-4E7A-AD40-21744A1046E3}"/>
              </a:ext>
            </a:extLst>
          </p:cNvPr>
          <p:cNvSpPr/>
          <p:nvPr/>
        </p:nvSpPr>
        <p:spPr>
          <a:xfrm>
            <a:off x="5037062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4EF1251B-F843-4231-8A40-B38FE4301232}"/>
              </a:ext>
            </a:extLst>
          </p:cNvPr>
          <p:cNvSpPr/>
          <p:nvPr/>
        </p:nvSpPr>
        <p:spPr>
          <a:xfrm>
            <a:off x="6914413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0918A7B-8C7F-4579-B14D-321D73779D18}"/>
              </a:ext>
            </a:extLst>
          </p:cNvPr>
          <p:cNvSpPr/>
          <p:nvPr/>
        </p:nvSpPr>
        <p:spPr>
          <a:xfrm>
            <a:off x="8791764" y="1489322"/>
            <a:ext cx="1354307" cy="401622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771E58F-A3AF-4B32-BB7F-155672AD999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959514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FF1C94AE-438B-4974-BABC-E3630EC6E86F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836865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4CC1DCC-01C7-4CB9-B40A-2C01CFDA52D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714216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BB8EB31-873B-4A7A-A9D7-A9E810879FAC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7591567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C1BE284-264F-4DDD-B2B1-52512EA5606F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9468918" y="1489322"/>
            <a:ext cx="0" cy="4016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BC9C08D-78B1-4685-B007-2FCFC36F7C7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636667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42757539-F9F1-43B2-992D-9E72606E0A88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514018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436A51A5-B148-4E65-B5BD-026CF015E6D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391369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20C3E21B-2A86-4915-A66F-E751262D73F9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8268720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2E729F7-0D41-47BC-BD4B-C82D17663E29}"/>
              </a:ext>
            </a:extLst>
          </p:cNvPr>
          <p:cNvSpPr txBox="1"/>
          <p:nvPr/>
        </p:nvSpPr>
        <p:spPr>
          <a:xfrm>
            <a:off x="411050" y="140747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dirty="0"/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88A16C4C-1033-489A-844A-9B09B8C6B6AC}"/>
              </a:ext>
            </a:extLst>
          </p:cNvPr>
          <p:cNvSpPr txBox="1"/>
          <p:nvPr/>
        </p:nvSpPr>
        <p:spPr>
          <a:xfrm>
            <a:off x="10669115" y="141635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  <a:endParaRPr lang="en-GB" dirty="0"/>
          </a:p>
        </p:txBody>
      </p:sp>
      <p:cxnSp>
        <p:nvCxnSpPr>
          <p:cNvPr id="39" name="Rett pilkobling 38">
            <a:extLst>
              <a:ext uri="{FF2B5EF4-FFF2-40B4-BE49-F238E27FC236}">
                <a16:creationId xmlns:a16="http://schemas.microsoft.com/office/drawing/2014/main" id="{7BCD7DA9-A61F-428D-9385-C008E2D3561D}"/>
              </a:ext>
            </a:extLst>
          </p:cNvPr>
          <p:cNvCxnSpPr>
            <a:cxnSpLocks/>
          </p:cNvCxnSpPr>
          <p:nvPr/>
        </p:nvCxnSpPr>
        <p:spPr>
          <a:xfrm flipH="1">
            <a:off x="759316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EA1BCC17-3536-4889-AF18-478C30D97C29}"/>
              </a:ext>
            </a:extLst>
          </p:cNvPr>
          <p:cNvCxnSpPr>
            <a:cxnSpLocks/>
          </p:cNvCxnSpPr>
          <p:nvPr/>
        </p:nvCxnSpPr>
        <p:spPr>
          <a:xfrm flipH="1">
            <a:off x="10146071" y="1690133"/>
            <a:ext cx="5230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Rektangel 40">
            <a:extLst>
              <a:ext uri="{FF2B5EF4-FFF2-40B4-BE49-F238E27FC236}">
                <a16:creationId xmlns:a16="http://schemas.microsoft.com/office/drawing/2014/main" id="{75FD6A46-3C68-42F9-9D0C-E5228BC5F31F}"/>
              </a:ext>
            </a:extLst>
          </p:cNvPr>
          <p:cNvSpPr/>
          <p:nvPr/>
        </p:nvSpPr>
        <p:spPr>
          <a:xfrm>
            <a:off x="1282360" y="2467992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10A4B9B-CDDE-4CE2-8A61-5E59372EC001}"/>
              </a:ext>
            </a:extLst>
          </p:cNvPr>
          <p:cNvSpPr txBox="1"/>
          <p:nvPr/>
        </p:nvSpPr>
        <p:spPr>
          <a:xfrm>
            <a:off x="5037397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91D3F385-E53A-4AE7-94A4-977F14DDE25E}"/>
              </a:ext>
            </a:extLst>
          </p:cNvPr>
          <p:cNvSpPr txBox="1"/>
          <p:nvPr/>
        </p:nvSpPr>
        <p:spPr>
          <a:xfrm>
            <a:off x="1286172" y="246678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87857F8C-2D47-4897-AEB8-5D1EAE6C837A}"/>
              </a:ext>
            </a:extLst>
          </p:cNvPr>
          <p:cNvSpPr txBox="1"/>
          <p:nvPr/>
        </p:nvSpPr>
        <p:spPr>
          <a:xfrm>
            <a:off x="3159711" y="2473730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D3CCC458-D106-4A15-9472-CBC1A684608B}"/>
              </a:ext>
            </a:extLst>
          </p:cNvPr>
          <p:cNvSpPr txBox="1"/>
          <p:nvPr/>
        </p:nvSpPr>
        <p:spPr>
          <a:xfrm>
            <a:off x="6915084" y="246799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F9D881-F1EF-493D-9762-BDF132E87FBF}"/>
              </a:ext>
            </a:extLst>
          </p:cNvPr>
          <p:cNvSpPr/>
          <p:nvPr/>
        </p:nvSpPr>
        <p:spPr>
          <a:xfrm>
            <a:off x="3159747" y="3238907"/>
            <a:ext cx="6986324" cy="337349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19C8570F-100E-4E65-9110-6A89D0C99DF0}"/>
              </a:ext>
            </a:extLst>
          </p:cNvPr>
          <p:cNvSpPr txBox="1"/>
          <p:nvPr/>
        </p:nvSpPr>
        <p:spPr>
          <a:xfrm>
            <a:off x="6914784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69536E72-2CB0-48E2-8934-B20F5DBB6065}"/>
              </a:ext>
            </a:extLst>
          </p:cNvPr>
          <p:cNvSpPr txBox="1"/>
          <p:nvPr/>
        </p:nvSpPr>
        <p:spPr>
          <a:xfrm>
            <a:off x="3163559" y="3237702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1" name="TekstSylinder 50">
            <a:extLst>
              <a:ext uri="{FF2B5EF4-FFF2-40B4-BE49-F238E27FC236}">
                <a16:creationId xmlns:a16="http://schemas.microsoft.com/office/drawing/2014/main" id="{49EAA974-D6C0-4A3A-97CC-FA89B7563A2A}"/>
              </a:ext>
            </a:extLst>
          </p:cNvPr>
          <p:cNvSpPr txBox="1"/>
          <p:nvPr/>
        </p:nvSpPr>
        <p:spPr>
          <a:xfrm>
            <a:off x="5037098" y="3244645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B4BF5AD9-F745-4F57-8D25-5D1AA79585F0}"/>
              </a:ext>
            </a:extLst>
          </p:cNvPr>
          <p:cNvSpPr txBox="1"/>
          <p:nvPr/>
        </p:nvSpPr>
        <p:spPr>
          <a:xfrm>
            <a:off x="8792471" y="3238907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DECIDE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1575C862-2255-49FB-A9CE-2B2532A59BE0}"/>
              </a:ext>
            </a:extLst>
          </p:cNvPr>
          <p:cNvSpPr/>
          <p:nvPr/>
        </p:nvSpPr>
        <p:spPr>
          <a:xfrm>
            <a:off x="5037062" y="4023708"/>
            <a:ext cx="5108637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45360458-47D2-4570-8A7D-57D29234353C}"/>
              </a:ext>
            </a:extLst>
          </p:cNvPr>
          <p:cNvSpPr txBox="1"/>
          <p:nvPr/>
        </p:nvSpPr>
        <p:spPr>
          <a:xfrm>
            <a:off x="8792099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COMMIT</a:t>
            </a:r>
          </a:p>
        </p:txBody>
      </p: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0880F508-A099-4771-A531-9E60BFDC8965}"/>
              </a:ext>
            </a:extLst>
          </p:cNvPr>
          <p:cNvSpPr txBox="1"/>
          <p:nvPr/>
        </p:nvSpPr>
        <p:spPr>
          <a:xfrm>
            <a:off x="5040874" y="4022503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56" name="TekstSylinder 55">
            <a:extLst>
              <a:ext uri="{FF2B5EF4-FFF2-40B4-BE49-F238E27FC236}">
                <a16:creationId xmlns:a16="http://schemas.microsoft.com/office/drawing/2014/main" id="{5FBA0E37-4702-4B7D-8069-A4D7EA03E74B}"/>
              </a:ext>
            </a:extLst>
          </p:cNvPr>
          <p:cNvSpPr txBox="1"/>
          <p:nvPr/>
        </p:nvSpPr>
        <p:spPr>
          <a:xfrm>
            <a:off x="6914413" y="402944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F86EE79-1CAC-4BDD-8965-3C26371D2AD3}"/>
              </a:ext>
            </a:extLst>
          </p:cNvPr>
          <p:cNvSpPr/>
          <p:nvPr/>
        </p:nvSpPr>
        <p:spPr>
          <a:xfrm>
            <a:off x="6914413" y="4802771"/>
            <a:ext cx="3230951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kstSylinder 59">
            <a:extLst>
              <a:ext uri="{FF2B5EF4-FFF2-40B4-BE49-F238E27FC236}">
                <a16:creationId xmlns:a16="http://schemas.microsoft.com/office/drawing/2014/main" id="{92056AAC-77A9-45D5-8D42-670AFC8B0F7D}"/>
              </a:ext>
            </a:extLst>
          </p:cNvPr>
          <p:cNvSpPr txBox="1"/>
          <p:nvPr/>
        </p:nvSpPr>
        <p:spPr>
          <a:xfrm>
            <a:off x="6918225" y="4801566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1" name="TekstSylinder 60">
            <a:extLst>
              <a:ext uri="{FF2B5EF4-FFF2-40B4-BE49-F238E27FC236}">
                <a16:creationId xmlns:a16="http://schemas.microsoft.com/office/drawing/2014/main" id="{44B11D79-C0FB-4AB2-9DEF-C3EAD56789FD}"/>
              </a:ext>
            </a:extLst>
          </p:cNvPr>
          <p:cNvSpPr txBox="1"/>
          <p:nvPr/>
        </p:nvSpPr>
        <p:spPr>
          <a:xfrm>
            <a:off x="8791764" y="480850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PRE-COMMIT</a:t>
            </a: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A1C73668-CB9B-4C69-B7CF-58E527CD0151}"/>
              </a:ext>
            </a:extLst>
          </p:cNvPr>
          <p:cNvSpPr/>
          <p:nvPr/>
        </p:nvSpPr>
        <p:spPr>
          <a:xfrm>
            <a:off x="8788959" y="2459844"/>
            <a:ext cx="1353600" cy="337349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kstSylinder 62">
            <a:extLst>
              <a:ext uri="{FF2B5EF4-FFF2-40B4-BE49-F238E27FC236}">
                <a16:creationId xmlns:a16="http://schemas.microsoft.com/office/drawing/2014/main" id="{690EF566-E266-48CA-A22F-4F3399EC7F02}"/>
              </a:ext>
            </a:extLst>
          </p:cNvPr>
          <p:cNvSpPr txBox="1"/>
          <p:nvPr/>
        </p:nvSpPr>
        <p:spPr>
          <a:xfrm>
            <a:off x="8792770" y="2458639"/>
            <a:ext cx="1353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PREPARE</a:t>
            </a:r>
          </a:p>
        </p:txBody>
      </p:sp>
      <p:sp>
        <p:nvSpPr>
          <p:cNvPr id="65" name="TekstSylinder 64">
            <a:extLst>
              <a:ext uri="{FF2B5EF4-FFF2-40B4-BE49-F238E27FC236}">
                <a16:creationId xmlns:a16="http://schemas.microsoft.com/office/drawing/2014/main" id="{57A8AF84-1C2C-476F-B928-112CDDF78B3B}"/>
              </a:ext>
            </a:extLst>
          </p:cNvPr>
          <p:cNvSpPr txBox="1"/>
          <p:nvPr/>
        </p:nvSpPr>
        <p:spPr>
          <a:xfrm>
            <a:off x="892902" y="2451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66" name="TekstSylinder 65">
            <a:extLst>
              <a:ext uri="{FF2B5EF4-FFF2-40B4-BE49-F238E27FC236}">
                <a16:creationId xmlns:a16="http://schemas.microsoft.com/office/drawing/2014/main" id="{3B04117D-E095-47FB-839C-AE69CD195C21}"/>
              </a:ext>
            </a:extLst>
          </p:cNvPr>
          <p:cNvSpPr txBox="1"/>
          <p:nvPr/>
        </p:nvSpPr>
        <p:spPr>
          <a:xfrm>
            <a:off x="2776005" y="32292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sp>
        <p:nvSpPr>
          <p:cNvPr id="67" name="TekstSylinder 66">
            <a:extLst>
              <a:ext uri="{FF2B5EF4-FFF2-40B4-BE49-F238E27FC236}">
                <a16:creationId xmlns:a16="http://schemas.microsoft.com/office/drawing/2014/main" id="{9601FBDF-F202-45B0-AFA3-9AEAC916DC9F}"/>
              </a:ext>
            </a:extLst>
          </p:cNvPr>
          <p:cNvSpPr txBox="1"/>
          <p:nvPr/>
        </p:nvSpPr>
        <p:spPr>
          <a:xfrm>
            <a:off x="4653320" y="40098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3</a:t>
            </a:r>
          </a:p>
        </p:txBody>
      </p:sp>
      <p:sp>
        <p:nvSpPr>
          <p:cNvPr id="68" name="TekstSylinder 67">
            <a:extLst>
              <a:ext uri="{FF2B5EF4-FFF2-40B4-BE49-F238E27FC236}">
                <a16:creationId xmlns:a16="http://schemas.microsoft.com/office/drawing/2014/main" id="{0DB9E795-0379-4F7E-B306-F2F6CD9A8115}"/>
              </a:ext>
            </a:extLst>
          </p:cNvPr>
          <p:cNvSpPr txBox="1"/>
          <p:nvPr/>
        </p:nvSpPr>
        <p:spPr>
          <a:xfrm>
            <a:off x="6534483" y="478617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4</a:t>
            </a:r>
          </a:p>
        </p:txBody>
      </p:sp>
      <p:sp>
        <p:nvSpPr>
          <p:cNvPr id="69" name="TekstSylinder 68">
            <a:extLst>
              <a:ext uri="{FF2B5EF4-FFF2-40B4-BE49-F238E27FC236}">
                <a16:creationId xmlns:a16="http://schemas.microsoft.com/office/drawing/2014/main" id="{288692BC-98AC-4620-8BD5-CB1E839ECED6}"/>
              </a:ext>
            </a:extLst>
          </p:cNvPr>
          <p:cNvSpPr txBox="1"/>
          <p:nvPr/>
        </p:nvSpPr>
        <p:spPr>
          <a:xfrm>
            <a:off x="8403312" y="2451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5</a:t>
            </a:r>
          </a:p>
        </p:txBody>
      </p:sp>
      <p:sp>
        <p:nvSpPr>
          <p:cNvPr id="70" name="TekstSylinder 69">
            <a:extLst>
              <a:ext uri="{FF2B5EF4-FFF2-40B4-BE49-F238E27FC236}">
                <a16:creationId xmlns:a16="http://schemas.microsoft.com/office/drawing/2014/main" id="{238ED43A-6013-4A44-A305-E57ECA71AED6}"/>
              </a:ext>
            </a:extLst>
          </p:cNvPr>
          <p:cNvSpPr txBox="1"/>
          <p:nvPr/>
        </p:nvSpPr>
        <p:spPr>
          <a:xfrm>
            <a:off x="9610124" y="1489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5</a:t>
            </a:r>
          </a:p>
        </p:txBody>
      </p:sp>
      <p:sp>
        <p:nvSpPr>
          <p:cNvPr id="71" name="TekstSylinder 70">
            <a:extLst>
              <a:ext uri="{FF2B5EF4-FFF2-40B4-BE49-F238E27FC236}">
                <a16:creationId xmlns:a16="http://schemas.microsoft.com/office/drawing/2014/main" id="{A3830ACA-88EF-4F53-8225-C347EA2E2F2A}"/>
              </a:ext>
            </a:extLst>
          </p:cNvPr>
          <p:cNvSpPr txBox="1"/>
          <p:nvPr/>
        </p:nvSpPr>
        <p:spPr>
          <a:xfrm>
            <a:off x="7732773" y="14946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4</a:t>
            </a:r>
          </a:p>
        </p:txBody>
      </p:sp>
      <p:sp>
        <p:nvSpPr>
          <p:cNvPr id="72" name="TekstSylinder 71">
            <a:extLst>
              <a:ext uri="{FF2B5EF4-FFF2-40B4-BE49-F238E27FC236}">
                <a16:creationId xmlns:a16="http://schemas.microsoft.com/office/drawing/2014/main" id="{96DFD506-C013-46D7-8E29-BE65AE6D5938}"/>
              </a:ext>
            </a:extLst>
          </p:cNvPr>
          <p:cNvSpPr txBox="1"/>
          <p:nvPr/>
        </p:nvSpPr>
        <p:spPr>
          <a:xfrm>
            <a:off x="5857085" y="14946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3</a:t>
            </a:r>
          </a:p>
        </p:txBody>
      </p:sp>
      <p:sp>
        <p:nvSpPr>
          <p:cNvPr id="73" name="TekstSylinder 72">
            <a:extLst>
              <a:ext uri="{FF2B5EF4-FFF2-40B4-BE49-F238E27FC236}">
                <a16:creationId xmlns:a16="http://schemas.microsoft.com/office/drawing/2014/main" id="{FA0B73EA-4318-49A6-9F10-F078C219C072}"/>
              </a:ext>
            </a:extLst>
          </p:cNvPr>
          <p:cNvSpPr txBox="1"/>
          <p:nvPr/>
        </p:nvSpPr>
        <p:spPr>
          <a:xfrm>
            <a:off x="3984523" y="14946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sp>
        <p:nvSpPr>
          <p:cNvPr id="74" name="TekstSylinder 73">
            <a:extLst>
              <a:ext uri="{FF2B5EF4-FFF2-40B4-BE49-F238E27FC236}">
                <a16:creationId xmlns:a16="http://schemas.microsoft.com/office/drawing/2014/main" id="{05C4E88E-439A-4395-A55D-4E7A304F3084}"/>
              </a:ext>
            </a:extLst>
          </p:cNvPr>
          <p:cNvSpPr txBox="1"/>
          <p:nvPr/>
        </p:nvSpPr>
        <p:spPr>
          <a:xfrm>
            <a:off x="2100720" y="149823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4891F2BE-CCA4-46AB-91F2-69DBA39DD154}"/>
              </a:ext>
            </a:extLst>
          </p:cNvPr>
          <p:cNvSpPr txBox="1"/>
          <p:nvPr/>
        </p:nvSpPr>
        <p:spPr>
          <a:xfrm>
            <a:off x="8809098" y="14893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P4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BE7815E5-87DF-4C20-BED7-7F92139120F2}"/>
              </a:ext>
            </a:extLst>
          </p:cNvPr>
          <p:cNvSpPr txBox="1"/>
          <p:nvPr/>
        </p:nvSpPr>
        <p:spPr>
          <a:xfrm>
            <a:off x="6934340" y="14893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P3</a:t>
            </a:r>
          </a:p>
        </p:txBody>
      </p:sp>
      <p:sp>
        <p:nvSpPr>
          <p:cNvPr id="77" name="TekstSylinder 76">
            <a:extLst>
              <a:ext uri="{FF2B5EF4-FFF2-40B4-BE49-F238E27FC236}">
                <a16:creationId xmlns:a16="http://schemas.microsoft.com/office/drawing/2014/main" id="{082C92FE-9C92-4B4B-B1D2-14047265B611}"/>
              </a:ext>
            </a:extLst>
          </p:cNvPr>
          <p:cNvSpPr txBox="1"/>
          <p:nvPr/>
        </p:nvSpPr>
        <p:spPr>
          <a:xfrm>
            <a:off x="5064495" y="14967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P2</a:t>
            </a:r>
          </a:p>
        </p:txBody>
      </p:sp>
      <p:sp>
        <p:nvSpPr>
          <p:cNvPr id="78" name="TekstSylinder 77">
            <a:extLst>
              <a:ext uri="{FF2B5EF4-FFF2-40B4-BE49-F238E27FC236}">
                <a16:creationId xmlns:a16="http://schemas.microsoft.com/office/drawing/2014/main" id="{1479F447-A819-4AAE-95CA-EEAAD24CF244}"/>
              </a:ext>
            </a:extLst>
          </p:cNvPr>
          <p:cNvSpPr txBox="1"/>
          <p:nvPr/>
        </p:nvSpPr>
        <p:spPr>
          <a:xfrm>
            <a:off x="3187144" y="14967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r>
              <a:rPr lang="en-GB" baseline="-25000" dirty="0">
                <a:solidFill>
                  <a:schemeClr val="accent5"/>
                </a:solidFill>
              </a:rPr>
              <a:t>P1</a:t>
            </a:r>
          </a:p>
        </p:txBody>
      </p:sp>
      <p:sp>
        <p:nvSpPr>
          <p:cNvPr id="79" name="TekstSylinder 78">
            <a:extLst>
              <a:ext uri="{FF2B5EF4-FFF2-40B4-BE49-F238E27FC236}">
                <a16:creationId xmlns:a16="http://schemas.microsoft.com/office/drawing/2014/main" id="{22F4CC31-26A7-46F5-91B2-1A6A05432583}"/>
              </a:ext>
            </a:extLst>
          </p:cNvPr>
          <p:cNvSpPr txBox="1"/>
          <p:nvPr/>
        </p:nvSpPr>
        <p:spPr>
          <a:xfrm>
            <a:off x="1389142" y="148932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QC</a:t>
            </a:r>
            <a:endParaRPr lang="en-GB" baseline="-25000" dirty="0">
              <a:solidFill>
                <a:schemeClr val="accent5"/>
              </a:solidFill>
            </a:endParaRPr>
          </a:p>
        </p:txBody>
      </p:sp>
      <p:cxnSp>
        <p:nvCxnSpPr>
          <p:cNvPr id="81" name="Kobling: buet 80">
            <a:extLst>
              <a:ext uri="{FF2B5EF4-FFF2-40B4-BE49-F238E27FC236}">
                <a16:creationId xmlns:a16="http://schemas.microsoft.com/office/drawing/2014/main" id="{3CA5AA0C-45D9-4083-967D-2A2C53436CAB}"/>
              </a:ext>
            </a:extLst>
          </p:cNvPr>
          <p:cNvCxnSpPr>
            <a:cxnSpLocks/>
            <a:stCxn id="79" idx="0"/>
            <a:endCxn id="35" idx="0"/>
          </p:cNvCxnSpPr>
          <p:nvPr/>
        </p:nvCxnSpPr>
        <p:spPr>
          <a:xfrm rot="16200000" flipV="1">
            <a:off x="1065321" y="933707"/>
            <a:ext cx="81843" cy="1029388"/>
          </a:xfrm>
          <a:prstGeom prst="curvedConnector3">
            <a:avLst>
              <a:gd name="adj1" fmla="val 55286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Kobling: buet 83">
            <a:extLst>
              <a:ext uri="{FF2B5EF4-FFF2-40B4-BE49-F238E27FC236}">
                <a16:creationId xmlns:a16="http://schemas.microsoft.com/office/drawing/2014/main" id="{224924F9-EFFD-4AB4-9E91-F84FC2AAFC56}"/>
              </a:ext>
            </a:extLst>
          </p:cNvPr>
          <p:cNvCxnSpPr>
            <a:stCxn id="78" idx="0"/>
            <a:endCxn id="74" idx="0"/>
          </p:cNvCxnSpPr>
          <p:nvPr/>
        </p:nvCxnSpPr>
        <p:spPr>
          <a:xfrm rot="16200000" flipH="1" flipV="1">
            <a:off x="2893162" y="893108"/>
            <a:ext cx="3600" cy="1206649"/>
          </a:xfrm>
          <a:prstGeom prst="curvedConnector3">
            <a:avLst>
              <a:gd name="adj1" fmla="val -1246236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Kobling: buet 101">
            <a:extLst>
              <a:ext uri="{FF2B5EF4-FFF2-40B4-BE49-F238E27FC236}">
                <a16:creationId xmlns:a16="http://schemas.microsoft.com/office/drawing/2014/main" id="{96134499-2F7E-4AE2-A99B-ED711D77DAAE}"/>
              </a:ext>
            </a:extLst>
          </p:cNvPr>
          <p:cNvCxnSpPr>
            <a:stCxn id="77" idx="0"/>
            <a:endCxn id="73" idx="0"/>
          </p:cNvCxnSpPr>
          <p:nvPr/>
        </p:nvCxnSpPr>
        <p:spPr>
          <a:xfrm rot="16200000" flipV="1">
            <a:off x="4774508" y="895573"/>
            <a:ext cx="2065" cy="1200197"/>
          </a:xfrm>
          <a:prstGeom prst="curvedConnector3">
            <a:avLst>
              <a:gd name="adj1" fmla="val 2191801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Kobling: buet 105">
            <a:extLst>
              <a:ext uri="{FF2B5EF4-FFF2-40B4-BE49-F238E27FC236}">
                <a16:creationId xmlns:a16="http://schemas.microsoft.com/office/drawing/2014/main" id="{288C3C9F-4A73-439A-ACF7-573DA4A7FD72}"/>
              </a:ext>
            </a:extLst>
          </p:cNvPr>
          <p:cNvCxnSpPr>
            <a:stCxn id="76" idx="0"/>
            <a:endCxn id="72" idx="0"/>
          </p:cNvCxnSpPr>
          <p:nvPr/>
        </p:nvCxnSpPr>
        <p:spPr>
          <a:xfrm rot="16200000" flipH="1" flipV="1">
            <a:off x="6644084" y="893240"/>
            <a:ext cx="5317" cy="1197480"/>
          </a:xfrm>
          <a:prstGeom prst="curvedConnector3">
            <a:avLst>
              <a:gd name="adj1" fmla="val -847363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9" name="Kobling: buet 108">
            <a:extLst>
              <a:ext uri="{FF2B5EF4-FFF2-40B4-BE49-F238E27FC236}">
                <a16:creationId xmlns:a16="http://schemas.microsoft.com/office/drawing/2014/main" id="{B43B49D0-6E55-4BDB-A1C9-64AA72EC5C45}"/>
              </a:ext>
            </a:extLst>
          </p:cNvPr>
          <p:cNvCxnSpPr>
            <a:stCxn id="75" idx="0"/>
            <a:endCxn id="71" idx="0"/>
          </p:cNvCxnSpPr>
          <p:nvPr/>
        </p:nvCxnSpPr>
        <p:spPr>
          <a:xfrm rot="16200000" flipH="1" flipV="1">
            <a:off x="8519307" y="893705"/>
            <a:ext cx="5317" cy="1196550"/>
          </a:xfrm>
          <a:prstGeom prst="curvedConnector3">
            <a:avLst>
              <a:gd name="adj1" fmla="val -8473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Kobling: buet 111">
            <a:extLst>
              <a:ext uri="{FF2B5EF4-FFF2-40B4-BE49-F238E27FC236}">
                <a16:creationId xmlns:a16="http://schemas.microsoft.com/office/drawing/2014/main" id="{D3AF5466-F6F1-4B1E-9AC0-EB681F4C0749}"/>
              </a:ext>
            </a:extLst>
          </p:cNvPr>
          <p:cNvCxnSpPr>
            <a:stCxn id="36" idx="0"/>
            <a:endCxn id="70" idx="0"/>
          </p:cNvCxnSpPr>
          <p:nvPr/>
        </p:nvCxnSpPr>
        <p:spPr>
          <a:xfrm rot="16200000" flipH="1" flipV="1">
            <a:off x="10288845" y="928553"/>
            <a:ext cx="72965" cy="1048571"/>
          </a:xfrm>
          <a:prstGeom prst="curvedConnector3">
            <a:avLst>
              <a:gd name="adj1" fmla="val -52014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TekstSylinder 114">
            <a:extLst>
              <a:ext uri="{FF2B5EF4-FFF2-40B4-BE49-F238E27FC236}">
                <a16:creationId xmlns:a16="http://schemas.microsoft.com/office/drawing/2014/main" id="{27A796DE-B31E-45E4-B59E-0208D6FD3DA8}"/>
              </a:ext>
            </a:extLst>
          </p:cNvPr>
          <p:cNvSpPr txBox="1"/>
          <p:nvPr/>
        </p:nvSpPr>
        <p:spPr>
          <a:xfrm>
            <a:off x="9284451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5</a:t>
            </a:r>
          </a:p>
        </p:txBody>
      </p:sp>
      <p:sp>
        <p:nvSpPr>
          <p:cNvPr id="116" name="TekstSylinder 115">
            <a:extLst>
              <a:ext uri="{FF2B5EF4-FFF2-40B4-BE49-F238E27FC236}">
                <a16:creationId xmlns:a16="http://schemas.microsoft.com/office/drawing/2014/main" id="{9C2D5515-07FA-4521-8364-5E1683CAAF00}"/>
              </a:ext>
            </a:extLst>
          </p:cNvPr>
          <p:cNvSpPr txBox="1"/>
          <p:nvPr/>
        </p:nvSpPr>
        <p:spPr>
          <a:xfrm>
            <a:off x="7400688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4</a:t>
            </a:r>
          </a:p>
        </p:txBody>
      </p:sp>
      <p:sp>
        <p:nvSpPr>
          <p:cNvPr id="117" name="TekstSylinder 116">
            <a:extLst>
              <a:ext uri="{FF2B5EF4-FFF2-40B4-BE49-F238E27FC236}">
                <a16:creationId xmlns:a16="http://schemas.microsoft.com/office/drawing/2014/main" id="{C612CAE9-EDFC-491D-94F0-6AE4E7F3B515}"/>
              </a:ext>
            </a:extLst>
          </p:cNvPr>
          <p:cNvSpPr txBox="1"/>
          <p:nvPr/>
        </p:nvSpPr>
        <p:spPr>
          <a:xfrm>
            <a:off x="5524392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3</a:t>
            </a:r>
          </a:p>
        </p:txBody>
      </p:sp>
      <p:sp>
        <p:nvSpPr>
          <p:cNvPr id="118" name="TekstSylinder 117">
            <a:extLst>
              <a:ext uri="{FF2B5EF4-FFF2-40B4-BE49-F238E27FC236}">
                <a16:creationId xmlns:a16="http://schemas.microsoft.com/office/drawing/2014/main" id="{DDCC483B-4A74-4A40-A221-1BD33BFCB871}"/>
              </a:ext>
            </a:extLst>
          </p:cNvPr>
          <p:cNvSpPr txBox="1"/>
          <p:nvPr/>
        </p:nvSpPr>
        <p:spPr>
          <a:xfrm>
            <a:off x="3633123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2</a:t>
            </a:r>
          </a:p>
        </p:txBody>
      </p:sp>
      <p:sp>
        <p:nvSpPr>
          <p:cNvPr id="119" name="TekstSylinder 118">
            <a:extLst>
              <a:ext uri="{FF2B5EF4-FFF2-40B4-BE49-F238E27FC236}">
                <a16:creationId xmlns:a16="http://schemas.microsoft.com/office/drawing/2014/main" id="{EADF2FC5-5D22-4002-B637-5A4733296612}"/>
              </a:ext>
            </a:extLst>
          </p:cNvPr>
          <p:cNvSpPr txBox="1"/>
          <p:nvPr/>
        </p:nvSpPr>
        <p:spPr>
          <a:xfrm>
            <a:off x="1768502" y="11271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1</a:t>
            </a:r>
          </a:p>
        </p:txBody>
      </p:sp>
      <p:sp>
        <p:nvSpPr>
          <p:cNvPr id="120" name="TekstSylinder 119">
            <a:extLst>
              <a:ext uri="{FF2B5EF4-FFF2-40B4-BE49-F238E27FC236}">
                <a16:creationId xmlns:a16="http://schemas.microsoft.com/office/drawing/2014/main" id="{17C29EBD-B85D-444E-A54B-A8FB209B41BA}"/>
              </a:ext>
            </a:extLst>
          </p:cNvPr>
          <p:cNvSpPr txBox="1"/>
          <p:nvPr/>
        </p:nvSpPr>
        <p:spPr>
          <a:xfrm>
            <a:off x="591547" y="4977786"/>
            <a:ext cx="4472947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dirty="0"/>
              <a:t> :	View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dirty="0"/>
              <a:t>P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r>
              <a:rPr lang="en-GB" dirty="0"/>
              <a:t> : 	Proposal number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dirty="0">
              <a:latin typeface="Vijaya" panose="020B0502040204020203" pitchFamily="18" charset="0"/>
              <a:cs typeface="Vijaya" panose="020B0502040204020203" pitchFamily="18" charset="0"/>
            </a:endParaRPr>
          </a:p>
          <a:p>
            <a:r>
              <a:rPr lang="en-GB" dirty="0"/>
              <a:t>QC</a:t>
            </a:r>
            <a:r>
              <a:rPr lang="en-GB" sz="2400" baseline="-25000" dirty="0">
                <a:latin typeface="Vijaya" panose="020B0502040204020203" pitchFamily="18" charset="0"/>
                <a:cs typeface="Vijaya" panose="020B0502040204020203" pitchFamily="18" charset="0"/>
              </a:rPr>
              <a:t>Pi</a:t>
            </a:r>
            <a:r>
              <a:rPr lang="en-GB" dirty="0"/>
              <a:t> : 	Quorum Certificate for Proposal </a:t>
            </a:r>
            <a:r>
              <a:rPr lang="en-GB" sz="2400" dirty="0">
                <a:latin typeface="Vijaya" panose="020B0502040204020203" pitchFamily="18" charset="0"/>
                <a:cs typeface="Vijaya" panose="020B0502040204020203" pitchFamily="18" charset="0"/>
              </a:rPr>
              <a:t>i</a:t>
            </a:r>
            <a:endParaRPr lang="en-GB" dirty="0"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: avrundede hjørner 11">
            <a:extLst>
              <a:ext uri="{FF2B5EF4-FFF2-40B4-BE49-F238E27FC236}">
                <a16:creationId xmlns:a16="http://schemas.microsoft.com/office/drawing/2014/main" id="{EF3E8E44-FB76-419A-9032-73841400D7BE}"/>
              </a:ext>
            </a:extLst>
          </p:cNvPr>
          <p:cNvSpPr/>
          <p:nvPr/>
        </p:nvSpPr>
        <p:spPr>
          <a:xfrm>
            <a:off x="5394664" y="80786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3710368D-1E06-4523-92A9-A0E30869FA8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255798" y="0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CB3620-F0ED-48F3-B70E-1B46FDCA8F40}"/>
              </a:ext>
            </a:extLst>
          </p:cNvPr>
          <p:cNvSpPr/>
          <p:nvPr/>
        </p:nvSpPr>
        <p:spPr>
          <a:xfrm>
            <a:off x="8689759" y="80786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C215B482-BAC0-45AC-8D30-3FE8D2322AB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550893" y="0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C8216DE-6D9A-44EA-800C-778929BE96FD}"/>
              </a:ext>
            </a:extLst>
          </p:cNvPr>
          <p:cNvSpPr txBox="1"/>
          <p:nvPr/>
        </p:nvSpPr>
        <p:spPr>
          <a:xfrm>
            <a:off x="5075066" y="14232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998957E5-64B7-4ACA-B577-672A5C716937}"/>
              </a:ext>
            </a:extLst>
          </p:cNvPr>
          <p:cNvSpPr txBox="1"/>
          <p:nvPr/>
        </p:nvSpPr>
        <p:spPr>
          <a:xfrm>
            <a:off x="8370160" y="98219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22" name="Rektangel: avrundede hjørner 21">
            <a:extLst>
              <a:ext uri="{FF2B5EF4-FFF2-40B4-BE49-F238E27FC236}">
                <a16:creationId xmlns:a16="http://schemas.microsoft.com/office/drawing/2014/main" id="{F08E4803-DCD4-4657-8C06-4ABE7533004E}"/>
              </a:ext>
            </a:extLst>
          </p:cNvPr>
          <p:cNvSpPr/>
          <p:nvPr/>
        </p:nvSpPr>
        <p:spPr>
          <a:xfrm>
            <a:off x="5394663" y="2432485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ktangel: avrundede hjørner 22">
            <a:extLst>
              <a:ext uri="{FF2B5EF4-FFF2-40B4-BE49-F238E27FC236}">
                <a16:creationId xmlns:a16="http://schemas.microsoft.com/office/drawing/2014/main" id="{7AC25036-D963-44BD-8231-DBFF9FED20CF}"/>
              </a:ext>
            </a:extLst>
          </p:cNvPr>
          <p:cNvSpPr/>
          <p:nvPr/>
        </p:nvSpPr>
        <p:spPr>
          <a:xfrm>
            <a:off x="8689758" y="2432485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0087D5-63F9-4510-AD54-EF7649B24BC5}"/>
              </a:ext>
            </a:extLst>
          </p:cNvPr>
          <p:cNvSpPr txBox="1"/>
          <p:nvPr/>
        </p:nvSpPr>
        <p:spPr>
          <a:xfrm>
            <a:off x="5075066" y="1705384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Incoming message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7B4FDDA1-ED3F-4F69-8E3E-38F0BD51FD29}"/>
              </a:ext>
            </a:extLst>
          </p:cNvPr>
          <p:cNvSpPr txBox="1"/>
          <p:nvPr/>
        </p:nvSpPr>
        <p:spPr>
          <a:xfrm>
            <a:off x="8370160" y="1705383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NewView timeout</a:t>
            </a:r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4FF7D205-6971-42F8-AB1F-E79C2A0E0F94}"/>
              </a:ext>
            </a:extLst>
          </p:cNvPr>
          <p:cNvCxnSpPr/>
          <p:nvPr/>
        </p:nvCxnSpPr>
        <p:spPr>
          <a:xfrm flipH="1">
            <a:off x="6255796" y="1624613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53387937-B567-4F86-BC96-28B8A29D3F58}"/>
              </a:ext>
            </a:extLst>
          </p:cNvPr>
          <p:cNvCxnSpPr/>
          <p:nvPr/>
        </p:nvCxnSpPr>
        <p:spPr>
          <a:xfrm flipH="1">
            <a:off x="9550888" y="1624613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AA286044-4EDA-4DA7-9F84-1ABD39542D09}"/>
              </a:ext>
            </a:extLst>
          </p:cNvPr>
          <p:cNvSpPr/>
          <p:nvPr/>
        </p:nvSpPr>
        <p:spPr>
          <a:xfrm>
            <a:off x="5394663" y="4057103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ktangel: avrundede hjørner 32">
            <a:extLst>
              <a:ext uri="{FF2B5EF4-FFF2-40B4-BE49-F238E27FC236}">
                <a16:creationId xmlns:a16="http://schemas.microsoft.com/office/drawing/2014/main" id="{2FA8ADEB-4CD4-4B38-8BB1-A6E72A67F1F8}"/>
              </a:ext>
            </a:extLst>
          </p:cNvPr>
          <p:cNvSpPr/>
          <p:nvPr/>
        </p:nvSpPr>
        <p:spPr>
          <a:xfrm>
            <a:off x="8689758" y="4057103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91911317-86E6-411C-BBAE-764FB843A18D}"/>
              </a:ext>
            </a:extLst>
          </p:cNvPr>
          <p:cNvSpPr txBox="1"/>
          <p:nvPr/>
        </p:nvSpPr>
        <p:spPr>
          <a:xfrm>
            <a:off x="5075066" y="3330002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Incoming message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0661E3EB-DC1F-47F8-86F5-499257C6C24A}"/>
              </a:ext>
            </a:extLst>
          </p:cNvPr>
          <p:cNvSpPr txBox="1"/>
          <p:nvPr/>
        </p:nvSpPr>
        <p:spPr>
          <a:xfrm>
            <a:off x="8370160" y="3330001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NewView timeout</a:t>
            </a:r>
          </a:p>
        </p:txBody>
      </p: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559CA944-7511-4EFA-B223-3F49D5212B43}"/>
              </a:ext>
            </a:extLst>
          </p:cNvPr>
          <p:cNvGrpSpPr/>
          <p:nvPr/>
        </p:nvGrpSpPr>
        <p:grpSpPr>
          <a:xfrm>
            <a:off x="1779973" y="0"/>
            <a:ext cx="2303752" cy="6498469"/>
            <a:chOff x="1779973" y="0"/>
            <a:chExt cx="2303752" cy="6498469"/>
          </a:xfrm>
        </p:grpSpPr>
        <p:sp>
          <p:nvSpPr>
            <p:cNvPr id="4" name="Rektangel: avrundede hjørner 3">
              <a:extLst>
                <a:ext uri="{FF2B5EF4-FFF2-40B4-BE49-F238E27FC236}">
                  <a16:creationId xmlns:a16="http://schemas.microsoft.com/office/drawing/2014/main" id="{0CA769CE-7DF9-4513-BE7A-6DCAD6916B29}"/>
                </a:ext>
              </a:extLst>
            </p:cNvPr>
            <p:cNvSpPr/>
            <p:nvPr/>
          </p:nvSpPr>
          <p:spPr>
            <a:xfrm>
              <a:off x="2099569" y="807867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Format string to block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598AEC4B-3E08-4BA2-9196-0F54BBC358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960703" y="0"/>
              <a:ext cx="0" cy="80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kstSylinder 15">
              <a:extLst>
                <a:ext uri="{FF2B5EF4-FFF2-40B4-BE49-F238E27FC236}">
                  <a16:creationId xmlns:a16="http://schemas.microsoft.com/office/drawing/2014/main" id="{B80289D6-B4B6-4939-888E-502257D6C4CF}"/>
                </a:ext>
              </a:extLst>
            </p:cNvPr>
            <p:cNvSpPr txBox="1"/>
            <p:nvPr/>
          </p:nvSpPr>
          <p:spPr>
            <a:xfrm>
              <a:off x="1779973" y="98219"/>
              <a:ext cx="1180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Incoming proposal</a:t>
              </a:r>
            </a:p>
          </p:txBody>
        </p:sp>
        <p:sp>
          <p:nvSpPr>
            <p:cNvPr id="21" name="Rektangel: avrundede hjørner 20">
              <a:extLst>
                <a:ext uri="{FF2B5EF4-FFF2-40B4-BE49-F238E27FC236}">
                  <a16:creationId xmlns:a16="http://schemas.microsoft.com/office/drawing/2014/main" id="{30E40D4B-27A7-422B-B348-59BD0CCC3672}"/>
                </a:ext>
              </a:extLst>
            </p:cNvPr>
            <p:cNvSpPr/>
            <p:nvPr/>
          </p:nvSpPr>
          <p:spPr>
            <a:xfrm>
              <a:off x="2099568" y="2432485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OnPropose</a:t>
              </a:r>
              <a:r>
                <a:rPr lang="en-GB" dirty="0"/>
                <a:t>( )</a:t>
              </a:r>
            </a:p>
          </p:txBody>
        </p:sp>
        <p:sp>
          <p:nvSpPr>
            <p:cNvPr id="24" name="TekstSylinder 23">
              <a:extLst>
                <a:ext uri="{FF2B5EF4-FFF2-40B4-BE49-F238E27FC236}">
                  <a16:creationId xmlns:a16="http://schemas.microsoft.com/office/drawing/2014/main" id="{52798578-364F-4E2B-B218-B15F22808C1E}"/>
                </a:ext>
              </a:extLst>
            </p:cNvPr>
            <p:cNvSpPr txBox="1"/>
            <p:nvPr/>
          </p:nvSpPr>
          <p:spPr>
            <a:xfrm rot="5400000">
              <a:off x="2555002" y="1843882"/>
              <a:ext cx="1180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block</a:t>
              </a:r>
            </a:p>
          </p:txBody>
        </p:sp>
        <p:cxnSp>
          <p:nvCxnSpPr>
            <p:cNvPr id="28" name="Rett pilkobling 27">
              <a:extLst>
                <a:ext uri="{FF2B5EF4-FFF2-40B4-BE49-F238E27FC236}">
                  <a16:creationId xmlns:a16="http://schemas.microsoft.com/office/drawing/2014/main" id="{25CC4945-1EE3-4DCE-A4E7-534CF978E66B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 flipH="1">
              <a:off x="2960702" y="1624613"/>
              <a:ext cx="1" cy="80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Rektangel: avrundede hjørner 30">
              <a:extLst>
                <a:ext uri="{FF2B5EF4-FFF2-40B4-BE49-F238E27FC236}">
                  <a16:creationId xmlns:a16="http://schemas.microsoft.com/office/drawing/2014/main" id="{A5120E56-C082-47DD-B0B7-A4E9A82DFC78}"/>
                </a:ext>
              </a:extLst>
            </p:cNvPr>
            <p:cNvSpPr/>
            <p:nvPr/>
          </p:nvSpPr>
          <p:spPr>
            <a:xfrm>
              <a:off x="1837675" y="4061541"/>
              <a:ext cx="2246050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StringToPartialCert</a:t>
              </a:r>
              <a:r>
                <a:rPr lang="en-GB" dirty="0"/>
                <a:t>( )</a:t>
              </a:r>
            </a:p>
          </p:txBody>
        </p:sp>
        <p:sp>
          <p:nvSpPr>
            <p:cNvPr id="34" name="TekstSylinder 33">
              <a:extLst>
                <a:ext uri="{FF2B5EF4-FFF2-40B4-BE49-F238E27FC236}">
                  <a16:creationId xmlns:a16="http://schemas.microsoft.com/office/drawing/2014/main" id="{716807AD-EAA9-4236-AF8D-C88FC91FAF91}"/>
                </a:ext>
              </a:extLst>
            </p:cNvPr>
            <p:cNvSpPr txBox="1"/>
            <p:nvPr/>
          </p:nvSpPr>
          <p:spPr>
            <a:xfrm rot="5400000">
              <a:off x="2693501" y="3330002"/>
              <a:ext cx="1180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PC</a:t>
              </a:r>
              <a:br>
                <a:rPr lang="en-GB" dirty="0">
                  <a:solidFill>
                    <a:schemeClr val="accent6"/>
                  </a:solidFill>
                </a:rPr>
              </a:br>
              <a:r>
                <a:rPr lang="en-GB" dirty="0">
                  <a:solidFill>
                    <a:schemeClr val="accent6"/>
                  </a:solidFill>
                </a:rPr>
                <a:t>string</a:t>
              </a:r>
            </a:p>
          </p:txBody>
        </p:sp>
        <p:cxnSp>
          <p:nvCxnSpPr>
            <p:cNvPr id="37" name="Rett pilkobling 36">
              <a:extLst>
                <a:ext uri="{FF2B5EF4-FFF2-40B4-BE49-F238E27FC236}">
                  <a16:creationId xmlns:a16="http://schemas.microsoft.com/office/drawing/2014/main" id="{0FD27E4B-E432-47BE-951F-F663D48552E6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2960700" y="3249231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Rektangel: avrundede hjørner 41">
              <a:extLst>
                <a:ext uri="{FF2B5EF4-FFF2-40B4-BE49-F238E27FC236}">
                  <a16:creationId xmlns:a16="http://schemas.microsoft.com/office/drawing/2014/main" id="{4DF8EC71-E8D7-4F1A-B704-C802AF0BDDD0}"/>
                </a:ext>
              </a:extLst>
            </p:cNvPr>
            <p:cNvSpPr/>
            <p:nvPr/>
          </p:nvSpPr>
          <p:spPr>
            <a:xfrm>
              <a:off x="2099568" y="5681723"/>
              <a:ext cx="1722268" cy="816746"/>
            </a:xfrm>
            <a:prstGeom prst="round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OnVote</a:t>
              </a:r>
              <a:r>
                <a:rPr lang="en-GB" dirty="0"/>
                <a:t>( )</a:t>
              </a:r>
            </a:p>
          </p:txBody>
        </p:sp>
        <p:cxnSp>
          <p:nvCxnSpPr>
            <p:cNvPr id="43" name="Rett pilkobling 42">
              <a:extLst>
                <a:ext uri="{FF2B5EF4-FFF2-40B4-BE49-F238E27FC236}">
                  <a16:creationId xmlns:a16="http://schemas.microsoft.com/office/drawing/2014/main" id="{150EA21D-D893-4ED6-8603-43E208CBF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700" y="4878287"/>
              <a:ext cx="2" cy="8123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7" name="TekstSylinder 46">
              <a:extLst>
                <a:ext uri="{FF2B5EF4-FFF2-40B4-BE49-F238E27FC236}">
                  <a16:creationId xmlns:a16="http://schemas.microsoft.com/office/drawing/2014/main" id="{19F71414-5705-4515-AE69-A7F65CEFB1D7}"/>
                </a:ext>
              </a:extLst>
            </p:cNvPr>
            <p:cNvSpPr txBox="1"/>
            <p:nvPr/>
          </p:nvSpPr>
          <p:spPr>
            <a:xfrm rot="5400000">
              <a:off x="2555001" y="5099776"/>
              <a:ext cx="1180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1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A8A90056-D7C8-4C1F-B0F6-6635C43C78A8}"/>
              </a:ext>
            </a:extLst>
          </p:cNvPr>
          <p:cNvSpPr/>
          <p:nvPr/>
        </p:nvSpPr>
        <p:spPr>
          <a:xfrm rot="16200000">
            <a:off x="1275508" y="275625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Format string to block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1428A4AC-BEE9-4960-93BC-0851BE4EDB3D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>
            <a:off x="1324335" y="2760691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proposal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6F301009-82C5-460D-9371-C3754A451FE5}"/>
              </a:ext>
            </a:extLst>
          </p:cNvPr>
          <p:cNvSpPr/>
          <p:nvPr/>
        </p:nvSpPr>
        <p:spPr>
          <a:xfrm rot="16200000">
            <a:off x="2900126" y="275625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OnPropose</a:t>
            </a:r>
            <a:r>
              <a:rPr lang="en-GB" dirty="0"/>
              <a:t>( 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4C43D13D-7404-4852-99C2-02738BCA1ADE}"/>
              </a:ext>
            </a:extLst>
          </p:cNvPr>
          <p:cNvSpPr txBox="1"/>
          <p:nvPr/>
        </p:nvSpPr>
        <p:spPr>
          <a:xfrm>
            <a:off x="2358585" y="2795294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39365D30-4220-43D1-B955-764CC0576E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948950" y="2760689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ktangel: avrundede hjørner 10">
            <a:extLst>
              <a:ext uri="{FF2B5EF4-FFF2-40B4-BE49-F238E27FC236}">
                <a16:creationId xmlns:a16="http://schemas.microsoft.com/office/drawing/2014/main" id="{165E75C6-7405-4D02-9797-4D0933483754}"/>
              </a:ext>
            </a:extLst>
          </p:cNvPr>
          <p:cNvSpPr/>
          <p:nvPr/>
        </p:nvSpPr>
        <p:spPr>
          <a:xfrm rot="16200000">
            <a:off x="4238440" y="2785104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StringToPartialCert</a:t>
            </a:r>
            <a:r>
              <a:rPr lang="en-GB" dirty="0"/>
              <a:t>( 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060E5701-173B-419C-9271-C0268E8BB0C5}"/>
              </a:ext>
            </a:extLst>
          </p:cNvPr>
          <p:cNvSpPr txBox="1"/>
          <p:nvPr/>
        </p:nvSpPr>
        <p:spPr>
          <a:xfrm>
            <a:off x="3983204" y="2518296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4538F9AF-FCFD-4ACF-9E1D-6C379729C29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169633" y="3164625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6149364" y="275625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OnVote</a:t>
            </a:r>
            <a:r>
              <a:rPr lang="en-GB" dirty="0"/>
              <a:t>( )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843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14E41AF-4E3C-46E5-99B1-8279512AF617}"/>
              </a:ext>
            </a:extLst>
          </p:cNvPr>
          <p:cNvSpPr txBox="1"/>
          <p:nvPr/>
        </p:nvSpPr>
        <p:spPr>
          <a:xfrm>
            <a:off x="5614479" y="2795295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9461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7280979" y="349337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4093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944C3D6D-0F0A-435F-8BE6-8859F1192656}"/>
              </a:ext>
            </a:extLst>
          </p:cNvPr>
          <p:cNvSpPr/>
          <p:nvPr/>
        </p:nvSpPr>
        <p:spPr>
          <a:xfrm rot="16200000">
            <a:off x="1577257" y="3095004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to </a:t>
            </a:r>
            <a:r>
              <a:rPr lang="en-GB" dirty="0" err="1"/>
              <a:t>cmd</a:t>
            </a:r>
            <a:r>
              <a:rPr lang="en-GB" dirty="0"/>
              <a:t> buffer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B0AB0FA-089B-46B2-8264-9057353F8A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5888" y="3503376"/>
            <a:ext cx="13541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E169471E-3989-496B-9F9B-8AA7F85BB757}"/>
              </a:ext>
            </a:extLst>
          </p:cNvPr>
          <p:cNvSpPr/>
          <p:nvPr/>
        </p:nvSpPr>
        <p:spPr>
          <a:xfrm rot="16200000">
            <a:off x="3609993" y="3095004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Propose( )</a:t>
            </a:r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57309AE2-8FF4-4F99-B94C-2AD2D264F9D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46765" y="3503377"/>
            <a:ext cx="12159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18D725E-0853-4937-8953-24829DE70EB5}"/>
              </a:ext>
            </a:extLst>
          </p:cNvPr>
          <p:cNvSpPr/>
          <p:nvPr/>
        </p:nvSpPr>
        <p:spPr>
          <a:xfrm rot="16200000">
            <a:off x="3609993" y="89651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OnVote</a:t>
            </a:r>
            <a:r>
              <a:rPr lang="en-GB" dirty="0"/>
              <a:t>( )</a:t>
            </a:r>
          </a:p>
        </p:txBody>
      </p:sp>
      <p:sp>
        <p:nvSpPr>
          <p:cNvPr id="13" name="Rektangel: avrundede hjørner 12">
            <a:extLst>
              <a:ext uri="{FF2B5EF4-FFF2-40B4-BE49-F238E27FC236}">
                <a16:creationId xmlns:a16="http://schemas.microsoft.com/office/drawing/2014/main" id="{5ABFB5D6-0215-44DD-8FD6-F7E71105A841}"/>
              </a:ext>
            </a:extLst>
          </p:cNvPr>
          <p:cNvSpPr/>
          <p:nvPr/>
        </p:nvSpPr>
        <p:spPr>
          <a:xfrm rot="16200000">
            <a:off x="1314257" y="896512"/>
            <a:ext cx="2248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StringToPartialCert</a:t>
            </a:r>
            <a:r>
              <a:rPr lang="en-GB" dirty="0"/>
              <a:t>( )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0" y="523216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StringToNewView</a:t>
            </a:r>
            <a:r>
              <a:rPr lang="en-GB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0" cy="2137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V="1">
            <a:off x="675888" y="1304885"/>
            <a:ext cx="1354130" cy="2198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4198591">
            <a:off x="473032" y="4493044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7967712">
            <a:off x="537347" y="206718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 string</a:t>
            </a:r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EFE8EBF4-BDE6-4AF8-B0B9-8D3AAA7C9499}"/>
              </a:ext>
            </a:extLst>
          </p:cNvPr>
          <p:cNvSpPr txBox="1"/>
          <p:nvPr/>
        </p:nvSpPr>
        <p:spPr>
          <a:xfrm>
            <a:off x="768517" y="3151878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Command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9" y="5232160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OnNewView</a:t>
            </a:r>
            <a:r>
              <a:rPr lang="en-GB" dirty="0"/>
              <a:t>( )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4C23A6AF-AD28-44D2-B1E4-08BE7CB8F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37892" y="1304885"/>
            <a:ext cx="1224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64053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481F1687-A523-44C9-A10C-3C6F390D653D}"/>
              </a:ext>
            </a:extLst>
          </p:cNvPr>
          <p:cNvSpPr txBox="1"/>
          <p:nvPr/>
        </p:nvSpPr>
        <p:spPr>
          <a:xfrm>
            <a:off x="2882024" y="93555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</a:p>
        </p:txBody>
      </p: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518378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</a:t>
            </a:r>
          </a:p>
        </p:txBody>
      </p:sp>
    </p:spTree>
    <p:extLst>
      <p:ext uri="{BB962C8B-B14F-4D97-AF65-F5344CB8AC3E}">
        <p14:creationId xmlns:p14="http://schemas.microsoft.com/office/powerpoint/2010/main" val="259550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6" y="286082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7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4" y="359795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2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1" y="289429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6" y="4047138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OnNewView( )</a:t>
            </a:r>
            <a:endParaRPr lang="en-GB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3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3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3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3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95032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</p:txBody>
      </p:sp>
    </p:spTree>
    <p:extLst>
      <p:ext uri="{BB962C8B-B14F-4D97-AF65-F5344CB8AC3E}">
        <p14:creationId xmlns:p14="http://schemas.microsoft.com/office/powerpoint/2010/main" val="2492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6">
            <a:extLst>
              <a:ext uri="{FF2B5EF4-FFF2-40B4-BE49-F238E27FC236}">
                <a16:creationId xmlns:a16="http://schemas.microsoft.com/office/drawing/2014/main" id="{7B8D8EBD-3C85-4985-8F00-55141D4D368B}"/>
              </a:ext>
            </a:extLst>
          </p:cNvPr>
          <p:cNvSpPr txBox="1"/>
          <p:nvPr/>
        </p:nvSpPr>
        <p:spPr>
          <a:xfrm rot="16200000">
            <a:off x="689866" y="3493380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command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BD97C888-8752-416E-B4F5-9F345EBFDC90}"/>
              </a:ext>
            </a:extLst>
          </p:cNvPr>
          <p:cNvSpPr/>
          <p:nvPr/>
        </p:nvSpPr>
        <p:spPr>
          <a:xfrm rot="16200000">
            <a:off x="1257768" y="2756252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tag “Command:”</a:t>
            </a:r>
          </a:p>
          <a:p>
            <a:pPr algn="ctr"/>
            <a:r>
              <a:rPr lang="en-GB" dirty="0"/>
              <a:t>to command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6C166746-DA37-4628-AFB7-1103BE2B7A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3247" y="2758471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528B855-0436-4D55-BEB4-8548EEC4A7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7865" y="2758470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7CB4D441-01D9-42B2-B6C6-CCA879045036}"/>
              </a:ext>
            </a:extLst>
          </p:cNvPr>
          <p:cNvSpPr txBox="1"/>
          <p:nvPr/>
        </p:nvSpPr>
        <p:spPr>
          <a:xfrm rot="16200000">
            <a:off x="2389383" y="3385656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251663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4A7A06B0-582B-4B8F-8850-26041588B56C}"/>
              </a:ext>
            </a:extLst>
          </p:cNvPr>
          <p:cNvSpPr txBox="1"/>
          <p:nvPr/>
        </p:nvSpPr>
        <p:spPr>
          <a:xfrm rot="16200000">
            <a:off x="-176087" y="3241766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Incoming message</a:t>
            </a:r>
          </a:p>
        </p:txBody>
      </p: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052B916A-AAD2-4064-9695-32587F12B341}"/>
              </a:ext>
            </a:extLst>
          </p:cNvPr>
          <p:cNvSpPr/>
          <p:nvPr/>
        </p:nvSpPr>
        <p:spPr>
          <a:xfrm rot="16200000">
            <a:off x="1375590" y="4652940"/>
            <a:ext cx="212560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StringToNewView</a:t>
            </a:r>
            <a:r>
              <a:rPr lang="en-GB" dirty="0"/>
              <a:t>( )</a:t>
            </a: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1F6C7ED-7414-467F-BD8E-5E1FE8E2008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75888" y="3503376"/>
            <a:ext cx="1354130" cy="1557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7BDEA544-977A-439E-B6FC-A616505B0E95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V="1">
            <a:off x="675888" y="1678760"/>
            <a:ext cx="1354131" cy="1824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F578D591-FA24-470A-94EF-857755DBCE8E}"/>
              </a:ext>
            </a:extLst>
          </p:cNvPr>
          <p:cNvSpPr txBox="1"/>
          <p:nvPr/>
        </p:nvSpPr>
        <p:spPr>
          <a:xfrm rot="13766076">
            <a:off x="453333" y="4111423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 string</a:t>
            </a:r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62658CA3-38F5-47B0-AC44-556D82DBA6BB}"/>
              </a:ext>
            </a:extLst>
          </p:cNvPr>
          <p:cNvSpPr txBox="1"/>
          <p:nvPr/>
        </p:nvSpPr>
        <p:spPr>
          <a:xfrm rot="18411140">
            <a:off x="489460" y="2094488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Proposal string</a:t>
            </a:r>
          </a:p>
        </p:txBody>
      </p: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0D16BEF9-9219-4886-A590-0366952918C6}"/>
              </a:ext>
            </a:extLst>
          </p:cNvPr>
          <p:cNvSpPr/>
          <p:nvPr/>
        </p:nvSpPr>
        <p:spPr>
          <a:xfrm rot="16200000">
            <a:off x="3610249" y="4652940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OnNewView</a:t>
            </a:r>
            <a:r>
              <a:rPr lang="en-GB" dirty="0"/>
              <a:t>( )</a:t>
            </a:r>
          </a:p>
        </p:txBody>
      </p: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A097FC38-14B1-494C-BE7B-9A97219BE6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54370" y="5061313"/>
            <a:ext cx="1208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kstSylinder 35">
            <a:extLst>
              <a:ext uri="{FF2B5EF4-FFF2-40B4-BE49-F238E27FC236}">
                <a16:creationId xmlns:a16="http://schemas.microsoft.com/office/drawing/2014/main" id="{A4844A29-C5EF-45CE-A220-376BD22060BD}"/>
              </a:ext>
            </a:extLst>
          </p:cNvPr>
          <p:cNvSpPr txBox="1"/>
          <p:nvPr/>
        </p:nvSpPr>
        <p:spPr>
          <a:xfrm>
            <a:off x="2868325" y="460456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43" name="Rektangel: avrundede hjørner 42">
            <a:extLst>
              <a:ext uri="{FF2B5EF4-FFF2-40B4-BE49-F238E27FC236}">
                <a16:creationId xmlns:a16="http://schemas.microsoft.com/office/drawing/2014/main" id="{B69BF95A-B226-49B5-B8EB-CDC0DF519744}"/>
              </a:ext>
            </a:extLst>
          </p:cNvPr>
          <p:cNvSpPr/>
          <p:nvPr/>
        </p:nvSpPr>
        <p:spPr>
          <a:xfrm rot="16200000">
            <a:off x="1577258" y="127038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Format string to block</a:t>
            </a:r>
          </a:p>
        </p:txBody>
      </p:sp>
      <p:sp>
        <p:nvSpPr>
          <p:cNvPr id="44" name="Rektangel: avrundede hjørner 43">
            <a:extLst>
              <a:ext uri="{FF2B5EF4-FFF2-40B4-BE49-F238E27FC236}">
                <a16:creationId xmlns:a16="http://schemas.microsoft.com/office/drawing/2014/main" id="{2D197A83-BCDE-4BAC-842D-047AC9D0FEE5}"/>
              </a:ext>
            </a:extLst>
          </p:cNvPr>
          <p:cNvSpPr/>
          <p:nvPr/>
        </p:nvSpPr>
        <p:spPr>
          <a:xfrm rot="16200000">
            <a:off x="3201876" y="127038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OnPropose</a:t>
            </a:r>
            <a:r>
              <a:rPr lang="en-GB" dirty="0"/>
              <a:t>( )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AAB2E734-C34A-4857-8820-67B1EFEC3453}"/>
              </a:ext>
            </a:extLst>
          </p:cNvPr>
          <p:cNvSpPr txBox="1"/>
          <p:nvPr/>
        </p:nvSpPr>
        <p:spPr>
          <a:xfrm>
            <a:off x="2660335" y="1309429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block</a:t>
            </a:r>
          </a:p>
        </p:txBody>
      </p: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F340C16A-D0BE-454A-9CA9-C19ABB717A1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16200000" flipH="1">
            <a:off x="3250700" y="1274824"/>
            <a:ext cx="1" cy="807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ktangel: avrundede hjørner 46">
            <a:extLst>
              <a:ext uri="{FF2B5EF4-FFF2-40B4-BE49-F238E27FC236}">
                <a16:creationId xmlns:a16="http://schemas.microsoft.com/office/drawing/2014/main" id="{22648DEF-D313-4F4F-85BE-21A66811C5B8}"/>
              </a:ext>
            </a:extLst>
          </p:cNvPr>
          <p:cNvSpPr/>
          <p:nvPr/>
        </p:nvSpPr>
        <p:spPr>
          <a:xfrm rot="16200000">
            <a:off x="4540190" y="1299239"/>
            <a:ext cx="2303751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StringToPartialCert</a:t>
            </a:r>
            <a:r>
              <a:rPr lang="en-GB" dirty="0"/>
              <a:t>( )</a:t>
            </a:r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80323FAF-DD3C-42E5-BD44-7D920E30A779}"/>
              </a:ext>
            </a:extLst>
          </p:cNvPr>
          <p:cNvSpPr txBox="1"/>
          <p:nvPr/>
        </p:nvSpPr>
        <p:spPr>
          <a:xfrm>
            <a:off x="4284954" y="1032431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string</a:t>
            </a:r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681A934A-B23F-4DD9-84B7-DFAD6E3534E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4471383" y="1678760"/>
            <a:ext cx="812310" cy="2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ktangel: avrundede hjørner 49">
            <a:extLst>
              <a:ext uri="{FF2B5EF4-FFF2-40B4-BE49-F238E27FC236}">
                <a16:creationId xmlns:a16="http://schemas.microsoft.com/office/drawing/2014/main" id="{7476F49B-CF60-4016-9380-51AC197D15B5}"/>
              </a:ext>
            </a:extLst>
          </p:cNvPr>
          <p:cNvSpPr/>
          <p:nvPr/>
        </p:nvSpPr>
        <p:spPr>
          <a:xfrm rot="16200000">
            <a:off x="6451114" y="127038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OnVote</a:t>
            </a:r>
            <a:r>
              <a:rPr lang="en-GB" dirty="0"/>
              <a:t>( )</a:t>
            </a:r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1FF18B9-FCC6-4319-BEB9-EEA8F3D97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6593" y="1272606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21A32F60-4FF8-4312-8D88-653B17066E6A}"/>
              </a:ext>
            </a:extLst>
          </p:cNvPr>
          <p:cNvSpPr txBox="1"/>
          <p:nvPr/>
        </p:nvSpPr>
        <p:spPr>
          <a:xfrm>
            <a:off x="5916229" y="1309430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PC</a:t>
            </a:r>
          </a:p>
        </p:txBody>
      </p:sp>
      <p:cxnSp>
        <p:nvCxnSpPr>
          <p:cNvPr id="53" name="Rett pilkobling 52">
            <a:extLst>
              <a:ext uri="{FF2B5EF4-FFF2-40B4-BE49-F238E27FC236}">
                <a16:creationId xmlns:a16="http://schemas.microsoft.com/office/drawing/2014/main" id="{3ED4985B-DE56-4A58-9B75-1E68A23D8F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31211" y="1272605"/>
            <a:ext cx="2" cy="812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kstSylinder 53">
            <a:extLst>
              <a:ext uri="{FF2B5EF4-FFF2-40B4-BE49-F238E27FC236}">
                <a16:creationId xmlns:a16="http://schemas.microsoft.com/office/drawing/2014/main" id="{A830F8FA-A317-46C4-880F-E2AE71BEB531}"/>
              </a:ext>
            </a:extLst>
          </p:cNvPr>
          <p:cNvSpPr txBox="1"/>
          <p:nvPr/>
        </p:nvSpPr>
        <p:spPr>
          <a:xfrm rot="16200000">
            <a:off x="7582729" y="1899791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  <a:br>
              <a:rPr lang="en-GB" sz="1400" dirty="0"/>
            </a:br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33031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4161D280-1C53-4638-B4B7-19569939165C}"/>
              </a:ext>
            </a:extLst>
          </p:cNvPr>
          <p:cNvSpPr/>
          <p:nvPr/>
        </p:nvSpPr>
        <p:spPr>
          <a:xfrm rot="16200000">
            <a:off x="1198406" y="2860827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NewView( )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85962F7-E58F-4C75-BA23-AAC0492A250E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>
            <a:off x="1247234" y="2865267"/>
            <a:ext cx="0" cy="807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95A6CE0-1E9F-4EB8-AC17-7848B976072C}"/>
              </a:ext>
            </a:extLst>
          </p:cNvPr>
          <p:cNvSpPr txBox="1"/>
          <p:nvPr/>
        </p:nvSpPr>
        <p:spPr>
          <a:xfrm rot="16200000">
            <a:off x="612764" y="3597958"/>
            <a:ext cx="118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NewView timeout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AFE62CAE-C6FC-4BEC-B8A9-A1834A985A2D}"/>
              </a:ext>
            </a:extLst>
          </p:cNvPr>
          <p:cNvSpPr/>
          <p:nvPr/>
        </p:nvSpPr>
        <p:spPr>
          <a:xfrm rot="16200000">
            <a:off x="4004572" y="1338810"/>
            <a:ext cx="2294216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NewViewToString( )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5CF5795-BB47-40E8-AD55-E7F1E1F43A21}"/>
              </a:ext>
            </a:extLst>
          </p:cNvPr>
          <p:cNvSpPr txBox="1"/>
          <p:nvPr/>
        </p:nvSpPr>
        <p:spPr>
          <a:xfrm>
            <a:off x="2559401" y="289429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NewView</a:t>
            </a:r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5A3DE403-9047-4782-95B8-F73F91450E56}"/>
              </a:ext>
            </a:extLst>
          </p:cNvPr>
          <p:cNvSpPr/>
          <p:nvPr/>
        </p:nvSpPr>
        <p:spPr>
          <a:xfrm rot="16200000">
            <a:off x="4290546" y="4047138"/>
            <a:ext cx="1722268" cy="816746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OnNewView( )</a:t>
            </a:r>
            <a:endParaRPr lang="en-GB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3DC94C3-78F9-486F-9232-9B5C2C90143A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3847171" y="1747183"/>
            <a:ext cx="896136" cy="1516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4006FE92-C976-4B72-AA63-F13CB898F8DB}"/>
              </a:ext>
            </a:extLst>
          </p:cNvPr>
          <p:cNvCxnSpPr>
            <a:stCxn id="4" idx="2"/>
          </p:cNvCxnSpPr>
          <p:nvPr/>
        </p:nvCxnSpPr>
        <p:spPr>
          <a:xfrm flipV="1">
            <a:off x="2467913" y="3263623"/>
            <a:ext cx="1379258" cy="557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7CBA73C5-A3EF-483C-96D6-39E5843BAE9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47171" y="3263623"/>
            <a:ext cx="896136" cy="119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Rett pilkobling 33">
            <a:extLst>
              <a:ext uri="{FF2B5EF4-FFF2-40B4-BE49-F238E27FC236}">
                <a16:creationId xmlns:a16="http://schemas.microsoft.com/office/drawing/2014/main" id="{8C11D656-1F83-4B20-95D0-AFF19C0CF8E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60053" y="1747183"/>
            <a:ext cx="10693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5818B6C7-FB16-428F-B75E-EBFEA043084E}"/>
              </a:ext>
            </a:extLst>
          </p:cNvPr>
          <p:cNvSpPr txBox="1"/>
          <p:nvPr/>
        </p:nvSpPr>
        <p:spPr>
          <a:xfrm rot="16200000">
            <a:off x="5623264" y="1842606"/>
            <a:ext cx="1180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Sending message</a:t>
            </a:r>
          </a:p>
          <a:p>
            <a:pPr algn="ctr"/>
            <a:r>
              <a:rPr lang="en-GB" sz="1400" dirty="0"/>
              <a:t>to leader</a:t>
            </a:r>
          </a:p>
        </p:txBody>
      </p:sp>
    </p:spTree>
    <p:extLst>
      <p:ext uri="{BB962C8B-B14F-4D97-AF65-F5344CB8AC3E}">
        <p14:creationId xmlns:p14="http://schemas.microsoft.com/office/powerpoint/2010/main" val="186325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246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Vijaya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Tunge Aspøy</dc:creator>
  <cp:lastModifiedBy>Sander Tunge Aspøy</cp:lastModifiedBy>
  <cp:revision>22</cp:revision>
  <dcterms:created xsi:type="dcterms:W3CDTF">2021-03-26T09:54:17Z</dcterms:created>
  <dcterms:modified xsi:type="dcterms:W3CDTF">2021-05-05T08:40:16Z</dcterms:modified>
</cp:coreProperties>
</file>