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DA47D-9DFA-4C32-ADBB-FCBBA9732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0DC246-D571-4CB0-8099-FF2F78CDB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86097-30B1-4B4D-B251-F5A827EC4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4F4B3-37D6-47B7-B51A-F8DF6AFEA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15167-402F-4EC9-9F8F-A19449A09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43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E2913-8DF7-4ADE-B467-34181977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B68D7D-54CF-406B-A588-3EF4BBEF2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852AE-447D-4DF4-8A13-D3793B14C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1C31D-1C84-4E9A-9929-13B0A70D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26B52-EF5F-4D06-97BC-56F8EFB0A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48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0D9497-269C-46C8-A592-6FAD0D374A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1916D2-578F-4BBF-B796-1BCE212F9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32368-E3FC-46AA-B1FE-897B504C0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724CC-619F-41D0-B16C-6E4877721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D07F3-B81C-431E-8D12-E58447850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1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90E83-C955-42BF-87FF-453293C53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878F7-7CAB-4EC6-A07F-53CAF7997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54964-50D8-419E-B481-AC375B97D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C6997-1D1F-4AF1-AFAB-D1D1D79CC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6FA1B-05FD-4672-B70A-38EBC30B0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86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CBC31-6A08-46D2-BDB0-DCF27274D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3314C-63B5-4728-A348-CED4047FE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7792-EA8B-4694-AB66-57FE05E65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2D62A-ABAA-4460-999C-459455BE2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CAEFA-C917-42D7-8653-70D8F36D3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48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42DC0-9681-4A3A-A99A-9B80E1915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E7A73-9A0A-48DF-822D-34CC0A02F6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7F948F-ABE0-443C-A26D-E46D8506C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21291-8804-49FB-9B27-8A8420A05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9364D-0E8B-447D-8F0F-A1B765D8F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5E8A2-72DF-4CDE-8864-0727D16E3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18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0405-9524-40D3-8BC2-124A0B5CB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0349F-CB8B-4A54-BB3D-B08C310F7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127EF-78E8-4D0C-B236-4E18816F2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6AA292-47F1-4D46-9751-9014CE34C4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282FBD-D62B-4542-9625-4C956C1857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B4D21C-9E93-4432-9EF2-F33503250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0C38E1-D5D9-440C-92E7-4D4F44E2C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3FFD50-3235-46AC-8B07-26824C00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18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99667-9B4D-4C06-92FB-691754C63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30FD8-511B-4DE1-BC97-BF04B6D8D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6CF76E-CAFE-4B52-82F6-4CB9FCF94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6A39EE-0989-43B1-8BF6-29A500451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64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14C0A9-F28C-4E84-845C-47D31FC30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C5EBBA-186A-4A1A-B44A-15420BAD8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199A4-368F-43AC-B5F6-A31C8F562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11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E1499-0F46-4B24-83EB-5227D5E48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715D9-C39C-49EF-A1FA-40504C32B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9F528-0A44-4E69-9C0F-31F451D7B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E536A-8E67-4BE5-8A09-B23CF15AE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1972B-089F-4CF9-A85E-0E24C2F3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92A4A-76A9-4DF8-B9EB-E242A107A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40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0893-F69A-4C17-9022-FD5FA2DC1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17B993-4CC9-4F8F-9021-707F5FF57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06FCD6-089D-4C85-AD34-8CB6427A8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D8B8D-794C-4EA5-9BBD-66DA56119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7559D-CFB7-4C66-B753-0B159A5EA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B4B3A-BEA8-498C-9809-D20AA5096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26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AB0863-6822-4B20-8DF6-BE1F1E6D4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0B2B5-7AC3-48C7-85E8-AC8A77FA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4B1E7-EA55-4343-8977-2DB1BB92AE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03E3C-822E-4593-9A6A-EC9CF8479CCC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1E939-B1E8-43EC-9CCC-F371AF9717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E3E76-8C09-4F79-9638-95EE556DAD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0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AD6AC3E-BF0A-429E-88A8-566B53230CA7}"/>
              </a:ext>
            </a:extLst>
          </p:cNvPr>
          <p:cNvSpPr/>
          <p:nvPr/>
        </p:nvSpPr>
        <p:spPr>
          <a:xfrm>
            <a:off x="1811707" y="1954848"/>
            <a:ext cx="3398201" cy="339820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68C536-7855-4093-A439-7540BA885430}"/>
              </a:ext>
            </a:extLst>
          </p:cNvPr>
          <p:cNvSpPr txBox="1"/>
          <p:nvPr/>
        </p:nvSpPr>
        <p:spPr>
          <a:xfrm>
            <a:off x="2553678" y="2157897"/>
            <a:ext cx="191425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WASM Instance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482CCF-AA10-48C8-9067-BFE0E9626A00}"/>
              </a:ext>
            </a:extLst>
          </p:cNvPr>
          <p:cNvSpPr txBox="1"/>
          <p:nvPr/>
        </p:nvSpPr>
        <p:spPr>
          <a:xfrm>
            <a:off x="2050634" y="3967110"/>
            <a:ext cx="2920347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SendBytesToJS</a:t>
            </a:r>
            <a:r>
              <a:rPr lang="en-US" dirty="0"/>
              <a:t>(Send)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4ABBDD-D8A4-4169-BA4D-53653D5D0BD4}"/>
              </a:ext>
            </a:extLst>
          </p:cNvPr>
          <p:cNvSpPr txBox="1"/>
          <p:nvPr/>
        </p:nvSpPr>
        <p:spPr>
          <a:xfrm>
            <a:off x="2050634" y="4376105"/>
            <a:ext cx="2920347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ReceiveBytesFromJS</a:t>
            </a:r>
            <a:r>
              <a:rPr lang="en-US" dirty="0"/>
              <a:t>(Receive)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8A986BF-1C4B-47E6-89F9-DCA0B754CAAF}"/>
              </a:ext>
            </a:extLst>
          </p:cNvPr>
          <p:cNvSpPr/>
          <p:nvPr/>
        </p:nvSpPr>
        <p:spPr>
          <a:xfrm>
            <a:off x="6982093" y="1954849"/>
            <a:ext cx="3398201" cy="339820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95204B-E67C-46EC-BBFD-65F36ECB89C7}"/>
              </a:ext>
            </a:extLst>
          </p:cNvPr>
          <p:cNvSpPr txBox="1"/>
          <p:nvPr/>
        </p:nvSpPr>
        <p:spPr>
          <a:xfrm>
            <a:off x="7724064" y="2157897"/>
            <a:ext cx="191425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JavaScript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BC07E7-A433-4A94-96FA-A14A8CD69E1A}"/>
              </a:ext>
            </a:extLst>
          </p:cNvPr>
          <p:cNvSpPr txBox="1"/>
          <p:nvPr/>
        </p:nvSpPr>
        <p:spPr>
          <a:xfrm>
            <a:off x="7221020" y="3967110"/>
            <a:ext cx="3046930" cy="369332"/>
          </a:xfrm>
          <a:prstGeom prst="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Wasm:SendBytesToJS</a:t>
            </a:r>
            <a:r>
              <a:rPr lang="en-US" dirty="0"/>
              <a:t>(Receive)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10106C-9C3F-46C9-8A59-9D8E1D956094}"/>
              </a:ext>
            </a:extLst>
          </p:cNvPr>
          <p:cNvSpPr txBox="1"/>
          <p:nvPr/>
        </p:nvSpPr>
        <p:spPr>
          <a:xfrm>
            <a:off x="7221020" y="4376106"/>
            <a:ext cx="3304105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Wasm:ReceiveBytesFromJS</a:t>
            </a:r>
            <a:r>
              <a:rPr lang="en-US" dirty="0"/>
              <a:t>(Send)</a:t>
            </a: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12D3FFF3-D710-47A3-BAFA-F62D1374F274}"/>
              </a:ext>
            </a:extLst>
          </p:cNvPr>
          <p:cNvSpPr/>
          <p:nvPr/>
        </p:nvSpPr>
        <p:spPr>
          <a:xfrm>
            <a:off x="2553678" y="3439213"/>
            <a:ext cx="466352" cy="184666"/>
          </a:xfrm>
          <a:prstGeom prst="flowChartMagneticDisk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Magnetic Disk 20">
            <a:extLst>
              <a:ext uri="{FF2B5EF4-FFF2-40B4-BE49-F238E27FC236}">
                <a16:creationId xmlns:a16="http://schemas.microsoft.com/office/drawing/2014/main" id="{CC32CA85-8687-4A51-9375-60E085897345}"/>
              </a:ext>
            </a:extLst>
          </p:cNvPr>
          <p:cNvSpPr/>
          <p:nvPr/>
        </p:nvSpPr>
        <p:spPr>
          <a:xfrm>
            <a:off x="2553678" y="3283701"/>
            <a:ext cx="466352" cy="184666"/>
          </a:xfrm>
          <a:prstGeom prst="flowChartMagneticDisk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Magnetic Disk 19">
            <a:extLst>
              <a:ext uri="{FF2B5EF4-FFF2-40B4-BE49-F238E27FC236}">
                <a16:creationId xmlns:a16="http://schemas.microsoft.com/office/drawing/2014/main" id="{39094F0C-35E4-4556-91C3-2B8B9995C5A9}"/>
              </a:ext>
            </a:extLst>
          </p:cNvPr>
          <p:cNvSpPr/>
          <p:nvPr/>
        </p:nvSpPr>
        <p:spPr>
          <a:xfrm>
            <a:off x="2553678" y="3124746"/>
            <a:ext cx="466352" cy="184666"/>
          </a:xfrm>
          <a:prstGeom prst="flowChartMagneticDisk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1EF3D9C9-60F4-47B2-8E03-21C40F3E893D}"/>
              </a:ext>
            </a:extLst>
          </p:cNvPr>
          <p:cNvSpPr/>
          <p:nvPr/>
        </p:nvSpPr>
        <p:spPr>
          <a:xfrm>
            <a:off x="4001584" y="3439213"/>
            <a:ext cx="466352" cy="184666"/>
          </a:xfrm>
          <a:prstGeom prst="flowChartMagneticDisk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6686CBDD-F54D-47E4-B98D-58C24BCEB214}"/>
              </a:ext>
            </a:extLst>
          </p:cNvPr>
          <p:cNvSpPr/>
          <p:nvPr/>
        </p:nvSpPr>
        <p:spPr>
          <a:xfrm>
            <a:off x="4001584" y="3283701"/>
            <a:ext cx="466352" cy="184666"/>
          </a:xfrm>
          <a:prstGeom prst="flowChartMagneticDisk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Magnetic Disk 23">
            <a:extLst>
              <a:ext uri="{FF2B5EF4-FFF2-40B4-BE49-F238E27FC236}">
                <a16:creationId xmlns:a16="http://schemas.microsoft.com/office/drawing/2014/main" id="{90D3BA75-E5CC-406F-99EE-E9B3EFF1F957}"/>
              </a:ext>
            </a:extLst>
          </p:cNvPr>
          <p:cNvSpPr/>
          <p:nvPr/>
        </p:nvSpPr>
        <p:spPr>
          <a:xfrm>
            <a:off x="4001584" y="3124746"/>
            <a:ext cx="466352" cy="184666"/>
          </a:xfrm>
          <a:prstGeom prst="flowChartMagneticDisk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57A9BC-FAC3-4C1A-A261-A57263AF6FAC}"/>
              </a:ext>
            </a:extLst>
          </p:cNvPr>
          <p:cNvSpPr txBox="1"/>
          <p:nvPr/>
        </p:nvSpPr>
        <p:spPr>
          <a:xfrm>
            <a:off x="2438932" y="2683304"/>
            <a:ext cx="7059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Send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33C797-109C-4105-9312-EBD2ED30D718}"/>
              </a:ext>
            </a:extLst>
          </p:cNvPr>
          <p:cNvSpPr txBox="1"/>
          <p:nvPr/>
        </p:nvSpPr>
        <p:spPr>
          <a:xfrm>
            <a:off x="3772091" y="2678127"/>
            <a:ext cx="9253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Receive</a:t>
            </a:r>
          </a:p>
        </p:txBody>
      </p:sp>
      <p:pic>
        <p:nvPicPr>
          <p:cNvPr id="28" name="Graphic 27" descr="Stopwatch with solid fill">
            <a:extLst>
              <a:ext uri="{FF2B5EF4-FFF2-40B4-BE49-F238E27FC236}">
                <a16:creationId xmlns:a16="http://schemas.microsoft.com/office/drawing/2014/main" id="{7400C0F6-8856-4A48-85F9-94543694D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81122" y="2682580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9D183D-BD2D-45C9-A539-4CBA4EB3B279}"/>
              </a:ext>
            </a:extLst>
          </p:cNvPr>
          <p:cNvCxnSpPr>
            <a:cxnSpLocks/>
          </p:cNvCxnSpPr>
          <p:nvPr/>
        </p:nvCxnSpPr>
        <p:spPr>
          <a:xfrm flipV="1">
            <a:off x="4970981" y="4151776"/>
            <a:ext cx="2250039" cy="1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2BA6A9E-220F-40C2-8869-D93E9F4BB745}"/>
              </a:ext>
            </a:extLst>
          </p:cNvPr>
          <p:cNvCxnSpPr>
            <a:cxnSpLocks/>
            <a:stCxn id="16" idx="1"/>
            <a:endCxn id="12" idx="3"/>
          </p:cNvCxnSpPr>
          <p:nvPr/>
        </p:nvCxnSpPr>
        <p:spPr>
          <a:xfrm flipH="1" flipV="1">
            <a:off x="4970981" y="4560771"/>
            <a:ext cx="2250039" cy="1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Magnetic Disk 41">
            <a:extLst>
              <a:ext uri="{FF2B5EF4-FFF2-40B4-BE49-F238E27FC236}">
                <a16:creationId xmlns:a16="http://schemas.microsoft.com/office/drawing/2014/main" id="{12D2D19B-4887-422A-96EE-727D38601460}"/>
              </a:ext>
            </a:extLst>
          </p:cNvPr>
          <p:cNvSpPr/>
          <p:nvPr/>
        </p:nvSpPr>
        <p:spPr>
          <a:xfrm>
            <a:off x="7459238" y="3435999"/>
            <a:ext cx="466352" cy="184666"/>
          </a:xfrm>
          <a:prstGeom prst="flowChartMagneticDisk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Magnetic Disk 42">
            <a:extLst>
              <a:ext uri="{FF2B5EF4-FFF2-40B4-BE49-F238E27FC236}">
                <a16:creationId xmlns:a16="http://schemas.microsoft.com/office/drawing/2014/main" id="{DCDEB292-806E-48F1-AAC9-DAAB838CEFF0}"/>
              </a:ext>
            </a:extLst>
          </p:cNvPr>
          <p:cNvSpPr/>
          <p:nvPr/>
        </p:nvSpPr>
        <p:spPr>
          <a:xfrm>
            <a:off x="7459238" y="3280487"/>
            <a:ext cx="466352" cy="184666"/>
          </a:xfrm>
          <a:prstGeom prst="flowChartMagneticDisk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lowchart: Magnetic Disk 43">
            <a:extLst>
              <a:ext uri="{FF2B5EF4-FFF2-40B4-BE49-F238E27FC236}">
                <a16:creationId xmlns:a16="http://schemas.microsoft.com/office/drawing/2014/main" id="{E799860F-04F5-49D7-AA90-ADFBC39A5D69}"/>
              </a:ext>
            </a:extLst>
          </p:cNvPr>
          <p:cNvSpPr/>
          <p:nvPr/>
        </p:nvSpPr>
        <p:spPr>
          <a:xfrm>
            <a:off x="7459238" y="3121532"/>
            <a:ext cx="466352" cy="184666"/>
          </a:xfrm>
          <a:prstGeom prst="flowChartMagneticDisk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lowchart: Magnetic Disk 44">
            <a:extLst>
              <a:ext uri="{FF2B5EF4-FFF2-40B4-BE49-F238E27FC236}">
                <a16:creationId xmlns:a16="http://schemas.microsoft.com/office/drawing/2014/main" id="{87FDE432-7FF3-4D51-A388-C71F10F2C72D}"/>
              </a:ext>
            </a:extLst>
          </p:cNvPr>
          <p:cNvSpPr/>
          <p:nvPr/>
        </p:nvSpPr>
        <p:spPr>
          <a:xfrm>
            <a:off x="8491258" y="3439213"/>
            <a:ext cx="466352" cy="184666"/>
          </a:xfrm>
          <a:prstGeom prst="flowChartMagneticDisk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lowchart: Magnetic Disk 45">
            <a:extLst>
              <a:ext uri="{FF2B5EF4-FFF2-40B4-BE49-F238E27FC236}">
                <a16:creationId xmlns:a16="http://schemas.microsoft.com/office/drawing/2014/main" id="{3B6255EB-9DBD-465D-B00F-089DA789E883}"/>
              </a:ext>
            </a:extLst>
          </p:cNvPr>
          <p:cNvSpPr/>
          <p:nvPr/>
        </p:nvSpPr>
        <p:spPr>
          <a:xfrm>
            <a:off x="8491258" y="3283701"/>
            <a:ext cx="466352" cy="184666"/>
          </a:xfrm>
          <a:prstGeom prst="flowChartMagneticDisk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lowchart: Magnetic Disk 46">
            <a:extLst>
              <a:ext uri="{FF2B5EF4-FFF2-40B4-BE49-F238E27FC236}">
                <a16:creationId xmlns:a16="http://schemas.microsoft.com/office/drawing/2014/main" id="{62EE0B0D-7326-4F59-A78A-63711EE207EC}"/>
              </a:ext>
            </a:extLst>
          </p:cNvPr>
          <p:cNvSpPr/>
          <p:nvPr/>
        </p:nvSpPr>
        <p:spPr>
          <a:xfrm>
            <a:off x="8491258" y="3124746"/>
            <a:ext cx="466352" cy="184666"/>
          </a:xfrm>
          <a:prstGeom prst="flowChartMagneticDisk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DBD106-6E33-461B-9E74-B048262FAE31}"/>
              </a:ext>
            </a:extLst>
          </p:cNvPr>
          <p:cNvSpPr txBox="1"/>
          <p:nvPr/>
        </p:nvSpPr>
        <p:spPr>
          <a:xfrm>
            <a:off x="7344492" y="2682580"/>
            <a:ext cx="7059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Send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770121C-9F8C-4581-8CB2-5FDB39472922}"/>
              </a:ext>
            </a:extLst>
          </p:cNvPr>
          <p:cNvSpPr txBox="1"/>
          <p:nvPr/>
        </p:nvSpPr>
        <p:spPr>
          <a:xfrm>
            <a:off x="8261765" y="2682580"/>
            <a:ext cx="9253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Receive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9CCF38B-D750-4F61-8E30-3D24134106D6}"/>
              </a:ext>
            </a:extLst>
          </p:cNvPr>
          <p:cNvCxnSpPr>
            <a:cxnSpLocks/>
          </p:cNvCxnSpPr>
          <p:nvPr/>
        </p:nvCxnSpPr>
        <p:spPr>
          <a:xfrm>
            <a:off x="9638322" y="3465153"/>
            <a:ext cx="0" cy="501957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F3F8AF-BB65-4D2D-B795-DD5E6A6021A4}"/>
              </a:ext>
            </a:extLst>
          </p:cNvPr>
          <p:cNvCxnSpPr>
            <a:cxnSpLocks/>
          </p:cNvCxnSpPr>
          <p:nvPr/>
        </p:nvCxnSpPr>
        <p:spPr>
          <a:xfrm>
            <a:off x="9638322" y="3465153"/>
            <a:ext cx="373380" cy="91095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2E6A26B-CE40-41F3-B12C-33E45443BFF4}"/>
              </a:ext>
            </a:extLst>
          </p:cNvPr>
          <p:cNvSpPr txBox="1"/>
          <p:nvPr/>
        </p:nvSpPr>
        <p:spPr>
          <a:xfrm>
            <a:off x="9274467" y="3112916"/>
            <a:ext cx="727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50ms</a:t>
            </a:r>
          </a:p>
        </p:txBody>
      </p:sp>
    </p:spTree>
    <p:extLst>
      <p:ext uri="{BB962C8B-B14F-4D97-AF65-F5344CB8AC3E}">
        <p14:creationId xmlns:p14="http://schemas.microsoft.com/office/powerpoint/2010/main" val="1937672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vrundede hjørner 3">
            <a:extLst>
              <a:ext uri="{FF2B5EF4-FFF2-40B4-BE49-F238E27FC236}">
                <a16:creationId xmlns:a16="http://schemas.microsoft.com/office/drawing/2014/main" id="{D4344925-4854-4A34-91E2-D4EAA2A665C4}"/>
              </a:ext>
            </a:extLst>
          </p:cNvPr>
          <p:cNvSpPr/>
          <p:nvPr/>
        </p:nvSpPr>
        <p:spPr>
          <a:xfrm>
            <a:off x="1282360" y="1489322"/>
            <a:ext cx="1354307" cy="401622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7D54F309-43AF-4190-ADB9-E16B0BB842CA}"/>
              </a:ext>
            </a:extLst>
          </p:cNvPr>
          <p:cNvSpPr/>
          <p:nvPr/>
        </p:nvSpPr>
        <p:spPr>
          <a:xfrm>
            <a:off x="3159711" y="1489322"/>
            <a:ext cx="1354307" cy="401622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ktangel: avrundede hjørner 5">
            <a:extLst>
              <a:ext uri="{FF2B5EF4-FFF2-40B4-BE49-F238E27FC236}">
                <a16:creationId xmlns:a16="http://schemas.microsoft.com/office/drawing/2014/main" id="{325EB642-56B4-4E7A-AD40-21744A1046E3}"/>
              </a:ext>
            </a:extLst>
          </p:cNvPr>
          <p:cNvSpPr/>
          <p:nvPr/>
        </p:nvSpPr>
        <p:spPr>
          <a:xfrm>
            <a:off x="5037062" y="1489322"/>
            <a:ext cx="1354307" cy="401622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ktangel: avrundede hjørner 6">
            <a:extLst>
              <a:ext uri="{FF2B5EF4-FFF2-40B4-BE49-F238E27FC236}">
                <a16:creationId xmlns:a16="http://schemas.microsoft.com/office/drawing/2014/main" id="{4EF1251B-F843-4231-8A40-B38FE4301232}"/>
              </a:ext>
            </a:extLst>
          </p:cNvPr>
          <p:cNvSpPr/>
          <p:nvPr/>
        </p:nvSpPr>
        <p:spPr>
          <a:xfrm>
            <a:off x="6914413" y="1489322"/>
            <a:ext cx="1354307" cy="401622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ktangel: avrundede hjørner 7">
            <a:extLst>
              <a:ext uri="{FF2B5EF4-FFF2-40B4-BE49-F238E27FC236}">
                <a16:creationId xmlns:a16="http://schemas.microsoft.com/office/drawing/2014/main" id="{60918A7B-8C7F-4579-B14D-321D73779D18}"/>
              </a:ext>
            </a:extLst>
          </p:cNvPr>
          <p:cNvSpPr/>
          <p:nvPr/>
        </p:nvSpPr>
        <p:spPr>
          <a:xfrm>
            <a:off x="8791764" y="1489322"/>
            <a:ext cx="1354307" cy="401622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Rett linje 9">
            <a:extLst>
              <a:ext uri="{FF2B5EF4-FFF2-40B4-BE49-F238E27FC236}">
                <a16:creationId xmlns:a16="http://schemas.microsoft.com/office/drawing/2014/main" id="{1771E58F-A3AF-4B32-BB7F-155672AD9993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1959514" y="1489322"/>
            <a:ext cx="0" cy="40162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Rett linje 11">
            <a:extLst>
              <a:ext uri="{FF2B5EF4-FFF2-40B4-BE49-F238E27FC236}">
                <a16:creationId xmlns:a16="http://schemas.microsoft.com/office/drawing/2014/main" id="{FF1C94AE-438B-4974-BABC-E3630EC6E86F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3836865" y="1489322"/>
            <a:ext cx="0" cy="40162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Rett linje 13">
            <a:extLst>
              <a:ext uri="{FF2B5EF4-FFF2-40B4-BE49-F238E27FC236}">
                <a16:creationId xmlns:a16="http://schemas.microsoft.com/office/drawing/2014/main" id="{E4CC1DCC-01C7-4CB9-B40A-2C01CFDA52D1}"/>
              </a:ext>
            </a:extLst>
          </p:cNvPr>
          <p:cNvCxnSpPr>
            <a:stCxn id="6" idx="0"/>
            <a:endCxn id="6" idx="2"/>
          </p:cNvCxnSpPr>
          <p:nvPr/>
        </p:nvCxnSpPr>
        <p:spPr>
          <a:xfrm>
            <a:off x="5714216" y="1489322"/>
            <a:ext cx="0" cy="40162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Rett linje 15">
            <a:extLst>
              <a:ext uri="{FF2B5EF4-FFF2-40B4-BE49-F238E27FC236}">
                <a16:creationId xmlns:a16="http://schemas.microsoft.com/office/drawing/2014/main" id="{ABB8EB31-873B-4A7A-A9D7-A9E810879FAC}"/>
              </a:ext>
            </a:extLst>
          </p:cNvPr>
          <p:cNvCxnSpPr>
            <a:stCxn id="7" idx="0"/>
            <a:endCxn id="7" idx="2"/>
          </p:cNvCxnSpPr>
          <p:nvPr/>
        </p:nvCxnSpPr>
        <p:spPr>
          <a:xfrm>
            <a:off x="7591567" y="1489322"/>
            <a:ext cx="0" cy="40162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Rett linje 17">
            <a:extLst>
              <a:ext uri="{FF2B5EF4-FFF2-40B4-BE49-F238E27FC236}">
                <a16:creationId xmlns:a16="http://schemas.microsoft.com/office/drawing/2014/main" id="{DC1BE284-264F-4DDD-B2B1-52512EA5606F}"/>
              </a:ext>
            </a:extLst>
          </p:cNvPr>
          <p:cNvCxnSpPr>
            <a:stCxn id="8" idx="0"/>
            <a:endCxn id="8" idx="2"/>
          </p:cNvCxnSpPr>
          <p:nvPr/>
        </p:nvCxnSpPr>
        <p:spPr>
          <a:xfrm>
            <a:off x="9468918" y="1489322"/>
            <a:ext cx="0" cy="40162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Rett pilkobling 26">
            <a:extLst>
              <a:ext uri="{FF2B5EF4-FFF2-40B4-BE49-F238E27FC236}">
                <a16:creationId xmlns:a16="http://schemas.microsoft.com/office/drawing/2014/main" id="{9BC9C08D-78B1-4685-B007-2FCFC36F7C7A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2636667" y="1690133"/>
            <a:ext cx="5230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Rett pilkobling 29">
            <a:extLst>
              <a:ext uri="{FF2B5EF4-FFF2-40B4-BE49-F238E27FC236}">
                <a16:creationId xmlns:a16="http://schemas.microsoft.com/office/drawing/2014/main" id="{42757539-F9F1-43B2-992D-9E72606E0A88}"/>
              </a:ext>
            </a:extLst>
          </p:cNvPr>
          <p:cNvCxnSpPr>
            <a:stCxn id="6" idx="1"/>
            <a:endCxn id="5" idx="3"/>
          </p:cNvCxnSpPr>
          <p:nvPr/>
        </p:nvCxnSpPr>
        <p:spPr>
          <a:xfrm flipH="1">
            <a:off x="4514018" y="1690133"/>
            <a:ext cx="5230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Rett pilkobling 31">
            <a:extLst>
              <a:ext uri="{FF2B5EF4-FFF2-40B4-BE49-F238E27FC236}">
                <a16:creationId xmlns:a16="http://schemas.microsoft.com/office/drawing/2014/main" id="{436A51A5-B148-4E65-B5BD-026CF015E6D8}"/>
              </a:ext>
            </a:extLst>
          </p:cNvPr>
          <p:cNvCxnSpPr>
            <a:stCxn id="7" idx="1"/>
            <a:endCxn id="6" idx="3"/>
          </p:cNvCxnSpPr>
          <p:nvPr/>
        </p:nvCxnSpPr>
        <p:spPr>
          <a:xfrm flipH="1">
            <a:off x="6391369" y="1690133"/>
            <a:ext cx="5230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Rett pilkobling 33">
            <a:extLst>
              <a:ext uri="{FF2B5EF4-FFF2-40B4-BE49-F238E27FC236}">
                <a16:creationId xmlns:a16="http://schemas.microsoft.com/office/drawing/2014/main" id="{20C3E21B-2A86-4915-A66F-E751262D73F9}"/>
              </a:ext>
            </a:extLst>
          </p:cNvPr>
          <p:cNvCxnSpPr>
            <a:stCxn id="8" idx="1"/>
            <a:endCxn id="7" idx="3"/>
          </p:cNvCxnSpPr>
          <p:nvPr/>
        </p:nvCxnSpPr>
        <p:spPr>
          <a:xfrm flipH="1">
            <a:off x="8268720" y="1690133"/>
            <a:ext cx="5230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5" name="TekstSylinder 34">
            <a:extLst>
              <a:ext uri="{FF2B5EF4-FFF2-40B4-BE49-F238E27FC236}">
                <a16:creationId xmlns:a16="http://schemas.microsoft.com/office/drawing/2014/main" id="{B2E729F7-0D41-47BC-BD4B-C82D17663E29}"/>
              </a:ext>
            </a:extLst>
          </p:cNvPr>
          <p:cNvSpPr txBox="1"/>
          <p:nvPr/>
        </p:nvSpPr>
        <p:spPr>
          <a:xfrm>
            <a:off x="411050" y="1407479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…</a:t>
            </a:r>
            <a:endParaRPr lang="en-GB" dirty="0"/>
          </a:p>
        </p:txBody>
      </p:sp>
      <p:sp>
        <p:nvSpPr>
          <p:cNvPr id="36" name="TekstSylinder 35">
            <a:extLst>
              <a:ext uri="{FF2B5EF4-FFF2-40B4-BE49-F238E27FC236}">
                <a16:creationId xmlns:a16="http://schemas.microsoft.com/office/drawing/2014/main" id="{88A16C4C-1033-489A-844A-9B09B8C6B6AC}"/>
              </a:ext>
            </a:extLst>
          </p:cNvPr>
          <p:cNvSpPr txBox="1"/>
          <p:nvPr/>
        </p:nvSpPr>
        <p:spPr>
          <a:xfrm>
            <a:off x="10669115" y="1416357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…</a:t>
            </a:r>
            <a:endParaRPr lang="en-GB" dirty="0"/>
          </a:p>
        </p:txBody>
      </p:sp>
      <p:cxnSp>
        <p:nvCxnSpPr>
          <p:cNvPr id="39" name="Rett pilkobling 38">
            <a:extLst>
              <a:ext uri="{FF2B5EF4-FFF2-40B4-BE49-F238E27FC236}">
                <a16:creationId xmlns:a16="http://schemas.microsoft.com/office/drawing/2014/main" id="{7BCD7DA9-A61F-428D-9385-C008E2D3561D}"/>
              </a:ext>
            </a:extLst>
          </p:cNvPr>
          <p:cNvCxnSpPr>
            <a:cxnSpLocks/>
          </p:cNvCxnSpPr>
          <p:nvPr/>
        </p:nvCxnSpPr>
        <p:spPr>
          <a:xfrm flipH="1">
            <a:off x="759316" y="1690133"/>
            <a:ext cx="5230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Rett pilkobling 39">
            <a:extLst>
              <a:ext uri="{FF2B5EF4-FFF2-40B4-BE49-F238E27FC236}">
                <a16:creationId xmlns:a16="http://schemas.microsoft.com/office/drawing/2014/main" id="{EA1BCC17-3536-4889-AF18-478C30D97C29}"/>
              </a:ext>
            </a:extLst>
          </p:cNvPr>
          <p:cNvCxnSpPr>
            <a:cxnSpLocks/>
          </p:cNvCxnSpPr>
          <p:nvPr/>
        </p:nvCxnSpPr>
        <p:spPr>
          <a:xfrm flipH="1">
            <a:off x="10146071" y="1690133"/>
            <a:ext cx="5230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1" name="Rektangel 40">
            <a:extLst>
              <a:ext uri="{FF2B5EF4-FFF2-40B4-BE49-F238E27FC236}">
                <a16:creationId xmlns:a16="http://schemas.microsoft.com/office/drawing/2014/main" id="{75FD6A46-3C68-42F9-9D0C-E5228BC5F31F}"/>
              </a:ext>
            </a:extLst>
          </p:cNvPr>
          <p:cNvSpPr/>
          <p:nvPr/>
        </p:nvSpPr>
        <p:spPr>
          <a:xfrm>
            <a:off x="1282360" y="2467992"/>
            <a:ext cx="6986324" cy="337349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TekstSylinder 42">
            <a:extLst>
              <a:ext uri="{FF2B5EF4-FFF2-40B4-BE49-F238E27FC236}">
                <a16:creationId xmlns:a16="http://schemas.microsoft.com/office/drawing/2014/main" id="{B10A4B9B-CDDE-4CE2-8A61-5E59372EC001}"/>
              </a:ext>
            </a:extLst>
          </p:cNvPr>
          <p:cNvSpPr txBox="1"/>
          <p:nvPr/>
        </p:nvSpPr>
        <p:spPr>
          <a:xfrm>
            <a:off x="5037397" y="2473730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COMMIT</a:t>
            </a:r>
          </a:p>
        </p:txBody>
      </p:sp>
      <p:sp>
        <p:nvSpPr>
          <p:cNvPr id="45" name="TekstSylinder 44">
            <a:extLst>
              <a:ext uri="{FF2B5EF4-FFF2-40B4-BE49-F238E27FC236}">
                <a16:creationId xmlns:a16="http://schemas.microsoft.com/office/drawing/2014/main" id="{91D3F385-E53A-4AE7-94A4-977F14DDE25E}"/>
              </a:ext>
            </a:extLst>
          </p:cNvPr>
          <p:cNvSpPr txBox="1"/>
          <p:nvPr/>
        </p:nvSpPr>
        <p:spPr>
          <a:xfrm>
            <a:off x="1286172" y="2466787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PREPARE</a:t>
            </a:r>
          </a:p>
        </p:txBody>
      </p:sp>
      <p:sp>
        <p:nvSpPr>
          <p:cNvPr id="46" name="TekstSylinder 45">
            <a:extLst>
              <a:ext uri="{FF2B5EF4-FFF2-40B4-BE49-F238E27FC236}">
                <a16:creationId xmlns:a16="http://schemas.microsoft.com/office/drawing/2014/main" id="{87857F8C-2D47-4897-AEB8-5D1EAE6C837A}"/>
              </a:ext>
            </a:extLst>
          </p:cNvPr>
          <p:cNvSpPr txBox="1"/>
          <p:nvPr/>
        </p:nvSpPr>
        <p:spPr>
          <a:xfrm>
            <a:off x="3159711" y="2473730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PRE-COMMIT</a:t>
            </a:r>
          </a:p>
        </p:txBody>
      </p:sp>
      <p:sp>
        <p:nvSpPr>
          <p:cNvPr id="47" name="TekstSylinder 46">
            <a:extLst>
              <a:ext uri="{FF2B5EF4-FFF2-40B4-BE49-F238E27FC236}">
                <a16:creationId xmlns:a16="http://schemas.microsoft.com/office/drawing/2014/main" id="{D3CCC458-D106-4A15-9472-CBC1A684608B}"/>
              </a:ext>
            </a:extLst>
          </p:cNvPr>
          <p:cNvSpPr txBox="1"/>
          <p:nvPr/>
        </p:nvSpPr>
        <p:spPr>
          <a:xfrm>
            <a:off x="6915084" y="2467992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DECIDE</a:t>
            </a:r>
          </a:p>
        </p:txBody>
      </p:sp>
      <p:sp>
        <p:nvSpPr>
          <p:cNvPr id="48" name="Rektangel 47">
            <a:extLst>
              <a:ext uri="{FF2B5EF4-FFF2-40B4-BE49-F238E27FC236}">
                <a16:creationId xmlns:a16="http://schemas.microsoft.com/office/drawing/2014/main" id="{7AF9D881-F1EF-493D-9762-BDF132E87FBF}"/>
              </a:ext>
            </a:extLst>
          </p:cNvPr>
          <p:cNvSpPr/>
          <p:nvPr/>
        </p:nvSpPr>
        <p:spPr>
          <a:xfrm>
            <a:off x="3159747" y="3238907"/>
            <a:ext cx="6986324" cy="337349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TekstSylinder 48">
            <a:extLst>
              <a:ext uri="{FF2B5EF4-FFF2-40B4-BE49-F238E27FC236}">
                <a16:creationId xmlns:a16="http://schemas.microsoft.com/office/drawing/2014/main" id="{19C8570F-100E-4E65-9110-6A89D0C99DF0}"/>
              </a:ext>
            </a:extLst>
          </p:cNvPr>
          <p:cNvSpPr txBox="1"/>
          <p:nvPr/>
        </p:nvSpPr>
        <p:spPr>
          <a:xfrm>
            <a:off x="6914784" y="3244645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COMMIT</a:t>
            </a:r>
          </a:p>
        </p:txBody>
      </p:sp>
      <p:sp>
        <p:nvSpPr>
          <p:cNvPr id="50" name="TekstSylinder 49">
            <a:extLst>
              <a:ext uri="{FF2B5EF4-FFF2-40B4-BE49-F238E27FC236}">
                <a16:creationId xmlns:a16="http://schemas.microsoft.com/office/drawing/2014/main" id="{69536E72-2CB0-48E2-8934-B20F5DBB6065}"/>
              </a:ext>
            </a:extLst>
          </p:cNvPr>
          <p:cNvSpPr txBox="1"/>
          <p:nvPr/>
        </p:nvSpPr>
        <p:spPr>
          <a:xfrm>
            <a:off x="3163559" y="3237702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PREPARE</a:t>
            </a:r>
          </a:p>
        </p:txBody>
      </p:sp>
      <p:sp>
        <p:nvSpPr>
          <p:cNvPr id="51" name="TekstSylinder 50">
            <a:extLst>
              <a:ext uri="{FF2B5EF4-FFF2-40B4-BE49-F238E27FC236}">
                <a16:creationId xmlns:a16="http://schemas.microsoft.com/office/drawing/2014/main" id="{49EAA974-D6C0-4A3A-97CC-FA89B7563A2A}"/>
              </a:ext>
            </a:extLst>
          </p:cNvPr>
          <p:cNvSpPr txBox="1"/>
          <p:nvPr/>
        </p:nvSpPr>
        <p:spPr>
          <a:xfrm>
            <a:off x="5037098" y="3244645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PRE-COMMIT</a:t>
            </a:r>
          </a:p>
        </p:txBody>
      </p:sp>
      <p:sp>
        <p:nvSpPr>
          <p:cNvPr id="52" name="TekstSylinder 51">
            <a:extLst>
              <a:ext uri="{FF2B5EF4-FFF2-40B4-BE49-F238E27FC236}">
                <a16:creationId xmlns:a16="http://schemas.microsoft.com/office/drawing/2014/main" id="{B4BF5AD9-F745-4F57-8D25-5D1AA79585F0}"/>
              </a:ext>
            </a:extLst>
          </p:cNvPr>
          <p:cNvSpPr txBox="1"/>
          <p:nvPr/>
        </p:nvSpPr>
        <p:spPr>
          <a:xfrm>
            <a:off x="8792471" y="3238907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DECIDE</a:t>
            </a:r>
          </a:p>
        </p:txBody>
      </p:sp>
      <p:sp>
        <p:nvSpPr>
          <p:cNvPr id="53" name="Rektangel 52">
            <a:extLst>
              <a:ext uri="{FF2B5EF4-FFF2-40B4-BE49-F238E27FC236}">
                <a16:creationId xmlns:a16="http://schemas.microsoft.com/office/drawing/2014/main" id="{1575C862-2255-49FB-A9CE-2B2532A59BE0}"/>
              </a:ext>
            </a:extLst>
          </p:cNvPr>
          <p:cNvSpPr/>
          <p:nvPr/>
        </p:nvSpPr>
        <p:spPr>
          <a:xfrm>
            <a:off x="5037062" y="4023708"/>
            <a:ext cx="5108637" cy="337349"/>
          </a:xfrm>
          <a:prstGeom prst="rect">
            <a:avLst/>
          </a:prstGeom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4" name="TekstSylinder 53">
            <a:extLst>
              <a:ext uri="{FF2B5EF4-FFF2-40B4-BE49-F238E27FC236}">
                <a16:creationId xmlns:a16="http://schemas.microsoft.com/office/drawing/2014/main" id="{45360458-47D2-4570-8A7D-57D29234353C}"/>
              </a:ext>
            </a:extLst>
          </p:cNvPr>
          <p:cNvSpPr txBox="1"/>
          <p:nvPr/>
        </p:nvSpPr>
        <p:spPr>
          <a:xfrm>
            <a:off x="8792099" y="4029446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COMMIT</a:t>
            </a:r>
          </a:p>
        </p:txBody>
      </p:sp>
      <p:sp>
        <p:nvSpPr>
          <p:cNvPr id="55" name="TekstSylinder 54">
            <a:extLst>
              <a:ext uri="{FF2B5EF4-FFF2-40B4-BE49-F238E27FC236}">
                <a16:creationId xmlns:a16="http://schemas.microsoft.com/office/drawing/2014/main" id="{0880F508-A099-4771-A531-9E60BFDC8965}"/>
              </a:ext>
            </a:extLst>
          </p:cNvPr>
          <p:cNvSpPr txBox="1"/>
          <p:nvPr/>
        </p:nvSpPr>
        <p:spPr>
          <a:xfrm>
            <a:off x="5040874" y="4022503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PREPARE</a:t>
            </a:r>
          </a:p>
        </p:txBody>
      </p:sp>
      <p:sp>
        <p:nvSpPr>
          <p:cNvPr id="56" name="TekstSylinder 55">
            <a:extLst>
              <a:ext uri="{FF2B5EF4-FFF2-40B4-BE49-F238E27FC236}">
                <a16:creationId xmlns:a16="http://schemas.microsoft.com/office/drawing/2014/main" id="{5FBA0E37-4702-4B7D-8069-A4D7EA03E74B}"/>
              </a:ext>
            </a:extLst>
          </p:cNvPr>
          <p:cNvSpPr txBox="1"/>
          <p:nvPr/>
        </p:nvSpPr>
        <p:spPr>
          <a:xfrm>
            <a:off x="6914413" y="4029446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PRE-COMMIT</a:t>
            </a:r>
          </a:p>
        </p:txBody>
      </p:sp>
      <p:sp>
        <p:nvSpPr>
          <p:cNvPr id="58" name="Rektangel 57">
            <a:extLst>
              <a:ext uri="{FF2B5EF4-FFF2-40B4-BE49-F238E27FC236}">
                <a16:creationId xmlns:a16="http://schemas.microsoft.com/office/drawing/2014/main" id="{0F86EE79-1CAC-4BDD-8965-3C26371D2AD3}"/>
              </a:ext>
            </a:extLst>
          </p:cNvPr>
          <p:cNvSpPr/>
          <p:nvPr/>
        </p:nvSpPr>
        <p:spPr>
          <a:xfrm>
            <a:off x="6914413" y="4802771"/>
            <a:ext cx="3230951" cy="337349"/>
          </a:xfrm>
          <a:prstGeom prst="rect">
            <a:avLst/>
          </a:prstGeom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TekstSylinder 59">
            <a:extLst>
              <a:ext uri="{FF2B5EF4-FFF2-40B4-BE49-F238E27FC236}">
                <a16:creationId xmlns:a16="http://schemas.microsoft.com/office/drawing/2014/main" id="{92056AAC-77A9-45D5-8D42-670AFC8B0F7D}"/>
              </a:ext>
            </a:extLst>
          </p:cNvPr>
          <p:cNvSpPr txBox="1"/>
          <p:nvPr/>
        </p:nvSpPr>
        <p:spPr>
          <a:xfrm>
            <a:off x="6918225" y="4801566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PREPARE</a:t>
            </a:r>
          </a:p>
        </p:txBody>
      </p:sp>
      <p:sp>
        <p:nvSpPr>
          <p:cNvPr id="61" name="TekstSylinder 60">
            <a:extLst>
              <a:ext uri="{FF2B5EF4-FFF2-40B4-BE49-F238E27FC236}">
                <a16:creationId xmlns:a16="http://schemas.microsoft.com/office/drawing/2014/main" id="{44B11D79-C0FB-4AB2-9DEF-C3EAD56789FD}"/>
              </a:ext>
            </a:extLst>
          </p:cNvPr>
          <p:cNvSpPr txBox="1"/>
          <p:nvPr/>
        </p:nvSpPr>
        <p:spPr>
          <a:xfrm>
            <a:off x="8791764" y="4808509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PRE-COMMIT</a:t>
            </a:r>
          </a:p>
        </p:txBody>
      </p:sp>
      <p:sp>
        <p:nvSpPr>
          <p:cNvPr id="62" name="Rektangel 61">
            <a:extLst>
              <a:ext uri="{FF2B5EF4-FFF2-40B4-BE49-F238E27FC236}">
                <a16:creationId xmlns:a16="http://schemas.microsoft.com/office/drawing/2014/main" id="{A1C73668-CB9B-4C69-B7CF-58E527CD0151}"/>
              </a:ext>
            </a:extLst>
          </p:cNvPr>
          <p:cNvSpPr/>
          <p:nvPr/>
        </p:nvSpPr>
        <p:spPr>
          <a:xfrm>
            <a:off x="8788959" y="2459844"/>
            <a:ext cx="1353600" cy="337349"/>
          </a:xfrm>
          <a:prstGeom prst="rect">
            <a:avLst/>
          </a:prstGeom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TekstSylinder 62">
            <a:extLst>
              <a:ext uri="{FF2B5EF4-FFF2-40B4-BE49-F238E27FC236}">
                <a16:creationId xmlns:a16="http://schemas.microsoft.com/office/drawing/2014/main" id="{690EF566-E266-48CA-A22F-4F3399EC7F02}"/>
              </a:ext>
            </a:extLst>
          </p:cNvPr>
          <p:cNvSpPr txBox="1"/>
          <p:nvPr/>
        </p:nvSpPr>
        <p:spPr>
          <a:xfrm>
            <a:off x="8792770" y="2458639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PREPARE</a:t>
            </a:r>
          </a:p>
        </p:txBody>
      </p:sp>
      <p:sp>
        <p:nvSpPr>
          <p:cNvPr id="65" name="TekstSylinder 64">
            <a:extLst>
              <a:ext uri="{FF2B5EF4-FFF2-40B4-BE49-F238E27FC236}">
                <a16:creationId xmlns:a16="http://schemas.microsoft.com/office/drawing/2014/main" id="{57A8AF84-1C2C-476F-B928-112CDDF78B3B}"/>
              </a:ext>
            </a:extLst>
          </p:cNvPr>
          <p:cNvSpPr txBox="1"/>
          <p:nvPr/>
        </p:nvSpPr>
        <p:spPr>
          <a:xfrm>
            <a:off x="892902" y="245139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66" name="TekstSylinder 65">
            <a:extLst>
              <a:ext uri="{FF2B5EF4-FFF2-40B4-BE49-F238E27FC236}">
                <a16:creationId xmlns:a16="http://schemas.microsoft.com/office/drawing/2014/main" id="{3B04117D-E095-47FB-839C-AE69CD195C21}"/>
              </a:ext>
            </a:extLst>
          </p:cNvPr>
          <p:cNvSpPr txBox="1"/>
          <p:nvPr/>
        </p:nvSpPr>
        <p:spPr>
          <a:xfrm>
            <a:off x="2776005" y="322925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sp>
        <p:nvSpPr>
          <p:cNvPr id="67" name="TekstSylinder 66">
            <a:extLst>
              <a:ext uri="{FF2B5EF4-FFF2-40B4-BE49-F238E27FC236}">
                <a16:creationId xmlns:a16="http://schemas.microsoft.com/office/drawing/2014/main" id="{9601FBDF-F202-45B0-AFA3-9AEAC916DC9F}"/>
              </a:ext>
            </a:extLst>
          </p:cNvPr>
          <p:cNvSpPr txBox="1"/>
          <p:nvPr/>
        </p:nvSpPr>
        <p:spPr>
          <a:xfrm>
            <a:off x="4653320" y="400982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3</a:t>
            </a:r>
          </a:p>
        </p:txBody>
      </p:sp>
      <p:sp>
        <p:nvSpPr>
          <p:cNvPr id="68" name="TekstSylinder 67">
            <a:extLst>
              <a:ext uri="{FF2B5EF4-FFF2-40B4-BE49-F238E27FC236}">
                <a16:creationId xmlns:a16="http://schemas.microsoft.com/office/drawing/2014/main" id="{0DB9E795-0379-4F7E-B306-F2F6CD9A8115}"/>
              </a:ext>
            </a:extLst>
          </p:cNvPr>
          <p:cNvSpPr txBox="1"/>
          <p:nvPr/>
        </p:nvSpPr>
        <p:spPr>
          <a:xfrm>
            <a:off x="6534483" y="4786177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4</a:t>
            </a:r>
          </a:p>
        </p:txBody>
      </p:sp>
      <p:sp>
        <p:nvSpPr>
          <p:cNvPr id="69" name="TekstSylinder 68">
            <a:extLst>
              <a:ext uri="{FF2B5EF4-FFF2-40B4-BE49-F238E27FC236}">
                <a16:creationId xmlns:a16="http://schemas.microsoft.com/office/drawing/2014/main" id="{288692BC-98AC-4620-8BD5-CB1E839ECED6}"/>
              </a:ext>
            </a:extLst>
          </p:cNvPr>
          <p:cNvSpPr txBox="1"/>
          <p:nvPr/>
        </p:nvSpPr>
        <p:spPr>
          <a:xfrm>
            <a:off x="8403312" y="245139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5</a:t>
            </a:r>
          </a:p>
        </p:txBody>
      </p:sp>
      <p:sp>
        <p:nvSpPr>
          <p:cNvPr id="70" name="TekstSylinder 69">
            <a:extLst>
              <a:ext uri="{FF2B5EF4-FFF2-40B4-BE49-F238E27FC236}">
                <a16:creationId xmlns:a16="http://schemas.microsoft.com/office/drawing/2014/main" id="{238ED43A-6013-4A44-A305-E57ECA71AED6}"/>
              </a:ext>
            </a:extLst>
          </p:cNvPr>
          <p:cNvSpPr txBox="1"/>
          <p:nvPr/>
        </p:nvSpPr>
        <p:spPr>
          <a:xfrm>
            <a:off x="9610124" y="148932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5</a:t>
            </a:r>
          </a:p>
        </p:txBody>
      </p:sp>
      <p:sp>
        <p:nvSpPr>
          <p:cNvPr id="71" name="TekstSylinder 70">
            <a:extLst>
              <a:ext uri="{FF2B5EF4-FFF2-40B4-BE49-F238E27FC236}">
                <a16:creationId xmlns:a16="http://schemas.microsoft.com/office/drawing/2014/main" id="{A3830ACA-88EF-4F53-8225-C347EA2E2F2A}"/>
              </a:ext>
            </a:extLst>
          </p:cNvPr>
          <p:cNvSpPr txBox="1"/>
          <p:nvPr/>
        </p:nvSpPr>
        <p:spPr>
          <a:xfrm>
            <a:off x="7732773" y="1494639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4</a:t>
            </a:r>
          </a:p>
        </p:txBody>
      </p:sp>
      <p:sp>
        <p:nvSpPr>
          <p:cNvPr id="72" name="TekstSylinder 71">
            <a:extLst>
              <a:ext uri="{FF2B5EF4-FFF2-40B4-BE49-F238E27FC236}">
                <a16:creationId xmlns:a16="http://schemas.microsoft.com/office/drawing/2014/main" id="{96DFD506-C013-46D7-8E29-BE65AE6D5938}"/>
              </a:ext>
            </a:extLst>
          </p:cNvPr>
          <p:cNvSpPr txBox="1"/>
          <p:nvPr/>
        </p:nvSpPr>
        <p:spPr>
          <a:xfrm>
            <a:off x="5857085" y="1494639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3</a:t>
            </a:r>
          </a:p>
        </p:txBody>
      </p:sp>
      <p:sp>
        <p:nvSpPr>
          <p:cNvPr id="73" name="TekstSylinder 72">
            <a:extLst>
              <a:ext uri="{FF2B5EF4-FFF2-40B4-BE49-F238E27FC236}">
                <a16:creationId xmlns:a16="http://schemas.microsoft.com/office/drawing/2014/main" id="{FA0B73EA-4318-49A6-9F10-F078C219C072}"/>
              </a:ext>
            </a:extLst>
          </p:cNvPr>
          <p:cNvSpPr txBox="1"/>
          <p:nvPr/>
        </p:nvSpPr>
        <p:spPr>
          <a:xfrm>
            <a:off x="3984523" y="1494639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sp>
        <p:nvSpPr>
          <p:cNvPr id="74" name="TekstSylinder 73">
            <a:extLst>
              <a:ext uri="{FF2B5EF4-FFF2-40B4-BE49-F238E27FC236}">
                <a16:creationId xmlns:a16="http://schemas.microsoft.com/office/drawing/2014/main" id="{05C4E88E-439A-4395-A55D-4E7A304F3084}"/>
              </a:ext>
            </a:extLst>
          </p:cNvPr>
          <p:cNvSpPr txBox="1"/>
          <p:nvPr/>
        </p:nvSpPr>
        <p:spPr>
          <a:xfrm>
            <a:off x="2100720" y="1498233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75" name="TekstSylinder 74">
            <a:extLst>
              <a:ext uri="{FF2B5EF4-FFF2-40B4-BE49-F238E27FC236}">
                <a16:creationId xmlns:a16="http://schemas.microsoft.com/office/drawing/2014/main" id="{4891F2BE-CCA4-46AB-91F2-69DBA39DD154}"/>
              </a:ext>
            </a:extLst>
          </p:cNvPr>
          <p:cNvSpPr txBox="1"/>
          <p:nvPr/>
        </p:nvSpPr>
        <p:spPr>
          <a:xfrm>
            <a:off x="8809098" y="148932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5"/>
                </a:solidFill>
              </a:rPr>
              <a:t>QC</a:t>
            </a:r>
            <a:r>
              <a:rPr lang="en-GB" baseline="-25000" dirty="0">
                <a:solidFill>
                  <a:schemeClr val="accent5"/>
                </a:solidFill>
              </a:rPr>
              <a:t>P4</a:t>
            </a:r>
          </a:p>
        </p:txBody>
      </p:sp>
      <p:sp>
        <p:nvSpPr>
          <p:cNvPr id="76" name="TekstSylinder 75">
            <a:extLst>
              <a:ext uri="{FF2B5EF4-FFF2-40B4-BE49-F238E27FC236}">
                <a16:creationId xmlns:a16="http://schemas.microsoft.com/office/drawing/2014/main" id="{BE7815E5-87DF-4C20-BED7-7F92139120F2}"/>
              </a:ext>
            </a:extLst>
          </p:cNvPr>
          <p:cNvSpPr txBox="1"/>
          <p:nvPr/>
        </p:nvSpPr>
        <p:spPr>
          <a:xfrm>
            <a:off x="6934340" y="148932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5"/>
                </a:solidFill>
              </a:rPr>
              <a:t>QC</a:t>
            </a:r>
            <a:r>
              <a:rPr lang="en-GB" baseline="-25000" dirty="0">
                <a:solidFill>
                  <a:schemeClr val="accent5"/>
                </a:solidFill>
              </a:rPr>
              <a:t>P3</a:t>
            </a:r>
          </a:p>
        </p:txBody>
      </p:sp>
      <p:sp>
        <p:nvSpPr>
          <p:cNvPr id="77" name="TekstSylinder 76">
            <a:extLst>
              <a:ext uri="{FF2B5EF4-FFF2-40B4-BE49-F238E27FC236}">
                <a16:creationId xmlns:a16="http://schemas.microsoft.com/office/drawing/2014/main" id="{082C92FE-9C92-4B4B-B1D2-14047265B611}"/>
              </a:ext>
            </a:extLst>
          </p:cNvPr>
          <p:cNvSpPr txBox="1"/>
          <p:nvPr/>
        </p:nvSpPr>
        <p:spPr>
          <a:xfrm>
            <a:off x="5064495" y="1496704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5"/>
                </a:solidFill>
              </a:rPr>
              <a:t>QC</a:t>
            </a:r>
            <a:r>
              <a:rPr lang="en-GB" baseline="-25000" dirty="0">
                <a:solidFill>
                  <a:schemeClr val="accent5"/>
                </a:solidFill>
              </a:rPr>
              <a:t>P2</a:t>
            </a:r>
          </a:p>
        </p:txBody>
      </p:sp>
      <p:sp>
        <p:nvSpPr>
          <p:cNvPr id="78" name="TekstSylinder 77">
            <a:extLst>
              <a:ext uri="{FF2B5EF4-FFF2-40B4-BE49-F238E27FC236}">
                <a16:creationId xmlns:a16="http://schemas.microsoft.com/office/drawing/2014/main" id="{1479F447-A819-4AAE-95CA-EEAAD24CF244}"/>
              </a:ext>
            </a:extLst>
          </p:cNvPr>
          <p:cNvSpPr txBox="1"/>
          <p:nvPr/>
        </p:nvSpPr>
        <p:spPr>
          <a:xfrm>
            <a:off x="3187144" y="1496704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5"/>
                </a:solidFill>
              </a:rPr>
              <a:t>QC</a:t>
            </a:r>
            <a:r>
              <a:rPr lang="en-GB" baseline="-25000" dirty="0">
                <a:solidFill>
                  <a:schemeClr val="accent5"/>
                </a:solidFill>
              </a:rPr>
              <a:t>P1</a:t>
            </a:r>
          </a:p>
        </p:txBody>
      </p:sp>
      <p:sp>
        <p:nvSpPr>
          <p:cNvPr id="79" name="TekstSylinder 78">
            <a:extLst>
              <a:ext uri="{FF2B5EF4-FFF2-40B4-BE49-F238E27FC236}">
                <a16:creationId xmlns:a16="http://schemas.microsoft.com/office/drawing/2014/main" id="{22F4CC31-26A7-46F5-91B2-1A6A05432583}"/>
              </a:ext>
            </a:extLst>
          </p:cNvPr>
          <p:cNvSpPr txBox="1"/>
          <p:nvPr/>
        </p:nvSpPr>
        <p:spPr>
          <a:xfrm>
            <a:off x="1389142" y="1489322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5"/>
                </a:solidFill>
              </a:rPr>
              <a:t>QC</a:t>
            </a:r>
            <a:endParaRPr lang="en-GB" baseline="-25000" dirty="0">
              <a:solidFill>
                <a:schemeClr val="accent5"/>
              </a:solidFill>
            </a:endParaRPr>
          </a:p>
        </p:txBody>
      </p:sp>
      <p:cxnSp>
        <p:nvCxnSpPr>
          <p:cNvPr id="81" name="Kobling: buet 80">
            <a:extLst>
              <a:ext uri="{FF2B5EF4-FFF2-40B4-BE49-F238E27FC236}">
                <a16:creationId xmlns:a16="http://schemas.microsoft.com/office/drawing/2014/main" id="{3CA5AA0C-45D9-4083-967D-2A2C53436CAB}"/>
              </a:ext>
            </a:extLst>
          </p:cNvPr>
          <p:cNvCxnSpPr>
            <a:cxnSpLocks/>
            <a:stCxn id="79" idx="0"/>
            <a:endCxn id="35" idx="0"/>
          </p:cNvCxnSpPr>
          <p:nvPr/>
        </p:nvCxnSpPr>
        <p:spPr>
          <a:xfrm rot="16200000" flipV="1">
            <a:off x="1065321" y="933707"/>
            <a:ext cx="81843" cy="1029388"/>
          </a:xfrm>
          <a:prstGeom prst="curvedConnector3">
            <a:avLst>
              <a:gd name="adj1" fmla="val 552865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4" name="Kobling: buet 83">
            <a:extLst>
              <a:ext uri="{FF2B5EF4-FFF2-40B4-BE49-F238E27FC236}">
                <a16:creationId xmlns:a16="http://schemas.microsoft.com/office/drawing/2014/main" id="{224924F9-EFFD-4AB4-9E91-F84FC2AAFC56}"/>
              </a:ext>
            </a:extLst>
          </p:cNvPr>
          <p:cNvCxnSpPr>
            <a:stCxn id="78" idx="0"/>
            <a:endCxn id="74" idx="0"/>
          </p:cNvCxnSpPr>
          <p:nvPr/>
        </p:nvCxnSpPr>
        <p:spPr>
          <a:xfrm rot="16200000" flipH="1" flipV="1">
            <a:off x="2893162" y="893108"/>
            <a:ext cx="3600" cy="1206649"/>
          </a:xfrm>
          <a:prstGeom prst="curvedConnector3">
            <a:avLst>
              <a:gd name="adj1" fmla="val -12462361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" name="Kobling: buet 101">
            <a:extLst>
              <a:ext uri="{FF2B5EF4-FFF2-40B4-BE49-F238E27FC236}">
                <a16:creationId xmlns:a16="http://schemas.microsoft.com/office/drawing/2014/main" id="{96134499-2F7E-4AE2-A99B-ED711D77DAAE}"/>
              </a:ext>
            </a:extLst>
          </p:cNvPr>
          <p:cNvCxnSpPr>
            <a:stCxn id="77" idx="0"/>
            <a:endCxn id="73" idx="0"/>
          </p:cNvCxnSpPr>
          <p:nvPr/>
        </p:nvCxnSpPr>
        <p:spPr>
          <a:xfrm rot="16200000" flipV="1">
            <a:off x="4774508" y="895573"/>
            <a:ext cx="2065" cy="1200197"/>
          </a:xfrm>
          <a:prstGeom prst="curvedConnector3">
            <a:avLst>
              <a:gd name="adj1" fmla="val 21918015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6" name="Kobling: buet 105">
            <a:extLst>
              <a:ext uri="{FF2B5EF4-FFF2-40B4-BE49-F238E27FC236}">
                <a16:creationId xmlns:a16="http://schemas.microsoft.com/office/drawing/2014/main" id="{288C3C9F-4A73-439A-ACF7-573DA4A7FD72}"/>
              </a:ext>
            </a:extLst>
          </p:cNvPr>
          <p:cNvCxnSpPr>
            <a:stCxn id="76" idx="0"/>
            <a:endCxn id="72" idx="0"/>
          </p:cNvCxnSpPr>
          <p:nvPr/>
        </p:nvCxnSpPr>
        <p:spPr>
          <a:xfrm rot="16200000" flipH="1" flipV="1">
            <a:off x="6644084" y="893240"/>
            <a:ext cx="5317" cy="1197480"/>
          </a:xfrm>
          <a:prstGeom prst="curvedConnector3">
            <a:avLst>
              <a:gd name="adj1" fmla="val -8473632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9" name="Kobling: buet 108">
            <a:extLst>
              <a:ext uri="{FF2B5EF4-FFF2-40B4-BE49-F238E27FC236}">
                <a16:creationId xmlns:a16="http://schemas.microsoft.com/office/drawing/2014/main" id="{B43B49D0-6E55-4BDB-A1C9-64AA72EC5C45}"/>
              </a:ext>
            </a:extLst>
          </p:cNvPr>
          <p:cNvCxnSpPr>
            <a:stCxn id="75" idx="0"/>
            <a:endCxn id="71" idx="0"/>
          </p:cNvCxnSpPr>
          <p:nvPr/>
        </p:nvCxnSpPr>
        <p:spPr>
          <a:xfrm rot="16200000" flipH="1" flipV="1">
            <a:off x="8519307" y="893705"/>
            <a:ext cx="5317" cy="1196550"/>
          </a:xfrm>
          <a:prstGeom prst="curvedConnector3">
            <a:avLst>
              <a:gd name="adj1" fmla="val -8473651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2" name="Kobling: buet 111">
            <a:extLst>
              <a:ext uri="{FF2B5EF4-FFF2-40B4-BE49-F238E27FC236}">
                <a16:creationId xmlns:a16="http://schemas.microsoft.com/office/drawing/2014/main" id="{D3AF5466-F6F1-4B1E-9AC0-EB681F4C0749}"/>
              </a:ext>
            </a:extLst>
          </p:cNvPr>
          <p:cNvCxnSpPr>
            <a:stCxn id="36" idx="0"/>
            <a:endCxn id="70" idx="0"/>
          </p:cNvCxnSpPr>
          <p:nvPr/>
        </p:nvCxnSpPr>
        <p:spPr>
          <a:xfrm rot="16200000" flipH="1" flipV="1">
            <a:off x="10288845" y="928553"/>
            <a:ext cx="72965" cy="1048571"/>
          </a:xfrm>
          <a:prstGeom prst="curvedConnector3">
            <a:avLst>
              <a:gd name="adj1" fmla="val -520141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5" name="TekstSylinder 114">
            <a:extLst>
              <a:ext uri="{FF2B5EF4-FFF2-40B4-BE49-F238E27FC236}">
                <a16:creationId xmlns:a16="http://schemas.microsoft.com/office/drawing/2014/main" id="{27A796DE-B31E-45E4-B59E-0208D6FD3DA8}"/>
              </a:ext>
            </a:extLst>
          </p:cNvPr>
          <p:cNvSpPr txBox="1"/>
          <p:nvPr/>
        </p:nvSpPr>
        <p:spPr>
          <a:xfrm>
            <a:off x="9284451" y="1127101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</a:t>
            </a:r>
            <a:r>
              <a:rPr lang="en-GB" baseline="-25000" dirty="0"/>
              <a:t>5</a:t>
            </a:r>
          </a:p>
        </p:txBody>
      </p:sp>
      <p:sp>
        <p:nvSpPr>
          <p:cNvPr id="116" name="TekstSylinder 115">
            <a:extLst>
              <a:ext uri="{FF2B5EF4-FFF2-40B4-BE49-F238E27FC236}">
                <a16:creationId xmlns:a16="http://schemas.microsoft.com/office/drawing/2014/main" id="{9C2D5515-07FA-4521-8364-5E1683CAAF00}"/>
              </a:ext>
            </a:extLst>
          </p:cNvPr>
          <p:cNvSpPr txBox="1"/>
          <p:nvPr/>
        </p:nvSpPr>
        <p:spPr>
          <a:xfrm>
            <a:off x="7400688" y="1127101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</a:t>
            </a:r>
            <a:r>
              <a:rPr lang="en-GB" baseline="-25000" dirty="0"/>
              <a:t>4</a:t>
            </a:r>
          </a:p>
        </p:txBody>
      </p:sp>
      <p:sp>
        <p:nvSpPr>
          <p:cNvPr id="117" name="TekstSylinder 116">
            <a:extLst>
              <a:ext uri="{FF2B5EF4-FFF2-40B4-BE49-F238E27FC236}">
                <a16:creationId xmlns:a16="http://schemas.microsoft.com/office/drawing/2014/main" id="{C612CAE9-EDFC-491D-94F0-6AE4E7F3B515}"/>
              </a:ext>
            </a:extLst>
          </p:cNvPr>
          <p:cNvSpPr txBox="1"/>
          <p:nvPr/>
        </p:nvSpPr>
        <p:spPr>
          <a:xfrm>
            <a:off x="5524392" y="1127101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</a:t>
            </a:r>
            <a:r>
              <a:rPr lang="en-GB" baseline="-25000" dirty="0"/>
              <a:t>3</a:t>
            </a:r>
          </a:p>
        </p:txBody>
      </p:sp>
      <p:sp>
        <p:nvSpPr>
          <p:cNvPr id="118" name="TekstSylinder 117">
            <a:extLst>
              <a:ext uri="{FF2B5EF4-FFF2-40B4-BE49-F238E27FC236}">
                <a16:creationId xmlns:a16="http://schemas.microsoft.com/office/drawing/2014/main" id="{DDCC483B-4A74-4A40-A221-1BD33BFCB871}"/>
              </a:ext>
            </a:extLst>
          </p:cNvPr>
          <p:cNvSpPr txBox="1"/>
          <p:nvPr/>
        </p:nvSpPr>
        <p:spPr>
          <a:xfrm>
            <a:off x="3633123" y="1127101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</a:t>
            </a:r>
            <a:r>
              <a:rPr lang="en-GB" baseline="-25000" dirty="0"/>
              <a:t>2</a:t>
            </a:r>
          </a:p>
        </p:txBody>
      </p:sp>
      <p:sp>
        <p:nvSpPr>
          <p:cNvPr id="119" name="TekstSylinder 118">
            <a:extLst>
              <a:ext uri="{FF2B5EF4-FFF2-40B4-BE49-F238E27FC236}">
                <a16:creationId xmlns:a16="http://schemas.microsoft.com/office/drawing/2014/main" id="{EADF2FC5-5D22-4002-B637-5A4733296612}"/>
              </a:ext>
            </a:extLst>
          </p:cNvPr>
          <p:cNvSpPr txBox="1"/>
          <p:nvPr/>
        </p:nvSpPr>
        <p:spPr>
          <a:xfrm>
            <a:off x="1768502" y="1127101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</a:t>
            </a:r>
            <a:r>
              <a:rPr lang="en-GB" baseline="-25000" dirty="0"/>
              <a:t>1</a:t>
            </a:r>
          </a:p>
        </p:txBody>
      </p:sp>
      <p:sp>
        <p:nvSpPr>
          <p:cNvPr id="120" name="TekstSylinder 119">
            <a:extLst>
              <a:ext uri="{FF2B5EF4-FFF2-40B4-BE49-F238E27FC236}">
                <a16:creationId xmlns:a16="http://schemas.microsoft.com/office/drawing/2014/main" id="{17C29EBD-B85D-444E-A54B-A8FB209B41BA}"/>
              </a:ext>
            </a:extLst>
          </p:cNvPr>
          <p:cNvSpPr txBox="1"/>
          <p:nvPr/>
        </p:nvSpPr>
        <p:spPr>
          <a:xfrm>
            <a:off x="591547" y="4977786"/>
            <a:ext cx="4472947" cy="120032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V</a:t>
            </a:r>
            <a:r>
              <a:rPr lang="en-GB" sz="2400" baseline="-25000" dirty="0">
                <a:latin typeface="Vijaya" panose="020B0502040204020203" pitchFamily="18" charset="0"/>
                <a:cs typeface="Vijaya" panose="020B0502040204020203" pitchFamily="18" charset="0"/>
              </a:rPr>
              <a:t>i</a:t>
            </a:r>
            <a:r>
              <a:rPr lang="en-GB" dirty="0"/>
              <a:t> :	View number </a:t>
            </a:r>
            <a:r>
              <a:rPr lang="en-GB" sz="2400" dirty="0">
                <a:latin typeface="Vijaya" panose="020B0502040204020203" pitchFamily="18" charset="0"/>
                <a:cs typeface="Vijaya" panose="020B0502040204020203" pitchFamily="18" charset="0"/>
              </a:rPr>
              <a:t>i</a:t>
            </a:r>
            <a:endParaRPr lang="en-GB" dirty="0">
              <a:latin typeface="Vijaya" panose="020B0502040204020203" pitchFamily="18" charset="0"/>
              <a:cs typeface="Vijaya" panose="020B0502040204020203" pitchFamily="18" charset="0"/>
            </a:endParaRPr>
          </a:p>
          <a:p>
            <a:r>
              <a:rPr lang="en-GB" dirty="0"/>
              <a:t>P</a:t>
            </a:r>
            <a:r>
              <a:rPr lang="en-GB" sz="2400" baseline="-25000" dirty="0">
                <a:latin typeface="Vijaya" panose="020B0502040204020203" pitchFamily="18" charset="0"/>
                <a:cs typeface="Vijaya" panose="020B0502040204020203" pitchFamily="18" charset="0"/>
              </a:rPr>
              <a:t>i</a:t>
            </a:r>
            <a:r>
              <a:rPr lang="en-GB" dirty="0"/>
              <a:t> : 	Proposal number </a:t>
            </a:r>
            <a:r>
              <a:rPr lang="en-GB" sz="2400" dirty="0">
                <a:latin typeface="Vijaya" panose="020B0502040204020203" pitchFamily="18" charset="0"/>
                <a:cs typeface="Vijaya" panose="020B0502040204020203" pitchFamily="18" charset="0"/>
              </a:rPr>
              <a:t>i</a:t>
            </a:r>
            <a:endParaRPr lang="en-GB" dirty="0">
              <a:latin typeface="Vijaya" panose="020B0502040204020203" pitchFamily="18" charset="0"/>
              <a:cs typeface="Vijaya" panose="020B0502040204020203" pitchFamily="18" charset="0"/>
            </a:endParaRPr>
          </a:p>
          <a:p>
            <a:r>
              <a:rPr lang="en-GB" dirty="0"/>
              <a:t>QC</a:t>
            </a:r>
            <a:r>
              <a:rPr lang="en-GB" sz="2400" baseline="-25000" dirty="0">
                <a:latin typeface="Vijaya" panose="020B0502040204020203" pitchFamily="18" charset="0"/>
                <a:cs typeface="Vijaya" panose="020B0502040204020203" pitchFamily="18" charset="0"/>
              </a:rPr>
              <a:t>Pi</a:t>
            </a:r>
            <a:r>
              <a:rPr lang="en-GB" dirty="0"/>
              <a:t> : 	Quorum Certificate for Proposal </a:t>
            </a:r>
            <a:r>
              <a:rPr lang="en-GB" sz="2400" dirty="0">
                <a:latin typeface="Vijaya" panose="020B0502040204020203" pitchFamily="18" charset="0"/>
                <a:cs typeface="Vijaya" panose="020B0502040204020203" pitchFamily="18" charset="0"/>
              </a:rPr>
              <a:t>i</a:t>
            </a:r>
            <a:endParaRPr lang="en-GB" dirty="0">
              <a:latin typeface="Vijaya" panose="020B0502040204020203" pitchFamily="18" charset="0"/>
              <a:cs typeface="Vijaya" panose="020B0502040204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4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84</Words>
  <Application>Microsoft Office PowerPoint</Application>
  <PresentationFormat>Widescreen</PresentationFormat>
  <Paragraphs>50</Paragraphs>
  <Slides>2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Vijaya</vt:lpstr>
      <vt:lpstr>Office Theme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Sander Tunge Aspøy</dc:creator>
  <cp:lastModifiedBy>Helene Larsen</cp:lastModifiedBy>
  <cp:revision>9</cp:revision>
  <dcterms:created xsi:type="dcterms:W3CDTF">2021-03-26T09:54:17Z</dcterms:created>
  <dcterms:modified xsi:type="dcterms:W3CDTF">2021-04-21T12:28:46Z</dcterms:modified>
</cp:coreProperties>
</file>