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A47D-9DFA-4C32-ADBB-FCBBA9732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DC246-D571-4CB0-8099-FF2F78CDB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0" indent="0" algn="ctr">
              <a:buNone/>
              <a:defRPr sz="2000"/>
            </a:lvl2pPr>
            <a:lvl3pPr marL="914380" indent="0" algn="ctr">
              <a:buNone/>
              <a:defRPr sz="1799"/>
            </a:lvl3pPr>
            <a:lvl4pPr marL="1371569" indent="0" algn="ctr">
              <a:buNone/>
              <a:defRPr sz="1600"/>
            </a:lvl4pPr>
            <a:lvl5pPr marL="1828758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9" indent="0" algn="ctr">
              <a:buNone/>
              <a:defRPr sz="1600"/>
            </a:lvl8pPr>
            <a:lvl9pPr marL="365751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6097-30B1-4B4D-B251-F5A827EC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F4B3-37D6-47B7-B51A-F8DF6AFE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5167-402F-4EC9-9F8F-A19449A0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2913-8DF7-4ADE-B467-34181977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8D7D-54CF-406B-A588-3EF4BBEF2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52AE-447D-4DF4-8A13-D3793B1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C31D-1C84-4E9A-9929-13B0A70D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26B52-EF5F-4D06-97BC-56F8EFB0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D9497-269C-46C8-A592-6FAD0D374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916D2-578F-4BBF-B796-1BCE212F9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2368-E3FC-46AA-B1FE-897B504C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24CC-619F-41D0-B16C-6E487772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07F3-B81C-431E-8D12-E5844785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0E83-C955-42BF-87FF-453293C5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78F7-7CAB-4EC6-A07F-53CAF799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4964-50D8-419E-B481-AC375B9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6997-1D1F-4AF1-AFAB-D1D1D79C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6FA1B-05FD-4672-B70A-38EBC30B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8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BC31-6A08-46D2-BDB0-DCF27274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3314C-63B5-4728-A348-CED4047F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0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7792-EA8B-4694-AB66-57FE05E6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D62A-ABAA-4460-999C-459455BE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AEFA-C917-42D7-8653-70D8F36D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2DC0-9681-4A3A-A99A-9B80E191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7A73-9A0A-48DF-822D-34CC0A02F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F948F-ABE0-443C-A26D-E46D8506C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1291-8804-49FB-9B27-8A8420A0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9364D-0E8B-447D-8F0F-A1B765D8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5E8A2-72DF-4CDE-8864-0727D16E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1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0405-9524-40D3-8BC2-124A0B5C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0349F-CB8B-4A54-BB3D-B08C310F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799" b="1"/>
            </a:lvl3pPr>
            <a:lvl4pPr marL="1371569" indent="0">
              <a:buNone/>
              <a:defRPr sz="1600" b="1"/>
            </a:lvl4pPr>
            <a:lvl5pPr marL="1828758" indent="0">
              <a:buNone/>
              <a:defRPr sz="1600" b="1"/>
            </a:lvl5pPr>
            <a:lvl6pPr marL="2285949" indent="0">
              <a:buNone/>
              <a:defRPr sz="1600" b="1"/>
            </a:lvl6pPr>
            <a:lvl7pPr marL="2743138" indent="0">
              <a:buNone/>
              <a:defRPr sz="1600" b="1"/>
            </a:lvl7pPr>
            <a:lvl8pPr marL="3200329" indent="0">
              <a:buNone/>
              <a:defRPr sz="1600" b="1"/>
            </a:lvl8pPr>
            <a:lvl9pPr marL="36575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127EF-78E8-4D0C-B236-4E18816F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AA292-47F1-4D46-9751-9014CE34C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799" b="1"/>
            </a:lvl3pPr>
            <a:lvl4pPr marL="1371569" indent="0">
              <a:buNone/>
              <a:defRPr sz="1600" b="1"/>
            </a:lvl4pPr>
            <a:lvl5pPr marL="1828758" indent="0">
              <a:buNone/>
              <a:defRPr sz="1600" b="1"/>
            </a:lvl5pPr>
            <a:lvl6pPr marL="2285949" indent="0">
              <a:buNone/>
              <a:defRPr sz="1600" b="1"/>
            </a:lvl6pPr>
            <a:lvl7pPr marL="2743138" indent="0">
              <a:buNone/>
              <a:defRPr sz="1600" b="1"/>
            </a:lvl7pPr>
            <a:lvl8pPr marL="3200329" indent="0">
              <a:buNone/>
              <a:defRPr sz="1600" b="1"/>
            </a:lvl8pPr>
            <a:lvl9pPr marL="36575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82FBD-D62B-4542-9625-4C956C185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4D21C-9E93-4432-9EF2-F3350325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C38E1-D5D9-440C-92E7-4D4F44E2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FFD50-3235-46AC-8B07-26824C00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9667-9B4D-4C06-92FB-691754C6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0FD8-511B-4DE1-BC97-BF04B6D8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CF76E-CAFE-4B52-82F6-4CB9FCF9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A39EE-0989-43B1-8BF6-29A50045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4C0A9-F28C-4E84-845C-47D31FC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5EBBA-186A-4A1A-B44A-15420BAD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199A4-368F-43AC-B5F6-A31C8F56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1499-0F46-4B24-83EB-5227D5E4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15D9-C39C-49EF-A1FA-40504C32B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F528-0A44-4E69-9C0F-31F451D7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0"/>
            </a:lvl2pPr>
            <a:lvl3pPr marL="914380" indent="0">
              <a:buNone/>
              <a:defRPr sz="1200"/>
            </a:lvl3pPr>
            <a:lvl4pPr marL="1371569" indent="0">
              <a:buNone/>
              <a:defRPr sz="1000"/>
            </a:lvl4pPr>
            <a:lvl5pPr marL="1828758" indent="0">
              <a:buNone/>
              <a:defRPr sz="1000"/>
            </a:lvl5pPr>
            <a:lvl6pPr marL="2285949" indent="0">
              <a:buNone/>
              <a:defRPr sz="1000"/>
            </a:lvl6pPr>
            <a:lvl7pPr marL="2743138" indent="0">
              <a:buNone/>
              <a:defRPr sz="1000"/>
            </a:lvl7pPr>
            <a:lvl8pPr marL="3200329" indent="0">
              <a:buNone/>
              <a:defRPr sz="1000"/>
            </a:lvl8pPr>
            <a:lvl9pPr marL="36575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E536A-8E67-4BE5-8A09-B23CF15A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1972B-089F-4CF9-A85E-0E24C2F3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2A4A-76A9-4DF8-B9EB-E242A107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893-F69A-4C17-9022-FD5FA2DC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7B993-4CC9-4F8F-9021-707F5FF57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0" indent="0">
              <a:buNone/>
              <a:defRPr sz="2400"/>
            </a:lvl3pPr>
            <a:lvl4pPr marL="1371569" indent="0">
              <a:buNone/>
              <a:defRPr sz="2000"/>
            </a:lvl4pPr>
            <a:lvl5pPr marL="1828758" indent="0">
              <a:buNone/>
              <a:defRPr sz="2000"/>
            </a:lvl5pPr>
            <a:lvl6pPr marL="2285949" indent="0">
              <a:buNone/>
              <a:defRPr sz="2000"/>
            </a:lvl6pPr>
            <a:lvl7pPr marL="2743138" indent="0">
              <a:buNone/>
              <a:defRPr sz="2000"/>
            </a:lvl7pPr>
            <a:lvl8pPr marL="3200329" indent="0">
              <a:buNone/>
              <a:defRPr sz="2000"/>
            </a:lvl8pPr>
            <a:lvl9pPr marL="365751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6FCD6-089D-4C85-AD34-8CB6427A8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0"/>
            </a:lvl2pPr>
            <a:lvl3pPr marL="914380" indent="0">
              <a:buNone/>
              <a:defRPr sz="1200"/>
            </a:lvl3pPr>
            <a:lvl4pPr marL="1371569" indent="0">
              <a:buNone/>
              <a:defRPr sz="1000"/>
            </a:lvl4pPr>
            <a:lvl5pPr marL="1828758" indent="0">
              <a:buNone/>
              <a:defRPr sz="1000"/>
            </a:lvl5pPr>
            <a:lvl6pPr marL="2285949" indent="0">
              <a:buNone/>
              <a:defRPr sz="1000"/>
            </a:lvl6pPr>
            <a:lvl7pPr marL="2743138" indent="0">
              <a:buNone/>
              <a:defRPr sz="1000"/>
            </a:lvl7pPr>
            <a:lvl8pPr marL="3200329" indent="0">
              <a:buNone/>
              <a:defRPr sz="1000"/>
            </a:lvl8pPr>
            <a:lvl9pPr marL="36575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D8B8D-794C-4EA5-9BBD-66DA5611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7559D-CFB7-4C66-B753-0B159A5E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B4B3A-BEA8-498C-9809-D20AA509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B0863-6822-4B20-8DF6-BE1F1E6D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0B2B5-7AC3-48C7-85E8-AC8A77FA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B1E7-EA55-4343-8977-2DB1BB92A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03E3C-822E-4593-9A6A-EC9CF8479CC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E939-B1E8-43EC-9CCC-F371AF971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3E76-8C09-4F79-9638-95EE556DA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0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8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5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4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8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8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7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D6AC3E-BF0A-429E-88A8-566B53230CA7}"/>
              </a:ext>
            </a:extLst>
          </p:cNvPr>
          <p:cNvSpPr/>
          <p:nvPr/>
        </p:nvSpPr>
        <p:spPr>
          <a:xfrm>
            <a:off x="1811709" y="1954849"/>
            <a:ext cx="3398201" cy="339820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8C536-7855-4093-A439-7540BA885430}"/>
              </a:ext>
            </a:extLst>
          </p:cNvPr>
          <p:cNvSpPr txBox="1"/>
          <p:nvPr/>
        </p:nvSpPr>
        <p:spPr>
          <a:xfrm>
            <a:off x="2553678" y="1470407"/>
            <a:ext cx="1914258" cy="3692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WASM Instance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82CCF-AA10-48C8-9067-BFE0E9626A00}"/>
              </a:ext>
            </a:extLst>
          </p:cNvPr>
          <p:cNvSpPr txBox="1"/>
          <p:nvPr/>
        </p:nvSpPr>
        <p:spPr>
          <a:xfrm>
            <a:off x="2050636" y="3967110"/>
            <a:ext cx="2920347" cy="3692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SendBytesToJS</a:t>
            </a:r>
            <a:r>
              <a:rPr lang="en-US" sz="1799" dirty="0"/>
              <a:t>(Send)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ABBDD-D8A4-4169-BA4D-53653D5D0BD4}"/>
              </a:ext>
            </a:extLst>
          </p:cNvPr>
          <p:cNvSpPr txBox="1"/>
          <p:nvPr/>
        </p:nvSpPr>
        <p:spPr>
          <a:xfrm>
            <a:off x="2050636" y="4376105"/>
            <a:ext cx="2920347" cy="369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ReceiveBytesFromJS</a:t>
            </a:r>
            <a:r>
              <a:rPr lang="en-US" sz="1799" dirty="0"/>
              <a:t>(Receive)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A986BF-1C4B-47E6-89F9-DCA0B754CAAF}"/>
              </a:ext>
            </a:extLst>
          </p:cNvPr>
          <p:cNvSpPr/>
          <p:nvPr/>
        </p:nvSpPr>
        <p:spPr>
          <a:xfrm>
            <a:off x="6982094" y="1954850"/>
            <a:ext cx="3398201" cy="339820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5204B-E67C-46EC-BBFD-65F36ECB89C7}"/>
              </a:ext>
            </a:extLst>
          </p:cNvPr>
          <p:cNvSpPr txBox="1"/>
          <p:nvPr/>
        </p:nvSpPr>
        <p:spPr>
          <a:xfrm>
            <a:off x="7660769" y="1471793"/>
            <a:ext cx="1914258" cy="3692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JavaScript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C07E7-A433-4A94-96FA-A14A8CD69E1A}"/>
              </a:ext>
            </a:extLst>
          </p:cNvPr>
          <p:cNvSpPr txBox="1"/>
          <p:nvPr/>
        </p:nvSpPr>
        <p:spPr>
          <a:xfrm>
            <a:off x="7221021" y="3967110"/>
            <a:ext cx="3046930" cy="369204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Wasm:SendBytesToJS</a:t>
            </a:r>
            <a:r>
              <a:rPr lang="en-US" sz="1799" dirty="0"/>
              <a:t>(Receive)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0106C-9C3F-46C9-8A59-9D8E1D956094}"/>
              </a:ext>
            </a:extLst>
          </p:cNvPr>
          <p:cNvSpPr txBox="1"/>
          <p:nvPr/>
        </p:nvSpPr>
        <p:spPr>
          <a:xfrm>
            <a:off x="7221021" y="4376107"/>
            <a:ext cx="3304105" cy="369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Wasm:ReceiveBytesFromJS</a:t>
            </a:r>
            <a:r>
              <a:rPr lang="en-US" sz="1799" dirty="0"/>
              <a:t>(Send)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12D3FFF3-D710-47A3-BAFA-F62D1374F274}"/>
              </a:ext>
            </a:extLst>
          </p:cNvPr>
          <p:cNvSpPr/>
          <p:nvPr/>
        </p:nvSpPr>
        <p:spPr>
          <a:xfrm>
            <a:off x="2553678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CC32CA85-8687-4A51-9375-60E085897345}"/>
              </a:ext>
            </a:extLst>
          </p:cNvPr>
          <p:cNvSpPr/>
          <p:nvPr/>
        </p:nvSpPr>
        <p:spPr>
          <a:xfrm>
            <a:off x="2553678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39094F0C-35E4-4556-91C3-2B8B9995C5A9}"/>
              </a:ext>
            </a:extLst>
          </p:cNvPr>
          <p:cNvSpPr/>
          <p:nvPr/>
        </p:nvSpPr>
        <p:spPr>
          <a:xfrm>
            <a:off x="2553678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1EF3D9C9-60F4-47B2-8E03-21C40F3E893D}"/>
              </a:ext>
            </a:extLst>
          </p:cNvPr>
          <p:cNvSpPr/>
          <p:nvPr/>
        </p:nvSpPr>
        <p:spPr>
          <a:xfrm>
            <a:off x="4001584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6686CBDD-F54D-47E4-B98D-58C24BCEB214}"/>
              </a:ext>
            </a:extLst>
          </p:cNvPr>
          <p:cNvSpPr/>
          <p:nvPr/>
        </p:nvSpPr>
        <p:spPr>
          <a:xfrm>
            <a:off x="4001584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90D3BA75-E5CC-406F-99EE-E9B3EFF1F957}"/>
              </a:ext>
            </a:extLst>
          </p:cNvPr>
          <p:cNvSpPr/>
          <p:nvPr/>
        </p:nvSpPr>
        <p:spPr>
          <a:xfrm>
            <a:off x="4001584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57A9BC-FAC3-4C1A-A261-A57263AF6FAC}"/>
              </a:ext>
            </a:extLst>
          </p:cNvPr>
          <p:cNvSpPr txBox="1"/>
          <p:nvPr/>
        </p:nvSpPr>
        <p:spPr>
          <a:xfrm>
            <a:off x="2438933" y="2683305"/>
            <a:ext cx="705933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Send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33C797-109C-4105-9312-EBD2ED30D718}"/>
              </a:ext>
            </a:extLst>
          </p:cNvPr>
          <p:cNvSpPr txBox="1"/>
          <p:nvPr/>
        </p:nvSpPr>
        <p:spPr>
          <a:xfrm>
            <a:off x="3772092" y="2678128"/>
            <a:ext cx="925338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Receive</a:t>
            </a:r>
          </a:p>
        </p:txBody>
      </p:sp>
      <p:pic>
        <p:nvPicPr>
          <p:cNvPr id="28" name="Graphic 27" descr="Stopwatch with solid fill">
            <a:extLst>
              <a:ext uri="{FF2B5EF4-FFF2-40B4-BE49-F238E27FC236}">
                <a16:creationId xmlns:a16="http://schemas.microsoft.com/office/drawing/2014/main" id="{7400C0F6-8856-4A48-85F9-94543694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1122" y="268258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D183D-BD2D-45C9-A539-4CBA4EB3B279}"/>
              </a:ext>
            </a:extLst>
          </p:cNvPr>
          <p:cNvCxnSpPr>
            <a:cxnSpLocks/>
          </p:cNvCxnSpPr>
          <p:nvPr/>
        </p:nvCxnSpPr>
        <p:spPr>
          <a:xfrm flipV="1">
            <a:off x="4970983" y="4151777"/>
            <a:ext cx="2250039" cy="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BA6A9E-220F-40C2-8869-D93E9F4BB745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4970983" y="4560707"/>
            <a:ext cx="2250038" cy="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12D2D19B-4887-422A-96EE-727D38601460}"/>
              </a:ext>
            </a:extLst>
          </p:cNvPr>
          <p:cNvSpPr/>
          <p:nvPr/>
        </p:nvSpPr>
        <p:spPr>
          <a:xfrm>
            <a:off x="7459238" y="3435999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DCDEB292-806E-48F1-AAC9-DAAB838CEFF0}"/>
              </a:ext>
            </a:extLst>
          </p:cNvPr>
          <p:cNvSpPr/>
          <p:nvPr/>
        </p:nvSpPr>
        <p:spPr>
          <a:xfrm>
            <a:off x="7459238" y="3280487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E799860F-04F5-49D7-AA90-ADFBC39A5D69}"/>
              </a:ext>
            </a:extLst>
          </p:cNvPr>
          <p:cNvSpPr/>
          <p:nvPr/>
        </p:nvSpPr>
        <p:spPr>
          <a:xfrm>
            <a:off x="7459238" y="3121533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87FDE432-7FF3-4D51-A388-C71F10F2C72D}"/>
              </a:ext>
            </a:extLst>
          </p:cNvPr>
          <p:cNvSpPr/>
          <p:nvPr/>
        </p:nvSpPr>
        <p:spPr>
          <a:xfrm>
            <a:off x="8491258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3B6255EB-9DBD-465D-B00F-089DA789E883}"/>
              </a:ext>
            </a:extLst>
          </p:cNvPr>
          <p:cNvSpPr/>
          <p:nvPr/>
        </p:nvSpPr>
        <p:spPr>
          <a:xfrm>
            <a:off x="8491258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62EE0B0D-7326-4F59-A78A-63711EE207EC}"/>
              </a:ext>
            </a:extLst>
          </p:cNvPr>
          <p:cNvSpPr/>
          <p:nvPr/>
        </p:nvSpPr>
        <p:spPr>
          <a:xfrm>
            <a:off x="8491258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DBD106-6E33-461B-9E74-B048262FAE31}"/>
              </a:ext>
            </a:extLst>
          </p:cNvPr>
          <p:cNvSpPr txBox="1"/>
          <p:nvPr/>
        </p:nvSpPr>
        <p:spPr>
          <a:xfrm>
            <a:off x="7344494" y="2682580"/>
            <a:ext cx="705933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Send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70121C-9F8C-4581-8CB2-5FDB39472922}"/>
              </a:ext>
            </a:extLst>
          </p:cNvPr>
          <p:cNvSpPr txBox="1"/>
          <p:nvPr/>
        </p:nvSpPr>
        <p:spPr>
          <a:xfrm>
            <a:off x="8261766" y="2682580"/>
            <a:ext cx="925338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Receive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CF38B-D750-4F61-8E30-3D24134106D6}"/>
              </a:ext>
            </a:extLst>
          </p:cNvPr>
          <p:cNvCxnSpPr>
            <a:cxnSpLocks/>
          </p:cNvCxnSpPr>
          <p:nvPr/>
        </p:nvCxnSpPr>
        <p:spPr>
          <a:xfrm>
            <a:off x="9638322" y="3465154"/>
            <a:ext cx="0" cy="50195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F3F8AF-BB65-4D2D-B795-DD5E6A6021A4}"/>
              </a:ext>
            </a:extLst>
          </p:cNvPr>
          <p:cNvCxnSpPr>
            <a:cxnSpLocks/>
          </p:cNvCxnSpPr>
          <p:nvPr/>
        </p:nvCxnSpPr>
        <p:spPr>
          <a:xfrm>
            <a:off x="9638323" y="3465154"/>
            <a:ext cx="373380" cy="91095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2E6A26B-CE40-41F3-B12C-33E45443BFF4}"/>
              </a:ext>
            </a:extLst>
          </p:cNvPr>
          <p:cNvSpPr txBox="1"/>
          <p:nvPr/>
        </p:nvSpPr>
        <p:spPr>
          <a:xfrm>
            <a:off x="9274469" y="3112916"/>
            <a:ext cx="7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50ms</a:t>
            </a:r>
          </a:p>
        </p:txBody>
      </p:sp>
    </p:spTree>
    <p:extLst>
      <p:ext uri="{BB962C8B-B14F-4D97-AF65-F5344CB8AC3E}">
        <p14:creationId xmlns:p14="http://schemas.microsoft.com/office/powerpoint/2010/main" val="193767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0BE96D-F69B-4296-B699-878341313BD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9EEA3C4-4BF9-40E2-927E-A0CCEFB98B4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55B6EB2-3A74-448B-9DF4-A2F087106AF4}"/>
                </a:ext>
              </a:extLst>
            </p:cNvPr>
            <p:cNvSpPr/>
            <p:nvPr/>
          </p:nvSpPr>
          <p:spPr>
            <a:xfrm>
              <a:off x="210553" y="114795"/>
              <a:ext cx="2149642" cy="694648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1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87C0E90-8790-4013-8766-7C3125698B81}"/>
                </a:ext>
              </a:extLst>
            </p:cNvPr>
            <p:cNvSpPr/>
            <p:nvPr/>
          </p:nvSpPr>
          <p:spPr>
            <a:xfrm>
              <a:off x="2615866" y="114795"/>
              <a:ext cx="2149642" cy="694648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6C865C0-9C0E-4D1D-BF19-9E6936ADECF1}"/>
                </a:ext>
              </a:extLst>
            </p:cNvPr>
            <p:cNvSpPr/>
            <p:nvPr/>
          </p:nvSpPr>
          <p:spPr>
            <a:xfrm>
              <a:off x="7426492" y="114794"/>
              <a:ext cx="2149642" cy="694648"/>
            </a:xfrm>
            <a:prstGeom prst="round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Websocket</a:t>
              </a:r>
              <a:r>
                <a:rPr lang="en-US" dirty="0"/>
                <a:t> Server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CFC2779-F491-454D-A313-29CDE64ABF00}"/>
                </a:ext>
              </a:extLst>
            </p:cNvPr>
            <p:cNvSpPr/>
            <p:nvPr/>
          </p:nvSpPr>
          <p:spPr>
            <a:xfrm>
              <a:off x="9831805" y="114794"/>
              <a:ext cx="2149642" cy="694648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507EA9-8A18-4C3A-898A-F5D18881C6E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285374" y="809443"/>
              <a:ext cx="0" cy="5922722"/>
            </a:xfrm>
            <a:prstGeom prst="line">
              <a:avLst/>
            </a:prstGeom>
            <a:ln w="1905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9A31987-F7D0-4F26-A67E-BA76085D9290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3690687" y="809443"/>
              <a:ext cx="0" cy="592272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E53E09-756C-438B-BB2E-D7342D3242CC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8501313" y="809442"/>
              <a:ext cx="0" cy="59227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553182-9D82-495A-B17E-CE1F10CC02A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0906626" y="809442"/>
              <a:ext cx="0" cy="59227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48E1AEF-54B1-4A5A-AFC7-5031E728890D}"/>
                </a:ext>
              </a:extLst>
            </p:cNvPr>
            <p:cNvGrpSpPr/>
            <p:nvPr/>
          </p:nvGrpSpPr>
          <p:grpSpPr>
            <a:xfrm>
              <a:off x="1285374" y="885159"/>
              <a:ext cx="2404310" cy="524482"/>
              <a:chOff x="1285374" y="1464000"/>
              <a:chExt cx="2404310" cy="5244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5F6D1D62-792F-4609-9C9E-1DE3AABB2041}"/>
                  </a:ext>
                </a:extLst>
              </p:cNvPr>
              <p:cNvGrpSpPr/>
              <p:nvPr/>
            </p:nvGrpSpPr>
            <p:grpSpPr>
              <a:xfrm>
                <a:off x="1285374" y="1664482"/>
                <a:ext cx="2404310" cy="324000"/>
                <a:chOff x="1285374" y="1538463"/>
                <a:chExt cx="2404310" cy="324000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14BFA27-30DE-45CC-BD8A-2C534B56D1AD}"/>
                    </a:ext>
                  </a:extLst>
                </p:cNvPr>
                <p:cNvCxnSpPr/>
                <p:nvPr/>
              </p:nvCxnSpPr>
              <p:spPr>
                <a:xfrm>
                  <a:off x="1285374" y="1700463"/>
                  <a:ext cx="2404310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77A9AD20-E991-442E-AEA6-812EA4D2CFC5}"/>
                    </a:ext>
                  </a:extLst>
                </p:cNvPr>
                <p:cNvSpPr/>
                <p:nvPr/>
              </p:nvSpPr>
              <p:spPr>
                <a:xfrm rot="5400000">
                  <a:off x="3418681" y="1592463"/>
                  <a:ext cx="324000" cy="216000"/>
                </a:xfrm>
                <a:prstGeom prst="triangl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FCA1376-D181-4F26-B2BF-F556D12ED583}"/>
                  </a:ext>
                </a:extLst>
              </p:cNvPr>
              <p:cNvSpPr txBox="1"/>
              <p:nvPr/>
            </p:nvSpPr>
            <p:spPr>
              <a:xfrm>
                <a:off x="1515993" y="1464000"/>
                <a:ext cx="1940064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Who am I ?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B381863-7AEE-49A9-9B06-EA0DB364E23D}"/>
                </a:ext>
              </a:extLst>
            </p:cNvPr>
            <p:cNvGrpSpPr/>
            <p:nvPr/>
          </p:nvGrpSpPr>
          <p:grpSpPr>
            <a:xfrm>
              <a:off x="1284371" y="1498285"/>
              <a:ext cx="2404310" cy="518190"/>
              <a:chOff x="1284371" y="1993236"/>
              <a:chExt cx="2404310" cy="51819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5B6F295-A774-4199-A0E7-AB31C4A4400B}"/>
                  </a:ext>
                </a:extLst>
              </p:cNvPr>
              <p:cNvGrpSpPr/>
              <p:nvPr/>
            </p:nvGrpSpPr>
            <p:grpSpPr>
              <a:xfrm flipH="1">
                <a:off x="1284371" y="2187426"/>
                <a:ext cx="2404310" cy="324000"/>
                <a:chOff x="1176873" y="2281139"/>
                <a:chExt cx="2404310" cy="324000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DB048C23-722D-45F7-BBB1-83B2CBB2E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6873" y="2443139"/>
                  <a:ext cx="2404310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0" name="Isosceles Triangle 29">
                  <a:extLst>
                    <a:ext uri="{FF2B5EF4-FFF2-40B4-BE49-F238E27FC236}">
                      <a16:creationId xmlns:a16="http://schemas.microsoft.com/office/drawing/2014/main" id="{0127C069-C667-4A55-ADA1-F4E62DA02893}"/>
                    </a:ext>
                  </a:extLst>
                </p:cNvPr>
                <p:cNvSpPr/>
                <p:nvPr/>
              </p:nvSpPr>
              <p:spPr>
                <a:xfrm rot="5400000">
                  <a:off x="3310180" y="2335139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FF74D6E-474B-4355-B201-69AF3715DE7C}"/>
                  </a:ext>
                </a:extLst>
              </p:cNvPr>
              <p:cNvSpPr txBox="1"/>
              <p:nvPr/>
            </p:nvSpPr>
            <p:spPr>
              <a:xfrm>
                <a:off x="1507753" y="1993236"/>
                <a:ext cx="1940064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Symmetric NAT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1775980-1DE0-4B17-9C21-21ECE96CF9AD}"/>
                </a:ext>
              </a:extLst>
            </p:cNvPr>
            <p:cNvGrpSpPr/>
            <p:nvPr/>
          </p:nvGrpSpPr>
          <p:grpSpPr>
            <a:xfrm>
              <a:off x="1295861" y="3086963"/>
              <a:ext cx="9612852" cy="544163"/>
              <a:chOff x="1298989" y="3755751"/>
              <a:chExt cx="9612852" cy="544163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705FD27-3C13-4370-870C-262B558029DA}"/>
                  </a:ext>
                </a:extLst>
              </p:cNvPr>
              <p:cNvGrpSpPr/>
              <p:nvPr/>
            </p:nvGrpSpPr>
            <p:grpSpPr>
              <a:xfrm>
                <a:off x="1298989" y="3975914"/>
                <a:ext cx="9612852" cy="324000"/>
                <a:chOff x="1298989" y="3975914"/>
                <a:chExt cx="9612852" cy="32400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56EEFBE-5996-4BAA-9936-059AB05873D2}"/>
                    </a:ext>
                  </a:extLst>
                </p:cNvPr>
                <p:cNvGrpSpPr/>
                <p:nvPr/>
              </p:nvGrpSpPr>
              <p:grpSpPr>
                <a:xfrm flipH="1">
                  <a:off x="8507531" y="3975914"/>
                  <a:ext cx="2404310" cy="324000"/>
                  <a:chOff x="1176873" y="2281139"/>
                  <a:chExt cx="2404310" cy="324000"/>
                </a:xfrm>
              </p:grpSpPr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CDDC12AB-7D8F-42D6-95E2-AB4ACABA54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873" y="2443139"/>
                    <a:ext cx="2404310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Isosceles Triangle 36">
                    <a:extLst>
                      <a:ext uri="{FF2B5EF4-FFF2-40B4-BE49-F238E27FC236}">
                        <a16:creationId xmlns:a16="http://schemas.microsoft.com/office/drawing/2014/main" id="{AE1779D2-A25F-400C-A0EB-7BAC54E2A68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10180" y="2335139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9471E0FF-DFE3-4F75-8124-09B85DFB303A}"/>
                    </a:ext>
                  </a:extLst>
                </p:cNvPr>
                <p:cNvGrpSpPr/>
                <p:nvPr/>
              </p:nvGrpSpPr>
              <p:grpSpPr>
                <a:xfrm flipH="1">
                  <a:off x="1298989" y="3975914"/>
                  <a:ext cx="7250531" cy="324000"/>
                  <a:chOff x="1435016" y="3419400"/>
                  <a:chExt cx="7250531" cy="324000"/>
                </a:xfrm>
              </p:grpSpPr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3EFAD31D-D849-42BE-BC51-A86E67E543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5016" y="3581400"/>
                    <a:ext cx="7250531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Isosceles Triangle 63">
                    <a:extLst>
                      <a:ext uri="{FF2B5EF4-FFF2-40B4-BE49-F238E27FC236}">
                        <a16:creationId xmlns:a16="http://schemas.microsoft.com/office/drawing/2014/main" id="{4D8DA5B3-EE5F-4F6D-9DC4-BC28BD09192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14544" y="3473400"/>
                    <a:ext cx="324000" cy="216000"/>
                  </a:xfrm>
                  <a:prstGeom prst="triangl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386C0CE-DC24-4D58-BB26-AF6D835EFA69}"/>
                  </a:ext>
                </a:extLst>
              </p:cNvPr>
              <p:cNvSpPr txBox="1"/>
              <p:nvPr/>
            </p:nvSpPr>
            <p:spPr>
              <a:xfrm>
                <a:off x="8723158" y="3771644"/>
                <a:ext cx="194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Answer SDP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FCD98BD-B305-4AC2-895F-BC6ED33AAA37}"/>
                  </a:ext>
                </a:extLst>
              </p:cNvPr>
              <p:cNvSpPr txBox="1"/>
              <p:nvPr/>
            </p:nvSpPr>
            <p:spPr>
              <a:xfrm>
                <a:off x="1507753" y="375575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Answer SDP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DD5D48D-2534-4560-9578-0308045844C7}"/>
                </a:ext>
              </a:extLst>
            </p:cNvPr>
            <p:cNvGrpSpPr/>
            <p:nvPr/>
          </p:nvGrpSpPr>
          <p:grpSpPr>
            <a:xfrm>
              <a:off x="1281243" y="3723268"/>
              <a:ext cx="9612778" cy="542164"/>
              <a:chOff x="1284371" y="4350111"/>
              <a:chExt cx="9612778" cy="54216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BA1E400-0D89-4D48-93BF-F18B53A130EF}"/>
                  </a:ext>
                </a:extLst>
              </p:cNvPr>
              <p:cNvGrpSpPr/>
              <p:nvPr/>
            </p:nvGrpSpPr>
            <p:grpSpPr>
              <a:xfrm>
                <a:off x="1284371" y="4567139"/>
                <a:ext cx="9612778" cy="325136"/>
                <a:chOff x="1284371" y="4567139"/>
                <a:chExt cx="9612778" cy="325136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A1D2C000-8112-4AE8-9787-91379EF3BB97}"/>
                    </a:ext>
                  </a:extLst>
                </p:cNvPr>
                <p:cNvGrpSpPr/>
                <p:nvPr/>
              </p:nvGrpSpPr>
              <p:grpSpPr>
                <a:xfrm>
                  <a:off x="8492839" y="4568275"/>
                  <a:ext cx="2404310" cy="324000"/>
                  <a:chOff x="1176873" y="2272750"/>
                  <a:chExt cx="2404310" cy="324000"/>
                </a:xfrm>
              </p:grpSpPr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9057A522-623A-4073-9005-F41EC1299B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873" y="2434750"/>
                    <a:ext cx="2404310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Isosceles Triangle 45">
                    <a:extLst>
                      <a:ext uri="{FF2B5EF4-FFF2-40B4-BE49-F238E27FC236}">
                        <a16:creationId xmlns:a16="http://schemas.microsoft.com/office/drawing/2014/main" id="{EB51421A-8DDB-4A14-AF2A-33B9CAEDEA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10180" y="2326750"/>
                    <a:ext cx="324000" cy="216000"/>
                  </a:xfrm>
                  <a:prstGeom prst="triangl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2543E65-DCFA-4A7A-AAE9-0581BB21D4B7}"/>
                    </a:ext>
                  </a:extLst>
                </p:cNvPr>
                <p:cNvGrpSpPr/>
                <p:nvPr/>
              </p:nvGrpSpPr>
              <p:grpSpPr>
                <a:xfrm>
                  <a:off x="1284371" y="4567139"/>
                  <a:ext cx="7210558" cy="324000"/>
                  <a:chOff x="1474989" y="3419400"/>
                  <a:chExt cx="7210558" cy="324000"/>
                </a:xfrm>
              </p:grpSpPr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A7AF6DAD-4065-4CD0-9DE1-E4043443CB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4989" y="3581400"/>
                    <a:ext cx="7210558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Isosceles Triangle 57">
                    <a:extLst>
                      <a:ext uri="{FF2B5EF4-FFF2-40B4-BE49-F238E27FC236}">
                        <a16:creationId xmlns:a16="http://schemas.microsoft.com/office/drawing/2014/main" id="{6F3D09BA-B48F-4901-90AD-851E0E4BE7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14544" y="3473400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4EF32FF-2F05-440D-AE0F-9B6668EC6221}"/>
                  </a:ext>
                </a:extLst>
              </p:cNvPr>
              <p:cNvSpPr txBox="1"/>
              <p:nvPr/>
            </p:nvSpPr>
            <p:spPr>
              <a:xfrm>
                <a:off x="8723158" y="4366004"/>
                <a:ext cx="194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ICE candidate (1)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21B7C0-6C04-4C90-9013-99A6638F71FC}"/>
                  </a:ext>
                </a:extLst>
              </p:cNvPr>
              <p:cNvSpPr txBox="1"/>
              <p:nvPr/>
            </p:nvSpPr>
            <p:spPr>
              <a:xfrm>
                <a:off x="1507753" y="435011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ICE candidate (1)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48F51F3-D316-4520-B8BB-D029184C70CF}"/>
                </a:ext>
              </a:extLst>
            </p:cNvPr>
            <p:cNvGrpSpPr/>
            <p:nvPr/>
          </p:nvGrpSpPr>
          <p:grpSpPr>
            <a:xfrm>
              <a:off x="1291189" y="4346500"/>
              <a:ext cx="9617524" cy="543433"/>
              <a:chOff x="1294317" y="5074011"/>
              <a:chExt cx="9617524" cy="54343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27A0342-B78D-42FE-8A8E-62DA5737E49D}"/>
                  </a:ext>
                </a:extLst>
              </p:cNvPr>
              <p:cNvGrpSpPr/>
              <p:nvPr/>
            </p:nvGrpSpPr>
            <p:grpSpPr>
              <a:xfrm>
                <a:off x="1294317" y="5293444"/>
                <a:ext cx="9617524" cy="324000"/>
                <a:chOff x="1294317" y="5293444"/>
                <a:chExt cx="9617524" cy="32400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940AA6C9-1BCF-4D02-9E7D-27FEB75F245D}"/>
                    </a:ext>
                  </a:extLst>
                </p:cNvPr>
                <p:cNvGrpSpPr/>
                <p:nvPr/>
              </p:nvGrpSpPr>
              <p:grpSpPr>
                <a:xfrm flipH="1">
                  <a:off x="8507531" y="5293444"/>
                  <a:ext cx="2404310" cy="324000"/>
                  <a:chOff x="1176873" y="2281139"/>
                  <a:chExt cx="2404310" cy="324000"/>
                </a:xfrm>
              </p:grpSpPr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32844675-D784-4F60-A402-4A72927B03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873" y="2443139"/>
                    <a:ext cx="2404310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Isosceles Triangle 39">
                    <a:extLst>
                      <a:ext uri="{FF2B5EF4-FFF2-40B4-BE49-F238E27FC236}">
                        <a16:creationId xmlns:a16="http://schemas.microsoft.com/office/drawing/2014/main" id="{EC441F49-7F12-4332-9B36-279326BC2B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10180" y="2335139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61A4B142-192A-49CA-B8D0-787DC5BD3DD1}"/>
                    </a:ext>
                  </a:extLst>
                </p:cNvPr>
                <p:cNvGrpSpPr/>
                <p:nvPr/>
              </p:nvGrpSpPr>
              <p:grpSpPr>
                <a:xfrm flipH="1">
                  <a:off x="1294317" y="5293444"/>
                  <a:ext cx="7250531" cy="324000"/>
                  <a:chOff x="1435016" y="3419400"/>
                  <a:chExt cx="7250531" cy="324000"/>
                </a:xfrm>
              </p:grpSpPr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7B638897-8D41-4ED5-90A9-B543C30813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5016" y="3581400"/>
                    <a:ext cx="7250531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Isosceles Triangle 60">
                    <a:extLst>
                      <a:ext uri="{FF2B5EF4-FFF2-40B4-BE49-F238E27FC236}">
                        <a16:creationId xmlns:a16="http://schemas.microsoft.com/office/drawing/2014/main" id="{2E0D8909-8F12-421D-A50B-8207E38350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14544" y="3473400"/>
                    <a:ext cx="324000" cy="216000"/>
                  </a:xfrm>
                  <a:prstGeom prst="triangl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808EA79-31CA-4650-9F8D-F096661DE92B}"/>
                  </a:ext>
                </a:extLst>
              </p:cNvPr>
              <p:cNvSpPr txBox="1"/>
              <p:nvPr/>
            </p:nvSpPr>
            <p:spPr>
              <a:xfrm>
                <a:off x="8723158" y="5089904"/>
                <a:ext cx="194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ICE candidate (2)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F5123BE-40D7-4633-BCCF-5ED7D9FD59DB}"/>
                  </a:ext>
                </a:extLst>
              </p:cNvPr>
              <p:cNvSpPr txBox="1"/>
              <p:nvPr/>
            </p:nvSpPr>
            <p:spPr>
              <a:xfrm>
                <a:off x="1507753" y="507401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ICE candidate (2)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0359214-6E34-4B0F-9A1D-CBFFD2F56417}"/>
                </a:ext>
              </a:extLst>
            </p:cNvPr>
            <p:cNvGrpSpPr/>
            <p:nvPr/>
          </p:nvGrpSpPr>
          <p:grpSpPr>
            <a:xfrm>
              <a:off x="3688682" y="5258848"/>
              <a:ext cx="7217944" cy="542635"/>
              <a:chOff x="3688682" y="5653131"/>
              <a:chExt cx="7217944" cy="54263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EFF9B31-C82A-4B0E-8695-36C4D8468BC4}"/>
                  </a:ext>
                </a:extLst>
              </p:cNvPr>
              <p:cNvGrpSpPr/>
              <p:nvPr/>
            </p:nvGrpSpPr>
            <p:grpSpPr>
              <a:xfrm flipH="1">
                <a:off x="3688682" y="5871766"/>
                <a:ext cx="7217944" cy="324000"/>
                <a:chOff x="1467602" y="3419400"/>
                <a:chExt cx="7217944" cy="324000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2DCACF7A-AAD6-41CC-9636-A342EB71B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7602" y="3581400"/>
                  <a:ext cx="7217944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7" name="Isosceles Triangle 66">
                  <a:extLst>
                    <a:ext uri="{FF2B5EF4-FFF2-40B4-BE49-F238E27FC236}">
                      <a16:creationId xmlns:a16="http://schemas.microsoft.com/office/drawing/2014/main" id="{4F0A63AA-1ADA-49DF-AE5D-F6FCD8CD90A7}"/>
                    </a:ext>
                  </a:extLst>
                </p:cNvPr>
                <p:cNvSpPr/>
                <p:nvPr/>
              </p:nvSpPr>
              <p:spPr>
                <a:xfrm rot="5400000">
                  <a:off x="8414544" y="3473400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8B291C-B9FB-4C22-B045-F8A85B7253A1}"/>
                  </a:ext>
                </a:extLst>
              </p:cNvPr>
              <p:cNvSpPr txBox="1"/>
              <p:nvPr/>
            </p:nvSpPr>
            <p:spPr>
              <a:xfrm>
                <a:off x="3923293" y="565313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Who am I?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FC18AC7-14F7-4755-ACE7-408A0F047644}"/>
                </a:ext>
              </a:extLst>
            </p:cNvPr>
            <p:cNvGrpSpPr/>
            <p:nvPr/>
          </p:nvGrpSpPr>
          <p:grpSpPr>
            <a:xfrm>
              <a:off x="3688555" y="5898299"/>
              <a:ext cx="7209647" cy="536064"/>
              <a:chOff x="3688555" y="6133191"/>
              <a:chExt cx="7209647" cy="53606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7637674-899C-4387-8EA8-CE0E89AD30A1}"/>
                  </a:ext>
                </a:extLst>
              </p:cNvPr>
              <p:cNvGrpSpPr/>
              <p:nvPr/>
            </p:nvGrpSpPr>
            <p:grpSpPr>
              <a:xfrm>
                <a:off x="3688555" y="6345255"/>
                <a:ext cx="7209647" cy="324000"/>
                <a:chOff x="1475900" y="3419400"/>
                <a:chExt cx="7209647" cy="324000"/>
              </a:xfrm>
            </p:grpSpPr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E4AD548-1523-4D24-A635-27DD9FB696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900" y="3581400"/>
                  <a:ext cx="7209647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" name="Isosceles Triangle 53">
                  <a:extLst>
                    <a:ext uri="{FF2B5EF4-FFF2-40B4-BE49-F238E27FC236}">
                      <a16:creationId xmlns:a16="http://schemas.microsoft.com/office/drawing/2014/main" id="{E6D6AFF1-E6D7-4DD9-A078-80CADB7BA272}"/>
                    </a:ext>
                  </a:extLst>
                </p:cNvPr>
                <p:cNvSpPr/>
                <p:nvPr/>
              </p:nvSpPr>
              <p:spPr>
                <a:xfrm rot="5400000">
                  <a:off x="8414544" y="3473400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151D6B9-4C00-4D55-B92E-24B84FD5CBB9}"/>
                  </a:ext>
                </a:extLst>
              </p:cNvPr>
              <p:cNvSpPr txBox="1"/>
              <p:nvPr/>
            </p:nvSpPr>
            <p:spPr>
              <a:xfrm>
                <a:off x="3923293" y="613319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92.221.17.196:1337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C090EA-6C76-41CB-9214-3AD8994E0477}"/>
                </a:ext>
              </a:extLst>
            </p:cNvPr>
            <p:cNvGrpSpPr/>
            <p:nvPr/>
          </p:nvGrpSpPr>
          <p:grpSpPr>
            <a:xfrm>
              <a:off x="1281243" y="2453804"/>
              <a:ext cx="9610974" cy="543909"/>
              <a:chOff x="1284371" y="3047091"/>
              <a:chExt cx="9610974" cy="54390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29C2886-3E8C-42C6-B8FB-95B95328595B}"/>
                  </a:ext>
                </a:extLst>
              </p:cNvPr>
              <p:cNvGrpSpPr/>
              <p:nvPr/>
            </p:nvGrpSpPr>
            <p:grpSpPr>
              <a:xfrm>
                <a:off x="8491035" y="3062984"/>
                <a:ext cx="2404310" cy="527950"/>
                <a:chOff x="8491035" y="3062984"/>
                <a:chExt cx="2404310" cy="52795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3B6D372-F426-4E41-98AA-3C784EC02285}"/>
                    </a:ext>
                  </a:extLst>
                </p:cNvPr>
                <p:cNvGrpSpPr/>
                <p:nvPr/>
              </p:nvGrpSpPr>
              <p:grpSpPr>
                <a:xfrm>
                  <a:off x="8491035" y="3266934"/>
                  <a:ext cx="2404310" cy="324000"/>
                  <a:chOff x="1176873" y="2281139"/>
                  <a:chExt cx="2404310" cy="324000"/>
                </a:xfrm>
              </p:grpSpPr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E1FA27A5-EBE1-438E-B7EA-11DB5C8757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873" y="2443139"/>
                    <a:ext cx="2404310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Isosceles Triangle 42">
                    <a:extLst>
                      <a:ext uri="{FF2B5EF4-FFF2-40B4-BE49-F238E27FC236}">
                        <a16:creationId xmlns:a16="http://schemas.microsoft.com/office/drawing/2014/main" id="{8C73CEF5-BDCC-4BE0-9658-4D6F6CB286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10180" y="2335139"/>
                    <a:ext cx="324000" cy="216000"/>
                  </a:xfrm>
                  <a:prstGeom prst="triangl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3059746-A700-47AA-9435-08C2CA7741D3}"/>
                    </a:ext>
                  </a:extLst>
                </p:cNvPr>
                <p:cNvSpPr txBox="1"/>
                <p:nvPr/>
              </p:nvSpPr>
              <p:spPr>
                <a:xfrm>
                  <a:off x="8723158" y="3062984"/>
                  <a:ext cx="1940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Offer SDP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9D6C1C8-D5F1-4E6A-B042-73F4B05B07A7}"/>
                  </a:ext>
                </a:extLst>
              </p:cNvPr>
              <p:cNvGrpSpPr/>
              <p:nvPr/>
            </p:nvGrpSpPr>
            <p:grpSpPr>
              <a:xfrm>
                <a:off x="1284371" y="3047091"/>
                <a:ext cx="7208969" cy="543909"/>
                <a:chOff x="1284371" y="3047091"/>
                <a:chExt cx="7208969" cy="543909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6C54735B-1F9D-4B8E-B1A9-DFFB784B7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4371" y="3429000"/>
                  <a:ext cx="7208969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A1F4CBF-E2F6-42D9-AEB1-9B88A9550336}"/>
                    </a:ext>
                  </a:extLst>
                </p:cNvPr>
                <p:cNvSpPr txBox="1"/>
                <p:nvPr/>
              </p:nvSpPr>
              <p:spPr>
                <a:xfrm>
                  <a:off x="1507753" y="3047091"/>
                  <a:ext cx="6750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Offer SDP</a:t>
                  </a:r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D75BB5BD-2950-40F5-9232-E5F916278913}"/>
                    </a:ext>
                  </a:extLst>
                </p:cNvPr>
                <p:cNvSpPr/>
                <p:nvPr/>
              </p:nvSpPr>
              <p:spPr>
                <a:xfrm rot="5400000">
                  <a:off x="8222839" y="3321000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4593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ktangel 23">
            <a:extLst>
              <a:ext uri="{FF2B5EF4-FFF2-40B4-BE49-F238E27FC236}">
                <a16:creationId xmlns:a16="http://schemas.microsoft.com/office/drawing/2014/main" id="{0B992EBD-2C90-4136-A020-356E3AD6FF8E}"/>
              </a:ext>
            </a:extLst>
          </p:cNvPr>
          <p:cNvSpPr/>
          <p:nvPr/>
        </p:nvSpPr>
        <p:spPr>
          <a:xfrm>
            <a:off x="0" y="0"/>
            <a:ext cx="12260062" cy="6918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B77B185B-800E-4113-BF97-4947B24419E3}"/>
              </a:ext>
            </a:extLst>
          </p:cNvPr>
          <p:cNvGrpSpPr/>
          <p:nvPr/>
        </p:nvGrpSpPr>
        <p:grpSpPr>
          <a:xfrm>
            <a:off x="-102345" y="5595987"/>
            <a:ext cx="6234579" cy="1257242"/>
            <a:chOff x="-208399" y="4346891"/>
            <a:chExt cx="12400399" cy="2485753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CCA4B13-FF25-4F7B-92AB-EEB02819B268}"/>
                </a:ext>
              </a:extLst>
            </p:cNvPr>
            <p:cNvSpPr/>
            <p:nvPr/>
          </p:nvSpPr>
          <p:spPr>
            <a:xfrm>
              <a:off x="659902" y="4530720"/>
              <a:ext cx="754602" cy="75460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B3977CE5-086F-4A00-8212-6471AB86910C}"/>
                </a:ext>
              </a:extLst>
            </p:cNvPr>
            <p:cNvSpPr/>
            <p:nvPr/>
          </p:nvSpPr>
          <p:spPr>
            <a:xfrm rot="18826933">
              <a:off x="1331076" y="4986121"/>
              <a:ext cx="1296140" cy="29925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9FA94A0-1D08-45E6-BFA5-E04EA99512A3}"/>
                </a:ext>
              </a:extLst>
            </p:cNvPr>
            <p:cNvSpPr/>
            <p:nvPr/>
          </p:nvSpPr>
          <p:spPr>
            <a:xfrm rot="6393718" flipH="1">
              <a:off x="3257641" y="4796589"/>
              <a:ext cx="266330" cy="66878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CF8069B6-83DF-4596-BBE6-20A5800387E3}"/>
                </a:ext>
              </a:extLst>
            </p:cNvPr>
            <p:cNvSpPr/>
            <p:nvPr/>
          </p:nvSpPr>
          <p:spPr>
            <a:xfrm>
              <a:off x="8284887" y="5348349"/>
              <a:ext cx="354517" cy="3332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B05BBB57-8C2E-4F5E-BDF0-07496270020E}"/>
                </a:ext>
              </a:extLst>
            </p:cNvPr>
            <p:cNvSpPr/>
            <p:nvPr/>
          </p:nvSpPr>
          <p:spPr>
            <a:xfrm rot="19840504">
              <a:off x="4940423" y="5523333"/>
              <a:ext cx="2158751" cy="1029069"/>
            </a:xfrm>
            <a:prstGeom prst="ellipse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96DC4AF-7F0E-4761-A1AA-A8E0FF116EAB}"/>
                </a:ext>
              </a:extLst>
            </p:cNvPr>
            <p:cNvSpPr/>
            <p:nvPr/>
          </p:nvSpPr>
          <p:spPr>
            <a:xfrm>
              <a:off x="2015275" y="5231937"/>
              <a:ext cx="1143740" cy="13375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58F0731-735C-41D7-ABB3-E0980545D52D}"/>
                </a:ext>
              </a:extLst>
            </p:cNvPr>
            <p:cNvSpPr/>
            <p:nvPr/>
          </p:nvSpPr>
          <p:spPr>
            <a:xfrm>
              <a:off x="4625838" y="4837644"/>
              <a:ext cx="1296140" cy="7279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6572232-DF71-4193-AF4B-A2EEF73B614A}"/>
                </a:ext>
              </a:extLst>
            </p:cNvPr>
            <p:cNvSpPr/>
            <p:nvPr/>
          </p:nvSpPr>
          <p:spPr>
            <a:xfrm>
              <a:off x="10456415" y="5463053"/>
              <a:ext cx="1735585" cy="127098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3D280AA-9B26-4944-BA9C-90FB55DDA2EB}"/>
                </a:ext>
              </a:extLst>
            </p:cNvPr>
            <p:cNvSpPr/>
            <p:nvPr/>
          </p:nvSpPr>
          <p:spPr>
            <a:xfrm>
              <a:off x="11375543" y="4655184"/>
              <a:ext cx="754602" cy="75460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A388814-0C68-4651-9AE3-129E54948EA2}"/>
                </a:ext>
              </a:extLst>
            </p:cNvPr>
            <p:cNvSpPr/>
            <p:nvPr/>
          </p:nvSpPr>
          <p:spPr>
            <a:xfrm rot="7366248">
              <a:off x="10393829" y="4845335"/>
              <a:ext cx="1296140" cy="29925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5827531-5FF2-4C80-B6F7-02571B5AB0FD}"/>
                </a:ext>
              </a:extLst>
            </p:cNvPr>
            <p:cNvSpPr/>
            <p:nvPr/>
          </p:nvSpPr>
          <p:spPr>
            <a:xfrm rot="20187107" flipH="1">
              <a:off x="6975336" y="6163859"/>
              <a:ext cx="266330" cy="66878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B00B78E2-8825-48B5-AFE7-D059A71AEA26}"/>
                </a:ext>
              </a:extLst>
            </p:cNvPr>
            <p:cNvSpPr/>
            <p:nvPr/>
          </p:nvSpPr>
          <p:spPr>
            <a:xfrm rot="3101984">
              <a:off x="9625182" y="5330356"/>
              <a:ext cx="916346" cy="5045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39D0BA2-44E6-456A-AEC1-5EFA3D461D30}"/>
                </a:ext>
              </a:extLst>
            </p:cNvPr>
            <p:cNvSpPr/>
            <p:nvPr/>
          </p:nvSpPr>
          <p:spPr>
            <a:xfrm rot="2678019">
              <a:off x="-208399" y="5470274"/>
              <a:ext cx="2158751" cy="10290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6E4812D-926E-4261-AB12-89ABC47F76AD}"/>
                </a:ext>
              </a:extLst>
            </p:cNvPr>
            <p:cNvSpPr/>
            <p:nvPr/>
          </p:nvSpPr>
          <p:spPr>
            <a:xfrm rot="18568690">
              <a:off x="8722331" y="5429763"/>
              <a:ext cx="1143740" cy="13375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C4146CC8-6772-4D22-B8B2-C7E2EFE4F197}"/>
                </a:ext>
              </a:extLst>
            </p:cNvPr>
            <p:cNvSpPr/>
            <p:nvPr/>
          </p:nvSpPr>
          <p:spPr>
            <a:xfrm rot="1345568">
              <a:off x="7198347" y="5673881"/>
              <a:ext cx="1296140" cy="7279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3A59EFC-5AF7-4F94-8435-2C2AD000682C}"/>
                </a:ext>
              </a:extLst>
            </p:cNvPr>
            <p:cNvSpPr/>
            <p:nvPr/>
          </p:nvSpPr>
          <p:spPr>
            <a:xfrm rot="19165915">
              <a:off x="3082770" y="5451176"/>
              <a:ext cx="1735585" cy="127098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62BA499-B254-4272-87E4-76C37642D49E}"/>
                </a:ext>
              </a:extLst>
            </p:cNvPr>
            <p:cNvSpPr/>
            <p:nvPr/>
          </p:nvSpPr>
          <p:spPr>
            <a:xfrm rot="15654771">
              <a:off x="4942028" y="5745188"/>
              <a:ext cx="202117" cy="2131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D54C2EC2-6FAE-495E-86FC-3F067C7EFA7F}"/>
                </a:ext>
              </a:extLst>
            </p:cNvPr>
            <p:cNvSpPr/>
            <p:nvPr/>
          </p:nvSpPr>
          <p:spPr>
            <a:xfrm rot="10800000">
              <a:off x="1868388" y="6398763"/>
              <a:ext cx="201480" cy="19897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7376C69-7898-4873-A72F-BF2F419431EC}"/>
                </a:ext>
              </a:extLst>
            </p:cNvPr>
            <p:cNvSpPr/>
            <p:nvPr/>
          </p:nvSpPr>
          <p:spPr>
            <a:xfrm>
              <a:off x="7119132" y="5406914"/>
              <a:ext cx="187456" cy="17727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28E227A2-52FB-49FF-A171-8FA09638E0DD}"/>
              </a:ext>
            </a:extLst>
          </p:cNvPr>
          <p:cNvGrpSpPr/>
          <p:nvPr/>
        </p:nvGrpSpPr>
        <p:grpSpPr>
          <a:xfrm>
            <a:off x="5954777" y="5538038"/>
            <a:ext cx="6234579" cy="1257242"/>
            <a:chOff x="-208399" y="4346891"/>
            <a:chExt cx="12400399" cy="2485753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5A92D455-ED1C-4124-A86B-1E229F882569}"/>
                </a:ext>
              </a:extLst>
            </p:cNvPr>
            <p:cNvSpPr/>
            <p:nvPr/>
          </p:nvSpPr>
          <p:spPr>
            <a:xfrm>
              <a:off x="659902" y="4530720"/>
              <a:ext cx="754602" cy="75460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205A180B-E788-4CB7-A59C-D8DB0D5B7AB4}"/>
                </a:ext>
              </a:extLst>
            </p:cNvPr>
            <p:cNvSpPr/>
            <p:nvPr/>
          </p:nvSpPr>
          <p:spPr>
            <a:xfrm rot="18826933">
              <a:off x="1331076" y="4986121"/>
              <a:ext cx="1296140" cy="29925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F0A2DBFC-02FD-4141-9D62-EB0BC1522B85}"/>
                </a:ext>
              </a:extLst>
            </p:cNvPr>
            <p:cNvSpPr/>
            <p:nvPr/>
          </p:nvSpPr>
          <p:spPr>
            <a:xfrm rot="6393718" flipH="1">
              <a:off x="3257641" y="4796589"/>
              <a:ext cx="266330" cy="66878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930800C5-7156-4486-8A73-466DCD406AEC}"/>
                </a:ext>
              </a:extLst>
            </p:cNvPr>
            <p:cNvSpPr/>
            <p:nvPr/>
          </p:nvSpPr>
          <p:spPr>
            <a:xfrm>
              <a:off x="8284887" y="5348349"/>
              <a:ext cx="354517" cy="3332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429A0651-A215-4A01-A04B-F07D7BA1A9F8}"/>
                </a:ext>
              </a:extLst>
            </p:cNvPr>
            <p:cNvSpPr/>
            <p:nvPr/>
          </p:nvSpPr>
          <p:spPr>
            <a:xfrm rot="19840504">
              <a:off x="4940423" y="5523333"/>
              <a:ext cx="2158751" cy="1029069"/>
            </a:xfrm>
            <a:prstGeom prst="ellipse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48121BD4-72B3-4CB0-978E-DFDDB2D75569}"/>
                </a:ext>
              </a:extLst>
            </p:cNvPr>
            <p:cNvSpPr/>
            <p:nvPr/>
          </p:nvSpPr>
          <p:spPr>
            <a:xfrm>
              <a:off x="2015275" y="5231937"/>
              <a:ext cx="1143740" cy="13375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8AB6E813-671F-4F3E-8B0C-89CFAC73CBC0}"/>
                </a:ext>
              </a:extLst>
            </p:cNvPr>
            <p:cNvSpPr/>
            <p:nvPr/>
          </p:nvSpPr>
          <p:spPr>
            <a:xfrm>
              <a:off x="4625838" y="4837644"/>
              <a:ext cx="1296140" cy="7279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5D5392F0-0EF8-49FD-BC14-FAFCFD89F78A}"/>
                </a:ext>
              </a:extLst>
            </p:cNvPr>
            <p:cNvSpPr/>
            <p:nvPr/>
          </p:nvSpPr>
          <p:spPr>
            <a:xfrm>
              <a:off x="10456415" y="5463053"/>
              <a:ext cx="1735585" cy="127098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7AD5BD6-C348-4EA0-A25C-F9FD4231F17F}"/>
                </a:ext>
              </a:extLst>
            </p:cNvPr>
            <p:cNvSpPr/>
            <p:nvPr/>
          </p:nvSpPr>
          <p:spPr>
            <a:xfrm>
              <a:off x="11375543" y="4655184"/>
              <a:ext cx="754602" cy="75460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76122BB-6EA0-4D6D-BC66-9AD857F28D1C}"/>
                </a:ext>
              </a:extLst>
            </p:cNvPr>
            <p:cNvSpPr/>
            <p:nvPr/>
          </p:nvSpPr>
          <p:spPr>
            <a:xfrm rot="7366248">
              <a:off x="10393829" y="4845335"/>
              <a:ext cx="1296140" cy="29925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61657FB-E69D-479E-AD37-A2FE6EF6D526}"/>
                </a:ext>
              </a:extLst>
            </p:cNvPr>
            <p:cNvSpPr/>
            <p:nvPr/>
          </p:nvSpPr>
          <p:spPr>
            <a:xfrm rot="20187107" flipH="1">
              <a:off x="6975336" y="6163859"/>
              <a:ext cx="266330" cy="66878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1E12D12-8504-491F-8887-94512CF48911}"/>
                </a:ext>
              </a:extLst>
            </p:cNvPr>
            <p:cNvSpPr/>
            <p:nvPr/>
          </p:nvSpPr>
          <p:spPr>
            <a:xfrm rot="3101984">
              <a:off x="9625182" y="5330356"/>
              <a:ext cx="916346" cy="5045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15A375D9-2DFC-4445-863D-725B29A27D88}"/>
                </a:ext>
              </a:extLst>
            </p:cNvPr>
            <p:cNvSpPr/>
            <p:nvPr/>
          </p:nvSpPr>
          <p:spPr>
            <a:xfrm rot="2678019">
              <a:off x="-208399" y="5470274"/>
              <a:ext cx="2158751" cy="10290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850248E7-9680-4825-A905-F3897A6ECE66}"/>
                </a:ext>
              </a:extLst>
            </p:cNvPr>
            <p:cNvSpPr/>
            <p:nvPr/>
          </p:nvSpPr>
          <p:spPr>
            <a:xfrm rot="18568690">
              <a:off x="8722331" y="5429763"/>
              <a:ext cx="1143740" cy="13375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741E4C3-0F29-4CCB-B4BA-2DB3D6D60A8B}"/>
                </a:ext>
              </a:extLst>
            </p:cNvPr>
            <p:cNvSpPr/>
            <p:nvPr/>
          </p:nvSpPr>
          <p:spPr>
            <a:xfrm rot="1345568">
              <a:off x="7198347" y="5673881"/>
              <a:ext cx="1296140" cy="7279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0B92C6C-CC7F-4E9E-A2EA-108F0C84839E}"/>
                </a:ext>
              </a:extLst>
            </p:cNvPr>
            <p:cNvSpPr/>
            <p:nvPr/>
          </p:nvSpPr>
          <p:spPr>
            <a:xfrm rot="19165915">
              <a:off x="3082770" y="5451176"/>
              <a:ext cx="1735585" cy="127098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025E8A5-B4C9-4A7B-8C69-9A66F4808C11}"/>
                </a:ext>
              </a:extLst>
            </p:cNvPr>
            <p:cNvSpPr/>
            <p:nvPr/>
          </p:nvSpPr>
          <p:spPr>
            <a:xfrm rot="15654771">
              <a:off x="4942028" y="5745188"/>
              <a:ext cx="202117" cy="2131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8153CEEA-9011-46A2-9253-09BFDFDD2E2E}"/>
                </a:ext>
              </a:extLst>
            </p:cNvPr>
            <p:cNvSpPr/>
            <p:nvPr/>
          </p:nvSpPr>
          <p:spPr>
            <a:xfrm rot="10800000">
              <a:off x="1868388" y="6398763"/>
              <a:ext cx="201480" cy="19897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E4022CC8-7BDD-484C-A63A-0B891535E427}"/>
                </a:ext>
              </a:extLst>
            </p:cNvPr>
            <p:cNvSpPr/>
            <p:nvPr/>
          </p:nvSpPr>
          <p:spPr>
            <a:xfrm>
              <a:off x="7119132" y="5406914"/>
              <a:ext cx="187456" cy="17727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434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D4344925-4854-4A34-91E2-D4EAA2A665C4}"/>
              </a:ext>
            </a:extLst>
          </p:cNvPr>
          <p:cNvSpPr/>
          <p:nvPr/>
        </p:nvSpPr>
        <p:spPr>
          <a:xfrm>
            <a:off x="1282361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7D54F309-43AF-4190-ADB9-E16B0BB842CA}"/>
              </a:ext>
            </a:extLst>
          </p:cNvPr>
          <p:cNvSpPr/>
          <p:nvPr/>
        </p:nvSpPr>
        <p:spPr>
          <a:xfrm>
            <a:off x="3159712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6" name="Rektangel: avrundede hjørner 5">
            <a:extLst>
              <a:ext uri="{FF2B5EF4-FFF2-40B4-BE49-F238E27FC236}">
                <a16:creationId xmlns:a16="http://schemas.microsoft.com/office/drawing/2014/main" id="{325EB642-56B4-4E7A-AD40-21744A1046E3}"/>
              </a:ext>
            </a:extLst>
          </p:cNvPr>
          <p:cNvSpPr/>
          <p:nvPr/>
        </p:nvSpPr>
        <p:spPr>
          <a:xfrm>
            <a:off x="5037064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4EF1251B-F843-4231-8A40-B38FE4301232}"/>
              </a:ext>
            </a:extLst>
          </p:cNvPr>
          <p:cNvSpPr/>
          <p:nvPr/>
        </p:nvSpPr>
        <p:spPr>
          <a:xfrm>
            <a:off x="6914416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60918A7B-8C7F-4579-B14D-321D73779D18}"/>
              </a:ext>
            </a:extLst>
          </p:cNvPr>
          <p:cNvSpPr/>
          <p:nvPr/>
        </p:nvSpPr>
        <p:spPr>
          <a:xfrm>
            <a:off x="8791765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1771E58F-A3AF-4B32-BB7F-155672AD999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1959515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F1C94AE-438B-4974-BABC-E3630EC6E86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836865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E4CC1DCC-01C7-4CB9-B40A-2C01CFDA52D1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5714216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ABB8EB31-873B-4A7A-A9D7-A9E810879FAC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7591567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DC1BE284-264F-4DDD-B2B1-52512EA5606F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9468918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9BC9C08D-78B1-4685-B007-2FCFC36F7C7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2636667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42757539-F9F1-43B2-992D-9E72606E0A88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514019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436A51A5-B148-4E65-B5BD-026CF015E6D8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6391369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20C3E21B-2A86-4915-A66F-E751262D73F9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8268720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B2E729F7-0D41-47BC-BD4B-C82D17663E29}"/>
              </a:ext>
            </a:extLst>
          </p:cNvPr>
          <p:cNvSpPr txBox="1"/>
          <p:nvPr/>
        </p:nvSpPr>
        <p:spPr>
          <a:xfrm>
            <a:off x="411050" y="1407479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  <a:endParaRPr lang="en-GB" sz="1799" dirty="0"/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88A16C4C-1033-489A-844A-9B09B8C6B6AC}"/>
              </a:ext>
            </a:extLst>
          </p:cNvPr>
          <p:cNvSpPr txBox="1"/>
          <p:nvPr/>
        </p:nvSpPr>
        <p:spPr>
          <a:xfrm>
            <a:off x="10669114" y="1416357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  <a:endParaRPr lang="en-GB" sz="1799" dirty="0"/>
          </a:p>
        </p:txBody>
      </p: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7BCD7DA9-A61F-428D-9385-C008E2D3561D}"/>
              </a:ext>
            </a:extLst>
          </p:cNvPr>
          <p:cNvCxnSpPr>
            <a:cxnSpLocks/>
          </p:cNvCxnSpPr>
          <p:nvPr/>
        </p:nvCxnSpPr>
        <p:spPr>
          <a:xfrm flipH="1">
            <a:off x="759315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EA1BCC17-3536-4889-AF18-478C30D97C29}"/>
              </a:ext>
            </a:extLst>
          </p:cNvPr>
          <p:cNvCxnSpPr>
            <a:cxnSpLocks/>
          </p:cNvCxnSpPr>
          <p:nvPr/>
        </p:nvCxnSpPr>
        <p:spPr>
          <a:xfrm flipH="1">
            <a:off x="10146072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Rektangel 40">
            <a:extLst>
              <a:ext uri="{FF2B5EF4-FFF2-40B4-BE49-F238E27FC236}">
                <a16:creationId xmlns:a16="http://schemas.microsoft.com/office/drawing/2014/main" id="{75FD6A46-3C68-42F9-9D0C-E5228BC5F31F}"/>
              </a:ext>
            </a:extLst>
          </p:cNvPr>
          <p:cNvSpPr/>
          <p:nvPr/>
        </p:nvSpPr>
        <p:spPr>
          <a:xfrm>
            <a:off x="1282360" y="2467993"/>
            <a:ext cx="6986324" cy="3373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B10A4B9B-CDDE-4CE2-8A61-5E59372EC001}"/>
              </a:ext>
            </a:extLst>
          </p:cNvPr>
          <p:cNvSpPr txBox="1"/>
          <p:nvPr/>
        </p:nvSpPr>
        <p:spPr>
          <a:xfrm>
            <a:off x="5037398" y="2473730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91D3F385-E53A-4AE7-94A4-977F14DDE25E}"/>
              </a:ext>
            </a:extLst>
          </p:cNvPr>
          <p:cNvSpPr txBox="1"/>
          <p:nvPr/>
        </p:nvSpPr>
        <p:spPr>
          <a:xfrm>
            <a:off x="1286172" y="246678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87857F8C-2D47-4897-AEB8-5D1EAE6C837A}"/>
              </a:ext>
            </a:extLst>
          </p:cNvPr>
          <p:cNvSpPr txBox="1"/>
          <p:nvPr/>
        </p:nvSpPr>
        <p:spPr>
          <a:xfrm>
            <a:off x="3159712" y="2473730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D3CCC458-D106-4A15-9472-CBC1A684608B}"/>
              </a:ext>
            </a:extLst>
          </p:cNvPr>
          <p:cNvSpPr txBox="1"/>
          <p:nvPr/>
        </p:nvSpPr>
        <p:spPr>
          <a:xfrm>
            <a:off x="6915085" y="2467992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DECIDE</a:t>
            </a: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7AF9D881-F1EF-493D-9762-BDF132E87FBF}"/>
              </a:ext>
            </a:extLst>
          </p:cNvPr>
          <p:cNvSpPr/>
          <p:nvPr/>
        </p:nvSpPr>
        <p:spPr>
          <a:xfrm>
            <a:off x="3159748" y="3238909"/>
            <a:ext cx="6986324" cy="3373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19C8570F-100E-4E65-9110-6A89D0C99DF0}"/>
              </a:ext>
            </a:extLst>
          </p:cNvPr>
          <p:cNvSpPr txBox="1"/>
          <p:nvPr/>
        </p:nvSpPr>
        <p:spPr>
          <a:xfrm>
            <a:off x="6914785" y="3244645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69536E72-2CB0-48E2-8934-B20F5DBB6065}"/>
              </a:ext>
            </a:extLst>
          </p:cNvPr>
          <p:cNvSpPr txBox="1"/>
          <p:nvPr/>
        </p:nvSpPr>
        <p:spPr>
          <a:xfrm>
            <a:off x="3163559" y="3237702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49EAA974-D6C0-4A3A-97CC-FA89B7563A2A}"/>
              </a:ext>
            </a:extLst>
          </p:cNvPr>
          <p:cNvSpPr txBox="1"/>
          <p:nvPr/>
        </p:nvSpPr>
        <p:spPr>
          <a:xfrm>
            <a:off x="5037099" y="3244644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B4BF5AD9-F745-4F57-8D25-5D1AA79585F0}"/>
              </a:ext>
            </a:extLst>
          </p:cNvPr>
          <p:cNvSpPr txBox="1"/>
          <p:nvPr/>
        </p:nvSpPr>
        <p:spPr>
          <a:xfrm>
            <a:off x="8792472" y="323890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DECIDE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1575C862-2255-49FB-A9CE-2B2532A59BE0}"/>
              </a:ext>
            </a:extLst>
          </p:cNvPr>
          <p:cNvSpPr/>
          <p:nvPr/>
        </p:nvSpPr>
        <p:spPr>
          <a:xfrm>
            <a:off x="5037063" y="4023709"/>
            <a:ext cx="5108637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45360458-47D2-4570-8A7D-57D29234353C}"/>
              </a:ext>
            </a:extLst>
          </p:cNvPr>
          <p:cNvSpPr txBox="1"/>
          <p:nvPr/>
        </p:nvSpPr>
        <p:spPr>
          <a:xfrm>
            <a:off x="8792101" y="402944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0880F508-A099-4771-A531-9E60BFDC8965}"/>
              </a:ext>
            </a:extLst>
          </p:cNvPr>
          <p:cNvSpPr txBox="1"/>
          <p:nvPr/>
        </p:nvSpPr>
        <p:spPr>
          <a:xfrm>
            <a:off x="5040875" y="4022503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5FBA0E37-4702-4B7D-8069-A4D7EA03E74B}"/>
              </a:ext>
            </a:extLst>
          </p:cNvPr>
          <p:cNvSpPr txBox="1"/>
          <p:nvPr/>
        </p:nvSpPr>
        <p:spPr>
          <a:xfrm>
            <a:off x="6914413" y="402944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F86EE79-1CAC-4BDD-8965-3C26371D2AD3}"/>
              </a:ext>
            </a:extLst>
          </p:cNvPr>
          <p:cNvSpPr/>
          <p:nvPr/>
        </p:nvSpPr>
        <p:spPr>
          <a:xfrm>
            <a:off x="6914415" y="4802773"/>
            <a:ext cx="3230951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92056AAC-77A9-45D5-8D42-670AFC8B0F7D}"/>
              </a:ext>
            </a:extLst>
          </p:cNvPr>
          <p:cNvSpPr txBox="1"/>
          <p:nvPr/>
        </p:nvSpPr>
        <p:spPr>
          <a:xfrm>
            <a:off x="6918226" y="480156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44B11D79-C0FB-4AB2-9DEF-C3EAD56789FD}"/>
              </a:ext>
            </a:extLst>
          </p:cNvPr>
          <p:cNvSpPr txBox="1"/>
          <p:nvPr/>
        </p:nvSpPr>
        <p:spPr>
          <a:xfrm>
            <a:off x="8791764" y="4808509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A1C73668-CB9B-4C69-B7CF-58E527CD0151}"/>
              </a:ext>
            </a:extLst>
          </p:cNvPr>
          <p:cNvSpPr/>
          <p:nvPr/>
        </p:nvSpPr>
        <p:spPr>
          <a:xfrm>
            <a:off x="8788960" y="2459846"/>
            <a:ext cx="1353600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690EF566-E266-48CA-A22F-4F3399EC7F02}"/>
              </a:ext>
            </a:extLst>
          </p:cNvPr>
          <p:cNvSpPr txBox="1"/>
          <p:nvPr/>
        </p:nvSpPr>
        <p:spPr>
          <a:xfrm>
            <a:off x="8792770" y="2458639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65" name="TekstSylinder 64">
            <a:extLst>
              <a:ext uri="{FF2B5EF4-FFF2-40B4-BE49-F238E27FC236}">
                <a16:creationId xmlns:a16="http://schemas.microsoft.com/office/drawing/2014/main" id="{57A8AF84-1C2C-476F-B928-112CDDF78B3B}"/>
              </a:ext>
            </a:extLst>
          </p:cNvPr>
          <p:cNvSpPr txBox="1"/>
          <p:nvPr/>
        </p:nvSpPr>
        <p:spPr>
          <a:xfrm>
            <a:off x="892902" y="245139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1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3B04117D-E095-47FB-839C-AE69CD195C21}"/>
              </a:ext>
            </a:extLst>
          </p:cNvPr>
          <p:cNvSpPr txBox="1"/>
          <p:nvPr/>
        </p:nvSpPr>
        <p:spPr>
          <a:xfrm>
            <a:off x="2776005" y="3229257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2</a:t>
            </a:r>
          </a:p>
        </p:txBody>
      </p:sp>
      <p:sp>
        <p:nvSpPr>
          <p:cNvPr id="67" name="TekstSylinder 66">
            <a:extLst>
              <a:ext uri="{FF2B5EF4-FFF2-40B4-BE49-F238E27FC236}">
                <a16:creationId xmlns:a16="http://schemas.microsoft.com/office/drawing/2014/main" id="{9601FBDF-F202-45B0-AFA3-9AEAC916DC9F}"/>
              </a:ext>
            </a:extLst>
          </p:cNvPr>
          <p:cNvSpPr txBox="1"/>
          <p:nvPr/>
        </p:nvSpPr>
        <p:spPr>
          <a:xfrm>
            <a:off x="4653320" y="4009823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3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0DB9E795-0379-4F7E-B306-F2F6CD9A8115}"/>
              </a:ext>
            </a:extLst>
          </p:cNvPr>
          <p:cNvSpPr txBox="1"/>
          <p:nvPr/>
        </p:nvSpPr>
        <p:spPr>
          <a:xfrm>
            <a:off x="6534484" y="478617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4</a:t>
            </a:r>
          </a:p>
        </p:txBody>
      </p:sp>
      <p:sp>
        <p:nvSpPr>
          <p:cNvPr id="69" name="TekstSylinder 68">
            <a:extLst>
              <a:ext uri="{FF2B5EF4-FFF2-40B4-BE49-F238E27FC236}">
                <a16:creationId xmlns:a16="http://schemas.microsoft.com/office/drawing/2014/main" id="{288692BC-98AC-4620-8BD5-CB1E839ECED6}"/>
              </a:ext>
            </a:extLst>
          </p:cNvPr>
          <p:cNvSpPr txBox="1"/>
          <p:nvPr/>
        </p:nvSpPr>
        <p:spPr>
          <a:xfrm>
            <a:off x="8403313" y="245139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5</a:t>
            </a:r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238ED43A-6013-4A44-A305-E57ECA71AED6}"/>
              </a:ext>
            </a:extLst>
          </p:cNvPr>
          <p:cNvSpPr txBox="1"/>
          <p:nvPr/>
        </p:nvSpPr>
        <p:spPr>
          <a:xfrm>
            <a:off x="9610124" y="1489323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5</a:t>
            </a:r>
          </a:p>
        </p:txBody>
      </p:sp>
      <p:sp>
        <p:nvSpPr>
          <p:cNvPr id="71" name="TekstSylinder 70">
            <a:extLst>
              <a:ext uri="{FF2B5EF4-FFF2-40B4-BE49-F238E27FC236}">
                <a16:creationId xmlns:a16="http://schemas.microsoft.com/office/drawing/2014/main" id="{A3830ACA-88EF-4F53-8225-C347EA2E2F2A}"/>
              </a:ext>
            </a:extLst>
          </p:cNvPr>
          <p:cNvSpPr txBox="1"/>
          <p:nvPr/>
        </p:nvSpPr>
        <p:spPr>
          <a:xfrm>
            <a:off x="7732774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4</a:t>
            </a:r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96DFD506-C013-46D7-8E29-BE65AE6D5938}"/>
              </a:ext>
            </a:extLst>
          </p:cNvPr>
          <p:cNvSpPr txBox="1"/>
          <p:nvPr/>
        </p:nvSpPr>
        <p:spPr>
          <a:xfrm>
            <a:off x="5857086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3</a:t>
            </a:r>
          </a:p>
        </p:txBody>
      </p:sp>
      <p:sp>
        <p:nvSpPr>
          <p:cNvPr id="73" name="TekstSylinder 72">
            <a:extLst>
              <a:ext uri="{FF2B5EF4-FFF2-40B4-BE49-F238E27FC236}">
                <a16:creationId xmlns:a16="http://schemas.microsoft.com/office/drawing/2014/main" id="{FA0B73EA-4318-49A6-9F10-F078C219C072}"/>
              </a:ext>
            </a:extLst>
          </p:cNvPr>
          <p:cNvSpPr txBox="1"/>
          <p:nvPr/>
        </p:nvSpPr>
        <p:spPr>
          <a:xfrm>
            <a:off x="3984524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2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05C4E88E-439A-4395-A55D-4E7A304F3084}"/>
              </a:ext>
            </a:extLst>
          </p:cNvPr>
          <p:cNvSpPr txBox="1"/>
          <p:nvPr/>
        </p:nvSpPr>
        <p:spPr>
          <a:xfrm>
            <a:off x="2100720" y="1498234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1</a:t>
            </a:r>
          </a:p>
        </p:txBody>
      </p:sp>
      <p:sp>
        <p:nvSpPr>
          <p:cNvPr id="75" name="TekstSylinder 74">
            <a:extLst>
              <a:ext uri="{FF2B5EF4-FFF2-40B4-BE49-F238E27FC236}">
                <a16:creationId xmlns:a16="http://schemas.microsoft.com/office/drawing/2014/main" id="{4891F2BE-CCA4-46AB-91F2-69DBA39DD154}"/>
              </a:ext>
            </a:extLst>
          </p:cNvPr>
          <p:cNvSpPr txBox="1"/>
          <p:nvPr/>
        </p:nvSpPr>
        <p:spPr>
          <a:xfrm>
            <a:off x="8809099" y="1489323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P4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BE7815E5-87DF-4C20-BED7-7F92139120F2}"/>
              </a:ext>
            </a:extLst>
          </p:cNvPr>
          <p:cNvSpPr txBox="1"/>
          <p:nvPr/>
        </p:nvSpPr>
        <p:spPr>
          <a:xfrm>
            <a:off x="6934342" y="1489323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P3</a:t>
            </a:r>
          </a:p>
        </p:txBody>
      </p:sp>
      <p:sp>
        <p:nvSpPr>
          <p:cNvPr id="77" name="TekstSylinder 76">
            <a:extLst>
              <a:ext uri="{FF2B5EF4-FFF2-40B4-BE49-F238E27FC236}">
                <a16:creationId xmlns:a16="http://schemas.microsoft.com/office/drawing/2014/main" id="{082C92FE-9C92-4B4B-B1D2-14047265B611}"/>
              </a:ext>
            </a:extLst>
          </p:cNvPr>
          <p:cNvSpPr txBox="1"/>
          <p:nvPr/>
        </p:nvSpPr>
        <p:spPr>
          <a:xfrm>
            <a:off x="5064496" y="1496705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P2</a:t>
            </a:r>
          </a:p>
        </p:txBody>
      </p:sp>
      <p:sp>
        <p:nvSpPr>
          <p:cNvPr id="78" name="TekstSylinder 77">
            <a:extLst>
              <a:ext uri="{FF2B5EF4-FFF2-40B4-BE49-F238E27FC236}">
                <a16:creationId xmlns:a16="http://schemas.microsoft.com/office/drawing/2014/main" id="{1479F447-A819-4AAE-95CA-EEAAD24CF244}"/>
              </a:ext>
            </a:extLst>
          </p:cNvPr>
          <p:cNvSpPr txBox="1"/>
          <p:nvPr/>
        </p:nvSpPr>
        <p:spPr>
          <a:xfrm>
            <a:off x="3187145" y="1496705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P1</a:t>
            </a:r>
          </a:p>
        </p:txBody>
      </p:sp>
      <p:sp>
        <p:nvSpPr>
          <p:cNvPr id="79" name="TekstSylinder 78">
            <a:extLst>
              <a:ext uri="{FF2B5EF4-FFF2-40B4-BE49-F238E27FC236}">
                <a16:creationId xmlns:a16="http://schemas.microsoft.com/office/drawing/2014/main" id="{22F4CC31-26A7-46F5-91B2-1A6A05432583}"/>
              </a:ext>
            </a:extLst>
          </p:cNvPr>
          <p:cNvSpPr txBox="1"/>
          <p:nvPr/>
        </p:nvSpPr>
        <p:spPr>
          <a:xfrm>
            <a:off x="1389142" y="1489323"/>
            <a:ext cx="46358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endParaRPr lang="en-GB" sz="1799" baseline="-25000" dirty="0">
              <a:solidFill>
                <a:schemeClr val="accent5"/>
              </a:solidFill>
            </a:endParaRPr>
          </a:p>
        </p:txBody>
      </p:sp>
      <p:cxnSp>
        <p:nvCxnSpPr>
          <p:cNvPr id="81" name="Kobling: buet 80">
            <a:extLst>
              <a:ext uri="{FF2B5EF4-FFF2-40B4-BE49-F238E27FC236}">
                <a16:creationId xmlns:a16="http://schemas.microsoft.com/office/drawing/2014/main" id="{3CA5AA0C-45D9-4083-967D-2A2C53436CAB}"/>
              </a:ext>
            </a:extLst>
          </p:cNvPr>
          <p:cNvCxnSpPr>
            <a:cxnSpLocks/>
            <a:stCxn id="79" idx="0"/>
            <a:endCxn id="35" idx="0"/>
          </p:cNvCxnSpPr>
          <p:nvPr/>
        </p:nvCxnSpPr>
        <p:spPr>
          <a:xfrm rot="16200000" flipV="1">
            <a:off x="1065320" y="933707"/>
            <a:ext cx="81844" cy="1029388"/>
          </a:xfrm>
          <a:prstGeom prst="curvedConnector3">
            <a:avLst>
              <a:gd name="adj1" fmla="val 37931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Kobling: buet 83">
            <a:extLst>
              <a:ext uri="{FF2B5EF4-FFF2-40B4-BE49-F238E27FC236}">
                <a16:creationId xmlns:a16="http://schemas.microsoft.com/office/drawing/2014/main" id="{224924F9-EFFD-4AB4-9E91-F84FC2AAFC56}"/>
              </a:ext>
            </a:extLst>
          </p:cNvPr>
          <p:cNvCxnSpPr>
            <a:stCxn id="78" idx="0"/>
            <a:endCxn id="74" idx="0"/>
          </p:cNvCxnSpPr>
          <p:nvPr/>
        </p:nvCxnSpPr>
        <p:spPr>
          <a:xfrm rot="16200000" flipH="1" flipV="1">
            <a:off x="2894198" y="894144"/>
            <a:ext cx="1529" cy="1206650"/>
          </a:xfrm>
          <a:prstGeom prst="curvedConnector3">
            <a:avLst>
              <a:gd name="adj1" fmla="val -1495094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Kobling: buet 101">
            <a:extLst>
              <a:ext uri="{FF2B5EF4-FFF2-40B4-BE49-F238E27FC236}">
                <a16:creationId xmlns:a16="http://schemas.microsoft.com/office/drawing/2014/main" id="{96134499-2F7E-4AE2-A99B-ED711D77DAAE}"/>
              </a:ext>
            </a:extLst>
          </p:cNvPr>
          <p:cNvCxnSpPr>
            <a:stCxn id="77" idx="0"/>
            <a:endCxn id="73" idx="0"/>
          </p:cNvCxnSpPr>
          <p:nvPr/>
        </p:nvCxnSpPr>
        <p:spPr>
          <a:xfrm rot="16200000" flipV="1">
            <a:off x="4774508" y="895573"/>
            <a:ext cx="2066" cy="1200197"/>
          </a:xfrm>
          <a:prstGeom prst="curvedConnector3">
            <a:avLst>
              <a:gd name="adj1" fmla="val 1116486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Kobling: buet 105">
            <a:extLst>
              <a:ext uri="{FF2B5EF4-FFF2-40B4-BE49-F238E27FC236}">
                <a16:creationId xmlns:a16="http://schemas.microsoft.com/office/drawing/2014/main" id="{288C3C9F-4A73-439A-ACF7-573DA4A7FD72}"/>
              </a:ext>
            </a:extLst>
          </p:cNvPr>
          <p:cNvCxnSpPr>
            <a:stCxn id="76" idx="0"/>
            <a:endCxn id="72" idx="0"/>
          </p:cNvCxnSpPr>
          <p:nvPr/>
        </p:nvCxnSpPr>
        <p:spPr>
          <a:xfrm rot="16200000" flipH="1" flipV="1">
            <a:off x="6644087" y="893240"/>
            <a:ext cx="5316" cy="1197481"/>
          </a:xfrm>
          <a:prstGeom prst="curvedConnector3">
            <a:avLst>
              <a:gd name="adj1" fmla="val -430022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9" name="Kobling: buet 108">
            <a:extLst>
              <a:ext uri="{FF2B5EF4-FFF2-40B4-BE49-F238E27FC236}">
                <a16:creationId xmlns:a16="http://schemas.microsoft.com/office/drawing/2014/main" id="{B43B49D0-6E55-4BDB-A1C9-64AA72EC5C45}"/>
              </a:ext>
            </a:extLst>
          </p:cNvPr>
          <p:cNvCxnSpPr>
            <a:stCxn id="75" idx="0"/>
            <a:endCxn id="71" idx="0"/>
          </p:cNvCxnSpPr>
          <p:nvPr/>
        </p:nvCxnSpPr>
        <p:spPr>
          <a:xfrm rot="16200000" flipH="1" flipV="1">
            <a:off x="8519309" y="893706"/>
            <a:ext cx="5316" cy="1196550"/>
          </a:xfrm>
          <a:prstGeom prst="curvedConnector3">
            <a:avLst>
              <a:gd name="adj1" fmla="val -430022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Kobling: buet 111">
            <a:extLst>
              <a:ext uri="{FF2B5EF4-FFF2-40B4-BE49-F238E27FC236}">
                <a16:creationId xmlns:a16="http://schemas.microsoft.com/office/drawing/2014/main" id="{D3AF5466-F6F1-4B1E-9AC0-EB681F4C0749}"/>
              </a:ext>
            </a:extLst>
          </p:cNvPr>
          <p:cNvCxnSpPr>
            <a:stCxn id="36" idx="0"/>
            <a:endCxn id="70" idx="0"/>
          </p:cNvCxnSpPr>
          <p:nvPr/>
        </p:nvCxnSpPr>
        <p:spPr>
          <a:xfrm rot="16200000" flipH="1" flipV="1">
            <a:off x="10288844" y="928555"/>
            <a:ext cx="72966" cy="1048570"/>
          </a:xfrm>
          <a:prstGeom prst="curvedConnector3">
            <a:avLst>
              <a:gd name="adj1" fmla="val -31329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TekstSylinder 114">
            <a:extLst>
              <a:ext uri="{FF2B5EF4-FFF2-40B4-BE49-F238E27FC236}">
                <a16:creationId xmlns:a16="http://schemas.microsoft.com/office/drawing/2014/main" id="{27A796DE-B31E-45E4-B59E-0208D6FD3DA8}"/>
              </a:ext>
            </a:extLst>
          </p:cNvPr>
          <p:cNvSpPr txBox="1"/>
          <p:nvPr/>
        </p:nvSpPr>
        <p:spPr>
          <a:xfrm>
            <a:off x="9284451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5</a:t>
            </a:r>
          </a:p>
        </p:txBody>
      </p:sp>
      <p:sp>
        <p:nvSpPr>
          <p:cNvPr id="116" name="TekstSylinder 115">
            <a:extLst>
              <a:ext uri="{FF2B5EF4-FFF2-40B4-BE49-F238E27FC236}">
                <a16:creationId xmlns:a16="http://schemas.microsoft.com/office/drawing/2014/main" id="{9C2D5515-07FA-4521-8364-5E1683CAAF00}"/>
              </a:ext>
            </a:extLst>
          </p:cNvPr>
          <p:cNvSpPr txBox="1"/>
          <p:nvPr/>
        </p:nvSpPr>
        <p:spPr>
          <a:xfrm>
            <a:off x="7400688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4</a:t>
            </a:r>
          </a:p>
        </p:txBody>
      </p:sp>
      <p:sp>
        <p:nvSpPr>
          <p:cNvPr id="117" name="TekstSylinder 116">
            <a:extLst>
              <a:ext uri="{FF2B5EF4-FFF2-40B4-BE49-F238E27FC236}">
                <a16:creationId xmlns:a16="http://schemas.microsoft.com/office/drawing/2014/main" id="{C612CAE9-EDFC-491D-94F0-6AE4E7F3B515}"/>
              </a:ext>
            </a:extLst>
          </p:cNvPr>
          <p:cNvSpPr txBox="1"/>
          <p:nvPr/>
        </p:nvSpPr>
        <p:spPr>
          <a:xfrm>
            <a:off x="5524392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3</a:t>
            </a:r>
          </a:p>
        </p:txBody>
      </p:sp>
      <p:sp>
        <p:nvSpPr>
          <p:cNvPr id="118" name="TekstSylinder 117">
            <a:extLst>
              <a:ext uri="{FF2B5EF4-FFF2-40B4-BE49-F238E27FC236}">
                <a16:creationId xmlns:a16="http://schemas.microsoft.com/office/drawing/2014/main" id="{DDCC483B-4A74-4A40-A221-1BD33BFCB871}"/>
              </a:ext>
            </a:extLst>
          </p:cNvPr>
          <p:cNvSpPr txBox="1"/>
          <p:nvPr/>
        </p:nvSpPr>
        <p:spPr>
          <a:xfrm>
            <a:off x="3633122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2</a:t>
            </a:r>
          </a:p>
        </p:txBody>
      </p:sp>
      <p:sp>
        <p:nvSpPr>
          <p:cNvPr id="119" name="TekstSylinder 118">
            <a:extLst>
              <a:ext uri="{FF2B5EF4-FFF2-40B4-BE49-F238E27FC236}">
                <a16:creationId xmlns:a16="http://schemas.microsoft.com/office/drawing/2014/main" id="{EADF2FC5-5D22-4002-B637-5A4733296612}"/>
              </a:ext>
            </a:extLst>
          </p:cNvPr>
          <p:cNvSpPr txBox="1"/>
          <p:nvPr/>
        </p:nvSpPr>
        <p:spPr>
          <a:xfrm>
            <a:off x="1768501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1</a:t>
            </a:r>
          </a:p>
        </p:txBody>
      </p:sp>
      <p:sp>
        <p:nvSpPr>
          <p:cNvPr id="120" name="TekstSylinder 119">
            <a:extLst>
              <a:ext uri="{FF2B5EF4-FFF2-40B4-BE49-F238E27FC236}">
                <a16:creationId xmlns:a16="http://schemas.microsoft.com/office/drawing/2014/main" id="{17C29EBD-B85D-444E-A54B-A8FB209B41BA}"/>
              </a:ext>
            </a:extLst>
          </p:cNvPr>
          <p:cNvSpPr txBox="1"/>
          <p:nvPr/>
        </p:nvSpPr>
        <p:spPr>
          <a:xfrm>
            <a:off x="591548" y="4977787"/>
            <a:ext cx="4472947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r>
              <a:rPr lang="en-GB" sz="1799" dirty="0"/>
              <a:t> :	View number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  <a:p>
            <a:r>
              <a:rPr lang="en-GB" sz="1799" dirty="0"/>
              <a:t>P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r>
              <a:rPr lang="en-GB" sz="1799" dirty="0"/>
              <a:t> : 	Proposal number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  <a:p>
            <a:r>
              <a:rPr lang="en-GB" sz="1799" dirty="0"/>
              <a:t>QC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Pi</a:t>
            </a:r>
            <a:r>
              <a:rPr lang="en-GB" sz="1799" dirty="0"/>
              <a:t> : 	Quorum Certificate for Proposal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: avrundede hjørner 11">
            <a:extLst>
              <a:ext uri="{FF2B5EF4-FFF2-40B4-BE49-F238E27FC236}">
                <a16:creationId xmlns:a16="http://schemas.microsoft.com/office/drawing/2014/main" id="{EF3E8E44-FB76-419A-9032-73841400D7BE}"/>
              </a:ext>
            </a:extLst>
          </p:cNvPr>
          <p:cNvSpPr/>
          <p:nvPr/>
        </p:nvSpPr>
        <p:spPr>
          <a:xfrm>
            <a:off x="5394663" y="80786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3710368D-1E06-4523-92A9-A0E30869FA8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255798" y="0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CB3620-F0ED-48F3-B70E-1B46FDCA8F40}"/>
              </a:ext>
            </a:extLst>
          </p:cNvPr>
          <p:cNvSpPr/>
          <p:nvPr/>
        </p:nvSpPr>
        <p:spPr>
          <a:xfrm>
            <a:off x="8689758" y="80786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215B482-BAC0-45AC-8D30-3FE8D2322AB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550893" y="0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AC8216DE-6D9A-44EA-800C-778929BE96FD}"/>
              </a:ext>
            </a:extLst>
          </p:cNvPr>
          <p:cNvSpPr txBox="1"/>
          <p:nvPr/>
        </p:nvSpPr>
        <p:spPr>
          <a:xfrm>
            <a:off x="5075066" y="142320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998957E5-64B7-4ACA-B577-672A5C716937}"/>
              </a:ext>
            </a:extLst>
          </p:cNvPr>
          <p:cNvSpPr txBox="1"/>
          <p:nvPr/>
        </p:nvSpPr>
        <p:spPr>
          <a:xfrm>
            <a:off x="8370161" y="9821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22" name="Rektangel: avrundede hjørner 21">
            <a:extLst>
              <a:ext uri="{FF2B5EF4-FFF2-40B4-BE49-F238E27FC236}">
                <a16:creationId xmlns:a16="http://schemas.microsoft.com/office/drawing/2014/main" id="{F08E4803-DCD4-4657-8C06-4ABE7533004E}"/>
              </a:ext>
            </a:extLst>
          </p:cNvPr>
          <p:cNvSpPr/>
          <p:nvPr/>
        </p:nvSpPr>
        <p:spPr>
          <a:xfrm>
            <a:off x="5394662" y="2432486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3" name="Rektangel: avrundede hjørner 22">
            <a:extLst>
              <a:ext uri="{FF2B5EF4-FFF2-40B4-BE49-F238E27FC236}">
                <a16:creationId xmlns:a16="http://schemas.microsoft.com/office/drawing/2014/main" id="{7AC25036-D963-44BD-8231-DBFF9FED20CF}"/>
              </a:ext>
            </a:extLst>
          </p:cNvPr>
          <p:cNvSpPr/>
          <p:nvPr/>
        </p:nvSpPr>
        <p:spPr>
          <a:xfrm>
            <a:off x="8689758" y="2432486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60087D5-63F9-4510-AD54-EF7649B24BC5}"/>
              </a:ext>
            </a:extLst>
          </p:cNvPr>
          <p:cNvSpPr txBox="1"/>
          <p:nvPr/>
        </p:nvSpPr>
        <p:spPr>
          <a:xfrm>
            <a:off x="5075066" y="1705385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Incoming message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7B4FDDA1-ED3F-4F69-8E3E-38F0BD51FD29}"/>
              </a:ext>
            </a:extLst>
          </p:cNvPr>
          <p:cNvSpPr txBox="1"/>
          <p:nvPr/>
        </p:nvSpPr>
        <p:spPr>
          <a:xfrm>
            <a:off x="8370161" y="1705383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NewView timeout</a:t>
            </a:r>
          </a:p>
        </p:txBody>
      </p: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4FF7D205-6971-42F8-AB1F-E79C2A0E0F94}"/>
              </a:ext>
            </a:extLst>
          </p:cNvPr>
          <p:cNvCxnSpPr/>
          <p:nvPr/>
        </p:nvCxnSpPr>
        <p:spPr>
          <a:xfrm flipH="1">
            <a:off x="6255797" y="1624614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53387937-B567-4F86-BC96-28B8A29D3F58}"/>
              </a:ext>
            </a:extLst>
          </p:cNvPr>
          <p:cNvCxnSpPr/>
          <p:nvPr/>
        </p:nvCxnSpPr>
        <p:spPr>
          <a:xfrm flipH="1">
            <a:off x="9550889" y="1624614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AA286044-4EDA-4DA7-9F84-1ABD39542D09}"/>
              </a:ext>
            </a:extLst>
          </p:cNvPr>
          <p:cNvSpPr/>
          <p:nvPr/>
        </p:nvSpPr>
        <p:spPr>
          <a:xfrm>
            <a:off x="5394662" y="4057103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3" name="Rektangel: avrundede hjørner 32">
            <a:extLst>
              <a:ext uri="{FF2B5EF4-FFF2-40B4-BE49-F238E27FC236}">
                <a16:creationId xmlns:a16="http://schemas.microsoft.com/office/drawing/2014/main" id="{2FA8ADEB-4CD4-4B38-8BB1-A6E72A67F1F8}"/>
              </a:ext>
            </a:extLst>
          </p:cNvPr>
          <p:cNvSpPr/>
          <p:nvPr/>
        </p:nvSpPr>
        <p:spPr>
          <a:xfrm>
            <a:off x="8689758" y="4057103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91911317-86E6-411C-BBAE-764FB843A18D}"/>
              </a:ext>
            </a:extLst>
          </p:cNvPr>
          <p:cNvSpPr txBox="1"/>
          <p:nvPr/>
        </p:nvSpPr>
        <p:spPr>
          <a:xfrm>
            <a:off x="5075066" y="3330002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Incoming message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0661E3EB-DC1F-47F8-86F5-499257C6C24A}"/>
              </a:ext>
            </a:extLst>
          </p:cNvPr>
          <p:cNvSpPr txBox="1"/>
          <p:nvPr/>
        </p:nvSpPr>
        <p:spPr>
          <a:xfrm>
            <a:off x="8370161" y="3330002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NewView timeout</a:t>
            </a:r>
          </a:p>
        </p:txBody>
      </p:sp>
      <p:grpSp>
        <p:nvGrpSpPr>
          <p:cNvPr id="49" name="Gruppe 48">
            <a:extLst>
              <a:ext uri="{FF2B5EF4-FFF2-40B4-BE49-F238E27FC236}">
                <a16:creationId xmlns:a16="http://schemas.microsoft.com/office/drawing/2014/main" id="{559CA944-7511-4EFA-B223-3F49D5212B43}"/>
              </a:ext>
            </a:extLst>
          </p:cNvPr>
          <p:cNvGrpSpPr/>
          <p:nvPr/>
        </p:nvGrpSpPr>
        <p:grpSpPr>
          <a:xfrm>
            <a:off x="1779973" y="1"/>
            <a:ext cx="2303752" cy="6498469"/>
            <a:chOff x="1779973" y="0"/>
            <a:chExt cx="2303752" cy="6498469"/>
          </a:xfrm>
        </p:grpSpPr>
        <p:sp>
          <p:nvSpPr>
            <p:cNvPr id="4" name="Rektangel: avrundede hjørner 3">
              <a:extLst>
                <a:ext uri="{FF2B5EF4-FFF2-40B4-BE49-F238E27FC236}">
                  <a16:creationId xmlns:a16="http://schemas.microsoft.com/office/drawing/2014/main" id="{0CA769CE-7DF9-4513-BE7A-6DCAD6916B29}"/>
                </a:ext>
              </a:extLst>
            </p:cNvPr>
            <p:cNvSpPr/>
            <p:nvPr/>
          </p:nvSpPr>
          <p:spPr>
            <a:xfrm>
              <a:off x="2099569" y="807867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/>
                <a:t>Format string to block</a:t>
              </a:r>
            </a:p>
          </p:txBody>
        </p:sp>
        <p:cxnSp>
          <p:nvCxnSpPr>
            <p:cNvPr id="8" name="Rett pilkobling 7">
              <a:extLst>
                <a:ext uri="{FF2B5EF4-FFF2-40B4-BE49-F238E27FC236}">
                  <a16:creationId xmlns:a16="http://schemas.microsoft.com/office/drawing/2014/main" id="{598AEC4B-3E08-4BA2-9196-0F54BBC358CC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960703" y="0"/>
              <a:ext cx="0" cy="8078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kstSylinder 15">
              <a:extLst>
                <a:ext uri="{FF2B5EF4-FFF2-40B4-BE49-F238E27FC236}">
                  <a16:creationId xmlns:a16="http://schemas.microsoft.com/office/drawing/2014/main" id="{B80289D6-B4B6-4939-888E-502257D6C4CF}"/>
                </a:ext>
              </a:extLst>
            </p:cNvPr>
            <p:cNvSpPr txBox="1"/>
            <p:nvPr/>
          </p:nvSpPr>
          <p:spPr>
            <a:xfrm>
              <a:off x="1779973" y="98219"/>
              <a:ext cx="1180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Incoming proposal</a:t>
              </a:r>
            </a:p>
          </p:txBody>
        </p:sp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30E40D4B-27A7-422B-B348-59BD0CCC3672}"/>
                </a:ext>
              </a:extLst>
            </p:cNvPr>
            <p:cNvSpPr/>
            <p:nvPr/>
          </p:nvSpPr>
          <p:spPr>
            <a:xfrm>
              <a:off x="2099568" y="2432485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OnPropose</a:t>
              </a:r>
              <a:r>
                <a:rPr lang="en-GB" sz="1799" dirty="0"/>
                <a:t>( )</a:t>
              </a:r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52798578-364F-4E2B-B218-B15F22808C1E}"/>
                </a:ext>
              </a:extLst>
            </p:cNvPr>
            <p:cNvSpPr txBox="1"/>
            <p:nvPr/>
          </p:nvSpPr>
          <p:spPr>
            <a:xfrm rot="5400000">
              <a:off x="2555002" y="1843947"/>
              <a:ext cx="1180730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block</a:t>
              </a:r>
            </a:p>
          </p:txBody>
        </p:sp>
        <p:cxnSp>
          <p:nvCxnSpPr>
            <p:cNvPr id="28" name="Rett pilkobling 27">
              <a:extLst>
                <a:ext uri="{FF2B5EF4-FFF2-40B4-BE49-F238E27FC236}">
                  <a16:creationId xmlns:a16="http://schemas.microsoft.com/office/drawing/2014/main" id="{25CC4945-1EE3-4DCE-A4E7-534CF978E66B}"/>
                </a:ext>
              </a:extLst>
            </p:cNvPr>
            <p:cNvCxnSpPr>
              <a:stCxn id="4" idx="2"/>
              <a:endCxn id="21" idx="0"/>
            </p:cNvCxnSpPr>
            <p:nvPr/>
          </p:nvCxnSpPr>
          <p:spPr>
            <a:xfrm flipH="1">
              <a:off x="2960702" y="1624613"/>
              <a:ext cx="1" cy="8078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Rektangel: avrundede hjørner 30">
              <a:extLst>
                <a:ext uri="{FF2B5EF4-FFF2-40B4-BE49-F238E27FC236}">
                  <a16:creationId xmlns:a16="http://schemas.microsoft.com/office/drawing/2014/main" id="{A5120E56-C082-47DD-B0B7-A4E9A82DFC78}"/>
                </a:ext>
              </a:extLst>
            </p:cNvPr>
            <p:cNvSpPr/>
            <p:nvPr/>
          </p:nvSpPr>
          <p:spPr>
            <a:xfrm>
              <a:off x="1837675" y="4061541"/>
              <a:ext cx="2246050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StringToPartialCert</a:t>
              </a:r>
              <a:r>
                <a:rPr lang="en-GB" sz="1799" dirty="0"/>
                <a:t>( )</a:t>
              </a:r>
            </a:p>
          </p:txBody>
        </p:sp>
        <p:sp>
          <p:nvSpPr>
            <p:cNvPr id="34" name="TekstSylinder 33">
              <a:extLst>
                <a:ext uri="{FF2B5EF4-FFF2-40B4-BE49-F238E27FC236}">
                  <a16:creationId xmlns:a16="http://schemas.microsoft.com/office/drawing/2014/main" id="{716807AD-EAA9-4236-AF8D-C88FC91FAF91}"/>
                </a:ext>
              </a:extLst>
            </p:cNvPr>
            <p:cNvSpPr txBox="1"/>
            <p:nvPr/>
          </p:nvSpPr>
          <p:spPr>
            <a:xfrm rot="5400000">
              <a:off x="2693501" y="3330129"/>
              <a:ext cx="1180730" cy="64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PC</a:t>
              </a:r>
              <a:br>
                <a:rPr lang="en-GB" sz="1799" dirty="0">
                  <a:solidFill>
                    <a:schemeClr val="accent6"/>
                  </a:solidFill>
                </a:rPr>
              </a:br>
              <a:r>
                <a:rPr lang="en-GB" sz="1799" dirty="0">
                  <a:solidFill>
                    <a:schemeClr val="accent6"/>
                  </a:solidFill>
                </a:rPr>
                <a:t>string</a:t>
              </a:r>
            </a:p>
          </p:txBody>
        </p:sp>
        <p:cxnSp>
          <p:nvCxnSpPr>
            <p:cNvPr id="37" name="Rett pilkobling 36">
              <a:extLst>
                <a:ext uri="{FF2B5EF4-FFF2-40B4-BE49-F238E27FC236}">
                  <a16:creationId xmlns:a16="http://schemas.microsoft.com/office/drawing/2014/main" id="{0FD27E4B-E432-47BE-951F-F663D48552E6}"/>
                </a:ext>
              </a:extLst>
            </p:cNvPr>
            <p:cNvCxnSpPr>
              <a:cxnSpLocks/>
              <a:stCxn id="21" idx="2"/>
              <a:endCxn id="31" idx="0"/>
            </p:cNvCxnSpPr>
            <p:nvPr/>
          </p:nvCxnSpPr>
          <p:spPr>
            <a:xfrm flipH="1">
              <a:off x="2960700" y="3249231"/>
              <a:ext cx="2" cy="81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Rektangel: avrundede hjørner 41">
              <a:extLst>
                <a:ext uri="{FF2B5EF4-FFF2-40B4-BE49-F238E27FC236}">
                  <a16:creationId xmlns:a16="http://schemas.microsoft.com/office/drawing/2014/main" id="{4DF8EC71-E8D7-4F1A-B704-C802AF0BDDD0}"/>
                </a:ext>
              </a:extLst>
            </p:cNvPr>
            <p:cNvSpPr/>
            <p:nvPr/>
          </p:nvSpPr>
          <p:spPr>
            <a:xfrm>
              <a:off x="2099568" y="5681723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OnVote</a:t>
              </a:r>
              <a:r>
                <a:rPr lang="en-GB" sz="1799" dirty="0"/>
                <a:t>( )</a:t>
              </a:r>
            </a:p>
          </p:txBody>
        </p:sp>
        <p:cxnSp>
          <p:nvCxnSpPr>
            <p:cNvPr id="43" name="Rett pilkobling 42">
              <a:extLst>
                <a:ext uri="{FF2B5EF4-FFF2-40B4-BE49-F238E27FC236}">
                  <a16:creationId xmlns:a16="http://schemas.microsoft.com/office/drawing/2014/main" id="{150EA21D-D893-4ED6-8603-43E208CBF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0700" y="4878287"/>
              <a:ext cx="2" cy="81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TekstSylinder 46">
              <a:extLst>
                <a:ext uri="{FF2B5EF4-FFF2-40B4-BE49-F238E27FC236}">
                  <a16:creationId xmlns:a16="http://schemas.microsoft.com/office/drawing/2014/main" id="{19F71414-5705-4515-AE69-A7F65CEFB1D7}"/>
                </a:ext>
              </a:extLst>
            </p:cNvPr>
            <p:cNvSpPr txBox="1"/>
            <p:nvPr/>
          </p:nvSpPr>
          <p:spPr>
            <a:xfrm rot="5400000">
              <a:off x="2555001" y="5099841"/>
              <a:ext cx="1180730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13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A8A90056-D7C8-4C1F-B0F6-6635C43C78A8}"/>
              </a:ext>
            </a:extLst>
          </p:cNvPr>
          <p:cNvSpPr/>
          <p:nvPr/>
        </p:nvSpPr>
        <p:spPr>
          <a:xfrm rot="16200000">
            <a:off x="1275508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Unmarshall( )</a:t>
            </a:r>
          </a:p>
        </p:txBody>
      </p: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1428A4AC-BEE9-4960-93BC-0851BE4EDB3D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>
            <a:off x="1324335" y="2760692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kstSylinder 6">
            <a:extLst>
              <a:ext uri="{FF2B5EF4-FFF2-40B4-BE49-F238E27FC236}">
                <a16:creationId xmlns:a16="http://schemas.microsoft.com/office/drawing/2014/main" id="{7B8D8EBD-3C85-4985-8F00-55141D4D368B}"/>
              </a:ext>
            </a:extLst>
          </p:cNvPr>
          <p:cNvSpPr txBox="1"/>
          <p:nvPr/>
        </p:nvSpPr>
        <p:spPr>
          <a:xfrm rot="16200000">
            <a:off x="689866" y="3493381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proposal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6F301009-82C5-460D-9371-C3754A451FE5}"/>
              </a:ext>
            </a:extLst>
          </p:cNvPr>
          <p:cNvSpPr/>
          <p:nvPr/>
        </p:nvSpPr>
        <p:spPr>
          <a:xfrm rot="16200000">
            <a:off x="2900125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OnPropose</a:t>
            </a:r>
            <a:r>
              <a:rPr lang="en-GB" sz="1799" dirty="0"/>
              <a:t>( )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4C43D13D-7404-4852-99C2-02738BCA1ADE}"/>
              </a:ext>
            </a:extLst>
          </p:cNvPr>
          <p:cNvSpPr txBox="1"/>
          <p:nvPr/>
        </p:nvSpPr>
        <p:spPr>
          <a:xfrm>
            <a:off x="2358586" y="2795295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block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39365D30-4220-43D1-B955-764CC0576EA7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2948952" y="2760689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165E75C6-7405-4D02-9797-4D0933483754}"/>
              </a:ext>
            </a:extLst>
          </p:cNvPr>
          <p:cNvSpPr/>
          <p:nvPr/>
        </p:nvSpPr>
        <p:spPr>
          <a:xfrm rot="16200000">
            <a:off x="4238442" y="2785104"/>
            <a:ext cx="230375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Unmarshall( )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60E5701-173B-419C-9271-C0268E8BB0C5}"/>
              </a:ext>
            </a:extLst>
          </p:cNvPr>
          <p:cNvSpPr txBox="1"/>
          <p:nvPr/>
        </p:nvSpPr>
        <p:spPr>
          <a:xfrm>
            <a:off x="3983205" y="2518296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  <a:br>
              <a:rPr lang="en-GB" sz="1799" dirty="0">
                <a:solidFill>
                  <a:schemeClr val="accent6"/>
                </a:solidFill>
              </a:rPr>
            </a:br>
            <a:r>
              <a:rPr lang="en-GB" sz="1799" dirty="0">
                <a:solidFill>
                  <a:schemeClr val="accent6"/>
                </a:solidFill>
              </a:rPr>
              <a:t>string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4538F9AF-FCFD-4ACF-9E1D-6C379729C29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169633" y="3164627"/>
            <a:ext cx="812310" cy="2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97C888-8752-416E-B4F5-9F345EBFDC90}"/>
              </a:ext>
            </a:extLst>
          </p:cNvPr>
          <p:cNvSpPr/>
          <p:nvPr/>
        </p:nvSpPr>
        <p:spPr>
          <a:xfrm rot="16200000">
            <a:off x="6149364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6C166746-DA37-4628-AFB7-1103BE2B7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04844" y="2758471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14E41AF-4E3C-46E5-99B1-8279512AF617}"/>
              </a:ext>
            </a:extLst>
          </p:cNvPr>
          <p:cNvSpPr txBox="1"/>
          <p:nvPr/>
        </p:nvSpPr>
        <p:spPr>
          <a:xfrm>
            <a:off x="5614479" y="2795296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1528B855-0436-4D55-BEB4-8548EEC4A7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29461" y="2758470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7CB4D441-01D9-42B2-B6C6-CCA879045036}"/>
              </a:ext>
            </a:extLst>
          </p:cNvPr>
          <p:cNvSpPr txBox="1"/>
          <p:nvPr/>
        </p:nvSpPr>
        <p:spPr>
          <a:xfrm rot="16200000">
            <a:off x="7280979" y="349337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</p:txBody>
      </p:sp>
    </p:spTree>
    <p:extLst>
      <p:ext uri="{BB962C8B-B14F-4D97-AF65-F5344CB8AC3E}">
        <p14:creationId xmlns:p14="http://schemas.microsoft.com/office/powerpoint/2010/main" val="409344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4A7A06B0-582B-4B8F-8850-26041588B56C}"/>
              </a:ext>
            </a:extLst>
          </p:cNvPr>
          <p:cNvSpPr txBox="1"/>
          <p:nvPr/>
        </p:nvSpPr>
        <p:spPr>
          <a:xfrm rot="16200000">
            <a:off x="-176087" y="3241766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18D725E-0853-4937-8953-24829DE70EB5}"/>
              </a:ext>
            </a:extLst>
          </p:cNvPr>
          <p:cNvSpPr/>
          <p:nvPr/>
        </p:nvSpPr>
        <p:spPr>
          <a:xfrm rot="16200000">
            <a:off x="3609995" y="2032201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5ABFB5D6-0215-44DD-8FD6-F7E71105A841}"/>
              </a:ext>
            </a:extLst>
          </p:cNvPr>
          <p:cNvSpPr/>
          <p:nvPr/>
        </p:nvSpPr>
        <p:spPr>
          <a:xfrm rot="16200000">
            <a:off x="1314258" y="2032201"/>
            <a:ext cx="2248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Unmarshall( )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052B916A-AAD2-4064-9695-32587F12B341}"/>
              </a:ext>
            </a:extLst>
          </p:cNvPr>
          <p:cNvSpPr/>
          <p:nvPr/>
        </p:nvSpPr>
        <p:spPr>
          <a:xfrm rot="16200000">
            <a:off x="1375337" y="4499948"/>
            <a:ext cx="212560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Unmarshall( )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1F6C7ED-7414-467F-BD8E-5E1FE8E20085}"/>
              </a:ext>
            </a:extLst>
          </p:cNvPr>
          <p:cNvCxnSpPr>
            <a:cxnSpLocks/>
          </p:cNvCxnSpPr>
          <p:nvPr/>
        </p:nvCxnSpPr>
        <p:spPr>
          <a:xfrm>
            <a:off x="675888" y="3503376"/>
            <a:ext cx="1353877" cy="1404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BDEA544-977A-439E-B6FC-A616505B0E95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V="1">
            <a:off x="675888" y="2440574"/>
            <a:ext cx="1354131" cy="1062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578D591-FA24-470A-94EF-857755DBCE8E}"/>
              </a:ext>
            </a:extLst>
          </p:cNvPr>
          <p:cNvSpPr txBox="1"/>
          <p:nvPr/>
        </p:nvSpPr>
        <p:spPr>
          <a:xfrm rot="13536521">
            <a:off x="493896" y="4128533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 string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2658CA3-38F5-47B0-AC44-556D82DBA6BB}"/>
              </a:ext>
            </a:extLst>
          </p:cNvPr>
          <p:cNvSpPr txBox="1"/>
          <p:nvPr/>
        </p:nvSpPr>
        <p:spPr>
          <a:xfrm rot="19286330">
            <a:off x="622906" y="2583596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 string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0D16BEF9-9219-4886-A590-0366952918C6}"/>
              </a:ext>
            </a:extLst>
          </p:cNvPr>
          <p:cNvSpPr/>
          <p:nvPr/>
        </p:nvSpPr>
        <p:spPr>
          <a:xfrm rot="16200000">
            <a:off x="3609994" y="4499948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OnNewView</a:t>
            </a:r>
            <a:r>
              <a:rPr lang="en-GB" sz="1799" dirty="0"/>
              <a:t>( )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4C23A6AF-AD28-44D2-B1E4-08BE7CB8F7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837893" y="2440574"/>
            <a:ext cx="1224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A097FC38-14B1-494C-BE7B-9A97219BE6C5}"/>
              </a:ext>
            </a:extLst>
          </p:cNvPr>
          <p:cNvCxnSpPr>
            <a:cxnSpLocks/>
          </p:cNvCxnSpPr>
          <p:nvPr/>
        </p:nvCxnSpPr>
        <p:spPr>
          <a:xfrm>
            <a:off x="2854116" y="4908321"/>
            <a:ext cx="120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481F1687-A523-44C9-A10C-3C6F390D653D}"/>
              </a:ext>
            </a:extLst>
          </p:cNvPr>
          <p:cNvSpPr txBox="1"/>
          <p:nvPr/>
        </p:nvSpPr>
        <p:spPr>
          <a:xfrm>
            <a:off x="2882026" y="2071244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A4844A29-C5EF-45CE-A220-376BD22060BD}"/>
              </a:ext>
            </a:extLst>
          </p:cNvPr>
          <p:cNvSpPr txBox="1"/>
          <p:nvPr/>
        </p:nvSpPr>
        <p:spPr>
          <a:xfrm>
            <a:off x="2868071" y="445157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</p:spTree>
    <p:extLst>
      <p:ext uri="{BB962C8B-B14F-4D97-AF65-F5344CB8AC3E}">
        <p14:creationId xmlns:p14="http://schemas.microsoft.com/office/powerpoint/2010/main" val="259550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161D280-1C53-4638-B4B7-19569939165C}"/>
              </a:ext>
            </a:extLst>
          </p:cNvPr>
          <p:cNvSpPr/>
          <p:nvPr/>
        </p:nvSpPr>
        <p:spPr>
          <a:xfrm rot="16200000">
            <a:off x="1198405" y="286082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NewView( )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85962F7-E58F-4C75-BA23-AAC0492A250E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>
            <a:off x="1247234" y="2865268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5A6CE0-1E9F-4EB8-AC17-7848B976072C}"/>
              </a:ext>
            </a:extLst>
          </p:cNvPr>
          <p:cNvSpPr txBox="1"/>
          <p:nvPr/>
        </p:nvSpPr>
        <p:spPr>
          <a:xfrm rot="16200000">
            <a:off x="612765" y="359795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AFE62CAE-C6FC-4BEC-B8A9-A1834A985A2D}"/>
              </a:ext>
            </a:extLst>
          </p:cNvPr>
          <p:cNvSpPr/>
          <p:nvPr/>
        </p:nvSpPr>
        <p:spPr>
          <a:xfrm rot="16200000">
            <a:off x="4004573" y="1338810"/>
            <a:ext cx="2294216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Marshall(NewView)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5CF5795-BB47-40E8-AD55-E7F1E1F43A21}"/>
              </a:ext>
            </a:extLst>
          </p:cNvPr>
          <p:cNvSpPr txBox="1"/>
          <p:nvPr/>
        </p:nvSpPr>
        <p:spPr>
          <a:xfrm>
            <a:off x="2559402" y="289429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A3DE403-9047-4782-95B8-F73F91450E56}"/>
              </a:ext>
            </a:extLst>
          </p:cNvPr>
          <p:cNvSpPr/>
          <p:nvPr/>
        </p:nvSpPr>
        <p:spPr>
          <a:xfrm rot="16200000">
            <a:off x="4290545" y="4047138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/>
              <a:t>OnNewView( )</a:t>
            </a:r>
            <a:endParaRPr lang="en-GB" sz="1799" dirty="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93DC94C3-78F9-486F-9232-9B5C2C90143A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3847171" y="1747184"/>
            <a:ext cx="896136" cy="1516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4006FE92-C976-4B72-AA63-F13CB898F8DB}"/>
              </a:ext>
            </a:extLst>
          </p:cNvPr>
          <p:cNvCxnSpPr>
            <a:stCxn id="4" idx="2"/>
          </p:cNvCxnSpPr>
          <p:nvPr/>
        </p:nvCxnSpPr>
        <p:spPr>
          <a:xfrm flipV="1">
            <a:off x="2467914" y="3263623"/>
            <a:ext cx="1379258" cy="5577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7CBA73C5-A3EF-483C-96D6-39E5843BAE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47171" y="3263624"/>
            <a:ext cx="896136" cy="119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8C11D656-1F83-4B20-95D0-AFF19C0CF8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60054" y="1747183"/>
            <a:ext cx="1069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5818B6C7-FB16-428F-B75E-EBFEA043084E}"/>
              </a:ext>
            </a:extLst>
          </p:cNvPr>
          <p:cNvSpPr txBox="1"/>
          <p:nvPr/>
        </p:nvSpPr>
        <p:spPr>
          <a:xfrm rot="16200000">
            <a:off x="5623264" y="1950328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</p:txBody>
      </p:sp>
    </p:spTree>
    <p:extLst>
      <p:ext uri="{BB962C8B-B14F-4D97-AF65-F5344CB8AC3E}">
        <p14:creationId xmlns:p14="http://schemas.microsoft.com/office/powerpoint/2010/main" val="249225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Sylinder 6">
            <a:extLst>
              <a:ext uri="{FF2B5EF4-FFF2-40B4-BE49-F238E27FC236}">
                <a16:creationId xmlns:a16="http://schemas.microsoft.com/office/drawing/2014/main" id="{7B8D8EBD-3C85-4985-8F00-55141D4D368B}"/>
              </a:ext>
            </a:extLst>
          </p:cNvPr>
          <p:cNvSpPr txBox="1"/>
          <p:nvPr/>
        </p:nvSpPr>
        <p:spPr>
          <a:xfrm rot="16200000">
            <a:off x="689866" y="3493381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command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97C888-8752-416E-B4F5-9F345EBFDC90}"/>
              </a:ext>
            </a:extLst>
          </p:cNvPr>
          <p:cNvSpPr/>
          <p:nvPr/>
        </p:nvSpPr>
        <p:spPr>
          <a:xfrm rot="16200000">
            <a:off x="1257768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Add </a:t>
            </a:r>
            <a:r>
              <a:rPr lang="en-GB" sz="1799" dirty="0" err="1"/>
              <a:t>cmd</a:t>
            </a:r>
            <a:br>
              <a:rPr lang="en-GB" sz="1799" dirty="0"/>
            </a:br>
            <a:r>
              <a:rPr lang="en-GB" sz="1799" dirty="0"/>
              <a:t>to buffer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6C166746-DA37-4628-AFB7-1103BE2B7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3247" y="2758471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63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4A7A06B0-582B-4B8F-8850-26041588B56C}"/>
              </a:ext>
            </a:extLst>
          </p:cNvPr>
          <p:cNvSpPr txBox="1"/>
          <p:nvPr/>
        </p:nvSpPr>
        <p:spPr>
          <a:xfrm rot="16200000">
            <a:off x="-176087" y="3241766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052B916A-AAD2-4064-9695-32587F12B341}"/>
              </a:ext>
            </a:extLst>
          </p:cNvPr>
          <p:cNvSpPr/>
          <p:nvPr/>
        </p:nvSpPr>
        <p:spPr>
          <a:xfrm rot="16200000">
            <a:off x="1375591" y="4652940"/>
            <a:ext cx="212560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Unmarshall( )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1F6C7ED-7414-467F-BD8E-5E1FE8E2008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75888" y="3503376"/>
            <a:ext cx="1354131" cy="1557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BDEA544-977A-439E-B6FC-A616505B0E95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 flipV="1">
            <a:off x="675888" y="1678760"/>
            <a:ext cx="1354131" cy="1824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578D591-FA24-470A-94EF-857755DBCE8E}"/>
              </a:ext>
            </a:extLst>
          </p:cNvPr>
          <p:cNvSpPr txBox="1"/>
          <p:nvPr/>
        </p:nvSpPr>
        <p:spPr>
          <a:xfrm rot="13766076">
            <a:off x="453334" y="4111551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 string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2658CA3-38F5-47B0-AC44-556D82DBA6BB}"/>
              </a:ext>
            </a:extLst>
          </p:cNvPr>
          <p:cNvSpPr txBox="1"/>
          <p:nvPr/>
        </p:nvSpPr>
        <p:spPr>
          <a:xfrm rot="18411140">
            <a:off x="489460" y="2094615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Proposal string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0D16BEF9-9219-4886-A590-0366952918C6}"/>
              </a:ext>
            </a:extLst>
          </p:cNvPr>
          <p:cNvSpPr/>
          <p:nvPr/>
        </p:nvSpPr>
        <p:spPr>
          <a:xfrm rot="16200000">
            <a:off x="3610248" y="4652940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OnNewView</a:t>
            </a:r>
            <a:r>
              <a:rPr lang="en-GB" sz="1799" dirty="0"/>
              <a:t>( )</a:t>
            </a:r>
          </a:p>
        </p:txBody>
      </p: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A097FC38-14B1-494C-BE7B-9A97219BE6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854370" y="5061313"/>
            <a:ext cx="120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A4844A29-C5EF-45CE-A220-376BD22060BD}"/>
              </a:ext>
            </a:extLst>
          </p:cNvPr>
          <p:cNvSpPr txBox="1"/>
          <p:nvPr/>
        </p:nvSpPr>
        <p:spPr>
          <a:xfrm>
            <a:off x="2868325" y="4604564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43" name="Rektangel: avrundede hjørner 42">
            <a:extLst>
              <a:ext uri="{FF2B5EF4-FFF2-40B4-BE49-F238E27FC236}">
                <a16:creationId xmlns:a16="http://schemas.microsoft.com/office/drawing/2014/main" id="{B69BF95A-B226-49B5-B8EB-CDC0DF519744}"/>
              </a:ext>
            </a:extLst>
          </p:cNvPr>
          <p:cNvSpPr/>
          <p:nvPr/>
        </p:nvSpPr>
        <p:spPr>
          <a:xfrm rot="16200000">
            <a:off x="1577257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Unmarshall( )</a:t>
            </a:r>
          </a:p>
        </p:txBody>
      </p:sp>
      <p:sp>
        <p:nvSpPr>
          <p:cNvPr id="44" name="Rektangel: avrundede hjørner 43">
            <a:extLst>
              <a:ext uri="{FF2B5EF4-FFF2-40B4-BE49-F238E27FC236}">
                <a16:creationId xmlns:a16="http://schemas.microsoft.com/office/drawing/2014/main" id="{2D197A83-BCDE-4BAC-842D-047AC9D0FEE5}"/>
              </a:ext>
            </a:extLst>
          </p:cNvPr>
          <p:cNvSpPr/>
          <p:nvPr/>
        </p:nvSpPr>
        <p:spPr>
          <a:xfrm rot="16200000">
            <a:off x="3201876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OnPropose</a:t>
            </a:r>
            <a:r>
              <a:rPr lang="en-GB" sz="1799" dirty="0"/>
              <a:t>( )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AAB2E734-C34A-4857-8820-67B1EFEC3453}"/>
              </a:ext>
            </a:extLst>
          </p:cNvPr>
          <p:cNvSpPr txBox="1"/>
          <p:nvPr/>
        </p:nvSpPr>
        <p:spPr>
          <a:xfrm>
            <a:off x="2660336" y="1309430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block</a:t>
            </a:r>
          </a:p>
        </p:txBody>
      </p:sp>
      <p:cxnSp>
        <p:nvCxnSpPr>
          <p:cNvPr id="46" name="Rett pilkobling 45">
            <a:extLst>
              <a:ext uri="{FF2B5EF4-FFF2-40B4-BE49-F238E27FC236}">
                <a16:creationId xmlns:a16="http://schemas.microsoft.com/office/drawing/2014/main" id="{F340C16A-D0BE-454A-9CA9-C19ABB717A11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rot="16200000" flipH="1">
            <a:off x="3250702" y="1274826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ktangel: avrundede hjørner 46">
            <a:extLst>
              <a:ext uri="{FF2B5EF4-FFF2-40B4-BE49-F238E27FC236}">
                <a16:creationId xmlns:a16="http://schemas.microsoft.com/office/drawing/2014/main" id="{22648DEF-D313-4F4F-85BE-21A66811C5B8}"/>
              </a:ext>
            </a:extLst>
          </p:cNvPr>
          <p:cNvSpPr/>
          <p:nvPr/>
        </p:nvSpPr>
        <p:spPr>
          <a:xfrm rot="16200000">
            <a:off x="4540192" y="1299239"/>
            <a:ext cx="230375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Unmarshall( )</a:t>
            </a:r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80323FAF-DD3C-42E5-BD44-7D920E30A779}"/>
              </a:ext>
            </a:extLst>
          </p:cNvPr>
          <p:cNvSpPr txBox="1"/>
          <p:nvPr/>
        </p:nvSpPr>
        <p:spPr>
          <a:xfrm>
            <a:off x="4284954" y="1032431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  <a:br>
              <a:rPr lang="en-GB" sz="1799" dirty="0">
                <a:solidFill>
                  <a:schemeClr val="accent6"/>
                </a:solidFill>
              </a:rPr>
            </a:br>
            <a:r>
              <a:rPr lang="en-GB" sz="1799" dirty="0">
                <a:solidFill>
                  <a:schemeClr val="accent6"/>
                </a:solidFill>
              </a:rPr>
              <a:t>string</a:t>
            </a:r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681A934A-B23F-4DD9-84B7-DFAD6E3534E0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4471382" y="1678761"/>
            <a:ext cx="812310" cy="2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ktangel: avrundede hjørner 49">
            <a:extLst>
              <a:ext uri="{FF2B5EF4-FFF2-40B4-BE49-F238E27FC236}">
                <a16:creationId xmlns:a16="http://schemas.microsoft.com/office/drawing/2014/main" id="{7476F49B-CF60-4016-9380-51AC197D15B5}"/>
              </a:ext>
            </a:extLst>
          </p:cNvPr>
          <p:cNvSpPr/>
          <p:nvPr/>
        </p:nvSpPr>
        <p:spPr>
          <a:xfrm rot="16200000">
            <a:off x="6451114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21FF18B9-FCC6-4319-BEB9-EEA8F3D97D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6593" y="1272607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21A32F60-4FF8-4312-8D88-653B17066E6A}"/>
              </a:ext>
            </a:extLst>
          </p:cNvPr>
          <p:cNvSpPr txBox="1"/>
          <p:nvPr/>
        </p:nvSpPr>
        <p:spPr>
          <a:xfrm>
            <a:off x="5916230" y="130943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3ED4985B-DE56-4A58-9B75-1E68A23D8F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31211" y="1272605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830F8FA-A317-46C4-880F-E2AE71BEB531}"/>
              </a:ext>
            </a:extLst>
          </p:cNvPr>
          <p:cNvSpPr txBox="1"/>
          <p:nvPr/>
        </p:nvSpPr>
        <p:spPr>
          <a:xfrm rot="16200000">
            <a:off x="7582730" y="1899792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  <a:br>
              <a:rPr lang="en-GB" sz="1400" dirty="0"/>
            </a:br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330313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161D280-1C53-4638-B4B7-19569939165C}"/>
              </a:ext>
            </a:extLst>
          </p:cNvPr>
          <p:cNvSpPr/>
          <p:nvPr/>
        </p:nvSpPr>
        <p:spPr>
          <a:xfrm rot="16200000">
            <a:off x="1198405" y="286082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NewView( )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85962F7-E58F-4C75-BA23-AAC0492A250E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>
            <a:off x="1247234" y="2865268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5A6CE0-1E9F-4EB8-AC17-7848B976072C}"/>
              </a:ext>
            </a:extLst>
          </p:cNvPr>
          <p:cNvSpPr txBox="1"/>
          <p:nvPr/>
        </p:nvSpPr>
        <p:spPr>
          <a:xfrm rot="16200000">
            <a:off x="612765" y="359795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AFE62CAE-C6FC-4BEC-B8A9-A1834A985A2D}"/>
              </a:ext>
            </a:extLst>
          </p:cNvPr>
          <p:cNvSpPr/>
          <p:nvPr/>
        </p:nvSpPr>
        <p:spPr>
          <a:xfrm rot="16200000">
            <a:off x="4004573" y="1338810"/>
            <a:ext cx="2294216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Marshall(NewView)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5CF5795-BB47-40E8-AD55-E7F1E1F43A21}"/>
              </a:ext>
            </a:extLst>
          </p:cNvPr>
          <p:cNvSpPr txBox="1"/>
          <p:nvPr/>
        </p:nvSpPr>
        <p:spPr>
          <a:xfrm>
            <a:off x="2559402" y="289429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A3DE403-9047-4782-95B8-F73F91450E56}"/>
              </a:ext>
            </a:extLst>
          </p:cNvPr>
          <p:cNvSpPr/>
          <p:nvPr/>
        </p:nvSpPr>
        <p:spPr>
          <a:xfrm rot="16200000">
            <a:off x="4290545" y="4047138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OnNewView</a:t>
            </a:r>
            <a:r>
              <a:rPr lang="en-GB" sz="1799" dirty="0"/>
              <a:t>( )</a:t>
            </a:r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93DC94C3-78F9-486F-9232-9B5C2C90143A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3847171" y="1747184"/>
            <a:ext cx="896136" cy="1516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4006FE92-C976-4B72-AA63-F13CB898F8DB}"/>
              </a:ext>
            </a:extLst>
          </p:cNvPr>
          <p:cNvCxnSpPr>
            <a:stCxn id="4" idx="2"/>
          </p:cNvCxnSpPr>
          <p:nvPr/>
        </p:nvCxnSpPr>
        <p:spPr>
          <a:xfrm flipV="1">
            <a:off x="2467914" y="3263623"/>
            <a:ext cx="1379258" cy="5577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7CBA73C5-A3EF-483C-96D6-39E5843BAE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47171" y="3263624"/>
            <a:ext cx="896136" cy="119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8C11D656-1F83-4B20-95D0-AFF19C0CF8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60054" y="1747183"/>
            <a:ext cx="1069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5818B6C7-FB16-428F-B75E-EBFEA043084E}"/>
              </a:ext>
            </a:extLst>
          </p:cNvPr>
          <p:cNvSpPr txBox="1"/>
          <p:nvPr/>
        </p:nvSpPr>
        <p:spPr>
          <a:xfrm rot="16200000">
            <a:off x="5623264" y="1842608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  <a:p>
            <a:pPr algn="ctr"/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186325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6013</TotalTime>
  <Words>277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Vijaya</vt:lpstr>
      <vt:lpstr>Office Theme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Tunge Aspøy</dc:creator>
  <cp:lastModifiedBy>Helene Larsen</cp:lastModifiedBy>
  <cp:revision>48</cp:revision>
  <dcterms:created xsi:type="dcterms:W3CDTF">2021-03-26T09:54:17Z</dcterms:created>
  <dcterms:modified xsi:type="dcterms:W3CDTF">2021-06-07T11:03:45Z</dcterms:modified>
</cp:coreProperties>
</file>