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CB42-79AA-4800-A0E8-C062AAF506F9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A6BD9-A31C-4483-BBF5-30D3477494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95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Op deze dia stellen we onszelf voor( welke rol je had binnen het team </a:t>
            </a:r>
            <a:r>
              <a:rPr lang="nl-NL" dirty="0" err="1"/>
              <a:t>etc</a:t>
            </a:r>
            <a:r>
              <a:rPr lang="nl-NL" dirty="0"/>
              <a:t>)  er word aangegeven of er tijdens OF na de presentatie vragen gesteld mogen worden.</a:t>
            </a:r>
          </a:p>
          <a:p>
            <a:r>
              <a:rPr lang="nl-NL" dirty="0"/>
              <a:t>Deze dia doet elke groepslid. We zorgen ook dat er een inleiding is. Hou er ook rekening mee dat er geen storende zaken mogen zijn tijdens de presentatie.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21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dia doet </a:t>
            </a:r>
            <a:r>
              <a:rPr lang="nl-NL" dirty="0" err="1"/>
              <a:t>Jehtro</a:t>
            </a:r>
            <a:r>
              <a:rPr lang="nl-NL" dirty="0"/>
              <a:t>. Hij verteld waar we het allemaal over gaan hebben.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26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dia doet Sander, hij verteld tegen welke problemen we zijn aangelopen als team. Denk aan de code, de samenwerking, en de documentaties.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09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dia doet Luc, hij vertelt over de technische, functionele en acceptatie test. Over wat we precies hebben getest en wat de uitslagen waren.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6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dia doen we allemaal. Denk aan de taakverdeling, wat de rol was van de projectleider binnen het project, en ieder geeft zijn mening over hoe het ging.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47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dia doet Eric, hij gaat vertellen over welke conventies we hebben afgesproken binnen het team( waarom </a:t>
            </a:r>
            <a:r>
              <a:rPr lang="nl-NL" dirty="0" err="1"/>
              <a:t>etc</a:t>
            </a:r>
            <a:r>
              <a:rPr lang="nl-NL" dirty="0"/>
              <a:t>) en hij gaat vertellen over het functioneel ontwerp.  Vertel waarom we het zo hebben gemaakt, en waarom. </a:t>
            </a:r>
            <a:r>
              <a:rPr lang="nl-NL"/>
              <a:t>VERTEL OOK DE GEMAAKTE EISEN TIJDENS HET PROJECT DOOR DE KLANT!!!!!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1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dia doet Sander, hij vertelt hoe het was om te programmeren , wat er goed ging en wat er minder goed ging. En hoe hij de website nu vind hoe die geworden is.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12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dia doet </a:t>
            </a:r>
            <a:r>
              <a:rPr lang="nl-NL" dirty="0" err="1"/>
              <a:t>Jethro</a:t>
            </a:r>
            <a:r>
              <a:rPr lang="nl-NL" dirty="0"/>
              <a:t>. Aan het begin van de presentatie is er gezegd dat er geen vragen tijdens de presentatie gesteld mogen worden.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6BD9-A31C-4483-BBF5-30D3477494F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0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5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6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7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54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43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93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980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6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27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7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3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77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1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06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27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0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22D055-CB72-4A20-A64B-FC53C4397C65}" type="datetimeFigureOut">
              <a:rPr lang="nl-NL" smtClean="0"/>
              <a:t>26-3-2018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A70F-FDD0-432B-B24A-944426B90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527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8BB0-E663-4D97-9E9B-988EDA13F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 Gokkers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5C61AA-B8D0-4230-8964-2B166983F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Sander van Deursen, </a:t>
            </a:r>
            <a:r>
              <a:rPr lang="nl-NL" dirty="0" err="1"/>
              <a:t>Jethro</a:t>
            </a:r>
            <a:r>
              <a:rPr lang="nl-NL" dirty="0"/>
              <a:t> </a:t>
            </a:r>
            <a:r>
              <a:rPr lang="nl-NL" dirty="0" err="1"/>
              <a:t>Rayappu</a:t>
            </a:r>
            <a:r>
              <a:rPr lang="nl-NL" dirty="0"/>
              <a:t>, Eric van Mook en Luc Hoppenbrouwers</a:t>
            </a:r>
          </a:p>
        </p:txBody>
      </p:sp>
    </p:spTree>
    <p:extLst>
      <p:ext uri="{BB962C8B-B14F-4D97-AF65-F5344CB8AC3E}">
        <p14:creationId xmlns:p14="http://schemas.microsoft.com/office/powerpoint/2010/main" val="397818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3E26B-D76C-40F1-8571-C0E9A67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gaan we het over hebben?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71D266-7B53-4006-9C47-084D7D5A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Problemen</a:t>
            </a:r>
          </a:p>
          <a:p>
            <a:r>
              <a:rPr lang="nl-NL" dirty="0"/>
              <a:t>Testen </a:t>
            </a:r>
          </a:p>
          <a:p>
            <a:r>
              <a:rPr lang="nl-NL" dirty="0"/>
              <a:t>Samenwerking</a:t>
            </a:r>
          </a:p>
          <a:p>
            <a:r>
              <a:rPr lang="nl-NL" dirty="0"/>
              <a:t>Conventierapport en functioneel ontwerp </a:t>
            </a:r>
          </a:p>
          <a:p>
            <a:r>
              <a:rPr lang="nl-NL" dirty="0"/>
              <a:t>De website </a:t>
            </a:r>
          </a:p>
          <a:p>
            <a:r>
              <a:rPr lang="nl-NL" dirty="0"/>
              <a:t>Vragen?</a:t>
            </a:r>
          </a:p>
        </p:txBody>
      </p:sp>
      <p:pic>
        <p:nvPicPr>
          <p:cNvPr id="4098" name="Picture 2" descr="Afbeeldingsresultaat voor gokkers">
            <a:extLst>
              <a:ext uri="{FF2B5EF4-FFF2-40B4-BE49-F238E27FC236}">
                <a16:creationId xmlns:a16="http://schemas.microsoft.com/office/drawing/2014/main" id="{3429A033-403A-4177-B6A6-445C6035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76" y="1394791"/>
            <a:ext cx="4983812" cy="20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983B-FBF3-44C9-B4DA-68D40040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Tegen welke problemen zijn we aangelopen?</a:t>
            </a:r>
          </a:p>
        </p:txBody>
      </p:sp>
      <p:pic>
        <p:nvPicPr>
          <p:cNvPr id="1026" name="Picture 2" descr="Afbeeldingsresultaat voor problemen">
            <a:extLst>
              <a:ext uri="{FF2B5EF4-FFF2-40B4-BE49-F238E27FC236}">
                <a16:creationId xmlns:a16="http://schemas.microsoft.com/office/drawing/2014/main" id="{3765E1F9-ECCD-4915-B10B-3E6A161F2D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116" y="1853248"/>
            <a:ext cx="3516671" cy="233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problemen">
            <a:extLst>
              <a:ext uri="{FF2B5EF4-FFF2-40B4-BE49-F238E27FC236}">
                <a16:creationId xmlns:a16="http://schemas.microsoft.com/office/drawing/2014/main" id="{86D6AEBB-6740-4F21-8781-39ACCFB7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3019101"/>
            <a:ext cx="37052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problemen">
            <a:extLst>
              <a:ext uri="{FF2B5EF4-FFF2-40B4-BE49-F238E27FC236}">
                <a16:creationId xmlns:a16="http://schemas.microsoft.com/office/drawing/2014/main" id="{C15D1417-5152-4D33-9B6F-8A5FB372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4" y="2232641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9D2F-605C-4BDA-9593-EED3A03F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 </a:t>
            </a:r>
          </a:p>
        </p:txBody>
      </p:sp>
      <p:pic>
        <p:nvPicPr>
          <p:cNvPr id="2050" name="Picture 2" descr="Afbeeldingsresultaat voor tandwielen">
            <a:extLst>
              <a:ext uri="{FF2B5EF4-FFF2-40B4-BE49-F238E27FC236}">
                <a16:creationId xmlns:a16="http://schemas.microsoft.com/office/drawing/2014/main" id="{41E1DD9C-C127-4B7E-ACC7-B12FF1A3BD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73" y="1013175"/>
            <a:ext cx="2624637" cy="26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testen">
            <a:extLst>
              <a:ext uri="{FF2B5EF4-FFF2-40B4-BE49-F238E27FC236}">
                <a16:creationId xmlns:a16="http://schemas.microsoft.com/office/drawing/2014/main" id="{70DAFB1C-78B6-48DC-A558-D75BB67D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8" y="2009449"/>
            <a:ext cx="3785469" cy="283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testen">
            <a:extLst>
              <a:ext uri="{FF2B5EF4-FFF2-40B4-BE49-F238E27FC236}">
                <a16:creationId xmlns:a16="http://schemas.microsoft.com/office/drawing/2014/main" id="{530A824A-1AC4-4D07-8278-0B5922732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66" y="4671732"/>
            <a:ext cx="35147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8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5BE0A-4300-42B6-B4A5-2F9BFFD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samenwerking </a:t>
            </a:r>
          </a:p>
        </p:txBody>
      </p:sp>
      <p:pic>
        <p:nvPicPr>
          <p:cNvPr id="3076" name="Picture 4" descr="Afbeeldingsresultaat voor samenwerking">
            <a:extLst>
              <a:ext uri="{FF2B5EF4-FFF2-40B4-BE49-F238E27FC236}">
                <a16:creationId xmlns:a16="http://schemas.microsoft.com/office/drawing/2014/main" id="{449E4A7C-E49A-48AC-B019-9D18A115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8" y="2472308"/>
            <a:ext cx="4685248" cy="2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samenwerking">
            <a:extLst>
              <a:ext uri="{FF2B5EF4-FFF2-40B4-BE49-F238E27FC236}">
                <a16:creationId xmlns:a16="http://schemas.microsoft.com/office/drawing/2014/main" id="{E2C36D4B-E65B-4B52-9B13-B5E39A0A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81598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fbeeldingsresultaat voor samenwerking">
            <a:extLst>
              <a:ext uri="{FF2B5EF4-FFF2-40B4-BE49-F238E27FC236}">
                <a16:creationId xmlns:a16="http://schemas.microsoft.com/office/drawing/2014/main" id="{47DF2707-0710-44EE-AE73-5517235645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17" y="3601017"/>
            <a:ext cx="3877360" cy="32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66BCA-42F5-42F6-8F16-F339BC6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Conventierapport en functioneel ontwerp</a:t>
            </a:r>
          </a:p>
        </p:txBody>
      </p:sp>
      <p:pic>
        <p:nvPicPr>
          <p:cNvPr id="1034" name="Picture 10" descr="Afbeeldingsresultaat voor functioneel ontwerp">
            <a:extLst>
              <a:ext uri="{FF2B5EF4-FFF2-40B4-BE49-F238E27FC236}">
                <a16:creationId xmlns:a16="http://schemas.microsoft.com/office/drawing/2014/main" id="{91EB11DC-C6E3-4306-81B2-0AEF4089B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15" y="1923429"/>
            <a:ext cx="606159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3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C960B-08A0-485B-88B9-B91008D6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website </a:t>
            </a:r>
          </a:p>
        </p:txBody>
      </p:sp>
      <p:pic>
        <p:nvPicPr>
          <p:cNvPr id="2050" name="Picture 2" descr="Afbeeldingsresultaat voor html">
            <a:extLst>
              <a:ext uri="{FF2B5EF4-FFF2-40B4-BE49-F238E27FC236}">
                <a16:creationId xmlns:a16="http://schemas.microsoft.com/office/drawing/2014/main" id="{18610620-6262-4D86-B3F2-88A6653FB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3" y="1733978"/>
            <a:ext cx="4901416" cy="312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html">
            <a:extLst>
              <a:ext uri="{FF2B5EF4-FFF2-40B4-BE49-F238E27FC236}">
                <a16:creationId xmlns:a16="http://schemas.microsoft.com/office/drawing/2014/main" id="{90B20641-E606-497C-8B02-8B6E13C8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28" y="3106392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1B7CB-AAA6-4F40-8F23-CC3297D7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Vragen?</a:t>
            </a:r>
          </a:p>
        </p:txBody>
      </p:sp>
      <p:pic>
        <p:nvPicPr>
          <p:cNvPr id="3074" name="Picture 2" descr="Afbeeldingsresultaat voor vragen">
            <a:extLst>
              <a:ext uri="{FF2B5EF4-FFF2-40B4-BE49-F238E27FC236}">
                <a16:creationId xmlns:a16="http://schemas.microsoft.com/office/drawing/2014/main" id="{16817D79-B574-4FE2-951D-498AEC7F47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22" y="1962929"/>
            <a:ext cx="2656025" cy="33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beeldingsresultaat voor vragen">
            <a:extLst>
              <a:ext uri="{FF2B5EF4-FFF2-40B4-BE49-F238E27FC236}">
                <a16:creationId xmlns:a16="http://schemas.microsoft.com/office/drawing/2014/main" id="{BA36B5B1-4225-4FB5-A7E1-001BBEFB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37" y="1319627"/>
            <a:ext cx="2857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vragen">
            <a:extLst>
              <a:ext uri="{FF2B5EF4-FFF2-40B4-BE49-F238E27FC236}">
                <a16:creationId xmlns:a16="http://schemas.microsoft.com/office/drawing/2014/main" id="{712A5564-A30F-42C0-B606-F636B1C2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16" y="4662286"/>
            <a:ext cx="5983563" cy="175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16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341</Words>
  <Application>Microsoft Office PowerPoint</Application>
  <PresentationFormat>Breedbeeld</PresentationFormat>
  <Paragraphs>32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De Gokkers </vt:lpstr>
      <vt:lpstr>Waar gaan we het over hebben?</vt:lpstr>
      <vt:lpstr>Tegen welke problemen zijn we aangelopen?</vt:lpstr>
      <vt:lpstr>Testen </vt:lpstr>
      <vt:lpstr>De samenwerking </vt:lpstr>
      <vt:lpstr>Conventierapport en functioneel ontwerp</vt:lpstr>
      <vt:lpstr>De website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Gokkers</dc:title>
  <dc:creator>Hoppenbrouwers, Luc  (student)</dc:creator>
  <cp:lastModifiedBy>Hoppenbrouwers, Luc  (student)</cp:lastModifiedBy>
  <cp:revision>14</cp:revision>
  <dcterms:created xsi:type="dcterms:W3CDTF">2018-03-06T11:52:12Z</dcterms:created>
  <dcterms:modified xsi:type="dcterms:W3CDTF">2018-03-26T11:10:45Z</dcterms:modified>
</cp:coreProperties>
</file>