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8BEAF-1B93-47EA-8481-916AFAAD1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BAC602-A4BD-443E-A4C2-804862BD2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468D0-B136-46AD-8E51-8CF8D7023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FC230-FA01-46E6-8728-B986027A10E5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DCDAE-F083-4D6F-8844-E9E45FB25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14658-2A70-4631-A90A-0652ADF76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604-7B7E-4A7C-B8C3-6346045CA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85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9A296-A057-4533-912E-213C72606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C9F8A5-4AFD-4BD4-8471-C7B0A4DE1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73BFD-3F4C-4FEB-8038-5C20CABB7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FC230-FA01-46E6-8728-B986027A10E5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8B06A-B44E-47AB-9819-F879AD428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C0BBF-48F0-46C5-A4F4-FFC5089BA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604-7B7E-4A7C-B8C3-6346045CA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0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361F63-E8E6-4460-958B-D779CA3EF3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F10E24-6B0E-4849-9549-500B6C75B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70BDF-3D42-494B-81D8-8FD1B59D0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FC230-FA01-46E6-8728-B986027A10E5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2ACCA-E901-48B8-AC8A-6513BEEAE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BA5AA-3C56-4396-A8C1-4683135ED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604-7B7E-4A7C-B8C3-6346045CA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52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16064-A668-4BE0-A656-C2A1AEA13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8A0FF-877F-4BF5-AFA9-370CC2131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CBD52-1E76-4058-BA8D-DC64CA276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FC230-FA01-46E6-8728-B986027A10E5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57B74-2A72-4297-8B02-720B904C5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8A36C-CCC2-40FA-A39D-F96F86B7F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604-7B7E-4A7C-B8C3-6346045CA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03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ADF1B-6D9B-4306-AFA4-170B1B2D2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8DE35-8822-4A00-997C-A82DF869D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08475-1E6C-461D-A276-629FABD84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FC230-FA01-46E6-8728-B986027A10E5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0F386-5738-4960-ACE3-D88C2F634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A0B70-1A1B-4B35-B2E5-51D99AD6B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604-7B7E-4A7C-B8C3-6346045CA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79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FA0B2-F1F7-4310-93A9-5336532D3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46352-8C8E-4439-9054-770867F423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75FE80-C83A-4FF6-8692-0BED58CBE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E44B4-344C-4527-8A27-CA33D158E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FC230-FA01-46E6-8728-B986027A10E5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ADDCC-E013-440A-AFD8-7C6581731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DFC0C-5DED-4086-9804-6DAD9FDBC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604-7B7E-4A7C-B8C3-6346045CA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53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9C217-35B3-400E-BF4B-8BD262004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5F45F-1252-4587-832D-8DFFDA4A4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9AFA6F-BC26-4491-8E13-001CF0D29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49ECD-7D01-4FBF-9BCB-9B7D19AA0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BA4A76-3BF1-46B7-888B-768A136A6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35678C-9E65-45AF-8BFC-7620B9EAA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FC230-FA01-46E6-8728-B986027A10E5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E59811-E407-43FB-9668-116F87DFC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7C6420-FCF3-4C10-8909-AC45114C1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604-7B7E-4A7C-B8C3-6346045CA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26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168E9-6CDF-4A28-BCD8-ACBD12132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19BE6-9042-45A4-A93D-60789523D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FC230-FA01-46E6-8728-B986027A10E5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A80907-30D0-466B-9323-40617CE02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BFE955-2956-4D44-87DB-03CD2BA70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604-7B7E-4A7C-B8C3-6346045CA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93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43B05A-2EA6-46AF-831E-9EB497E3E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FC230-FA01-46E6-8728-B986027A10E5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620F76-4274-484A-8F12-B631C46A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36321C-DCF0-47B8-894C-1D7DF3627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604-7B7E-4A7C-B8C3-6346045CA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08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29796-CDC6-40A6-8EBD-429CFD84B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20D08-6E26-4262-B2F9-AF1F34C10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BB6EB-21C5-434A-998D-3D77995D1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572F9-07AB-4782-BF1B-1B47FF9B2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FC230-FA01-46E6-8728-B986027A10E5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F655F-462A-4423-ADA3-D184DB0B1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B9755-3714-463A-9656-D0CFC0BDD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604-7B7E-4A7C-B8C3-6346045CA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4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E240C-1822-41E2-B901-1948CCC90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223EA2-4F36-4EF8-A66E-CD4FB74DCA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4F45C8-0B45-492E-B0E1-D7972FBB4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14B0F6-08EB-4F80-9A5D-78D375A58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FC230-FA01-46E6-8728-B986027A10E5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A770D-0752-4795-9EE2-1A7330D3B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F0021-20F2-4114-B6F5-76CCEC4D7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A0604-7B7E-4A7C-B8C3-6346045CA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46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468BD2-7D23-4192-80AA-B0D7195B1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FB18D-38B2-45FD-8AAD-4346BA2FD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98028-353E-44E2-A0BE-B0EB85F4FB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FC230-FA01-46E6-8728-B986027A10E5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150B1-58D9-43D8-A71F-63C989C40B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7EC3D-87C0-4CBF-8803-FE049253D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A0604-7B7E-4A7C-B8C3-6346045CA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22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ABE645-566E-4B69-8492-318643883129}"/>
              </a:ext>
            </a:extLst>
          </p:cNvPr>
          <p:cNvSpPr/>
          <p:nvPr/>
        </p:nvSpPr>
        <p:spPr>
          <a:xfrm>
            <a:off x="352481" y="2719358"/>
            <a:ext cx="1615627" cy="1581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IoT Device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945CD9E-CC49-4845-8D65-B19C3DC59751}"/>
              </a:ext>
            </a:extLst>
          </p:cNvPr>
          <p:cNvSpPr/>
          <p:nvPr/>
        </p:nvSpPr>
        <p:spPr>
          <a:xfrm>
            <a:off x="4386874" y="1847032"/>
            <a:ext cx="1503431" cy="158196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IoT Hub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48A0CE-D716-4080-8494-F6C7613CA5CE}"/>
              </a:ext>
            </a:extLst>
          </p:cNvPr>
          <p:cNvSpPr/>
          <p:nvPr/>
        </p:nvSpPr>
        <p:spPr>
          <a:xfrm>
            <a:off x="2924583" y="4577609"/>
            <a:ext cx="1503431" cy="10033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Provisioning Service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853A16-2528-41DA-8B99-134CA184D40A}"/>
              </a:ext>
            </a:extLst>
          </p:cNvPr>
          <p:cNvSpPr/>
          <p:nvPr/>
        </p:nvSpPr>
        <p:spPr>
          <a:xfrm>
            <a:off x="7353301" y="4301326"/>
            <a:ext cx="1177594" cy="8807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Eventhub</a:t>
            </a:r>
            <a:endParaRPr lang="en-US" sz="1400" dirty="0"/>
          </a:p>
          <a:p>
            <a:pPr algn="ctr"/>
            <a:r>
              <a:rPr lang="en-US" sz="1400" dirty="0"/>
              <a:t>Or</a:t>
            </a:r>
          </a:p>
          <a:p>
            <a:pPr algn="ctr"/>
            <a:r>
              <a:rPr lang="en-US" sz="1400" dirty="0"/>
              <a:t>Blob storage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B177CE-E0CF-4A16-8016-011B622636FD}"/>
              </a:ext>
            </a:extLst>
          </p:cNvPr>
          <p:cNvSpPr/>
          <p:nvPr/>
        </p:nvSpPr>
        <p:spPr>
          <a:xfrm>
            <a:off x="10042517" y="5405059"/>
            <a:ext cx="1385624" cy="8807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Function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BD4066-455C-4CAB-95CC-EC54A4F6C09E}"/>
              </a:ext>
            </a:extLst>
          </p:cNvPr>
          <p:cNvSpPr/>
          <p:nvPr/>
        </p:nvSpPr>
        <p:spPr>
          <a:xfrm>
            <a:off x="9993891" y="420442"/>
            <a:ext cx="1385624" cy="8807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App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C164707-849C-4C6F-9AA1-563CB928A8A7}"/>
              </a:ext>
            </a:extLst>
          </p:cNvPr>
          <p:cNvCxnSpPr>
            <a:cxnSpLocks/>
            <a:stCxn id="76" idx="3"/>
            <a:endCxn id="7" idx="1"/>
          </p:cNvCxnSpPr>
          <p:nvPr/>
        </p:nvCxnSpPr>
        <p:spPr>
          <a:xfrm>
            <a:off x="5696763" y="3099138"/>
            <a:ext cx="1656538" cy="1642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3D4778-57A0-455D-82A1-3264B1D9A29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8530895" y="4741696"/>
            <a:ext cx="1511622" cy="1103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0E46FA-498E-4B66-AE6B-60DF1916182C}"/>
              </a:ext>
            </a:extLst>
          </p:cNvPr>
          <p:cNvCxnSpPr>
            <a:cxnSpLocks/>
            <a:stCxn id="9" idx="1"/>
            <a:endCxn id="5" idx="3"/>
          </p:cNvCxnSpPr>
          <p:nvPr/>
        </p:nvCxnSpPr>
        <p:spPr>
          <a:xfrm flipH="1">
            <a:off x="5890305" y="860812"/>
            <a:ext cx="4103586" cy="1777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4E45BCA-9143-4919-A0A1-FDAA4197621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1968108" y="2638016"/>
            <a:ext cx="2418766" cy="872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1EE32D7-6D0D-4741-85E2-5AC6B9419E58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968108" y="3510342"/>
            <a:ext cx="956475" cy="1568965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08AC4F9-A9A8-42CF-BFA4-9AC253DB44BC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3676299" y="3429000"/>
            <a:ext cx="1462291" cy="1148609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94731D2-F800-41E4-BD6B-13D7C83A2C29}"/>
              </a:ext>
            </a:extLst>
          </p:cNvPr>
          <p:cNvSpPr txBox="1"/>
          <p:nvPr/>
        </p:nvSpPr>
        <p:spPr>
          <a:xfrm>
            <a:off x="294042" y="1554644"/>
            <a:ext cx="18456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Device exposes its </a:t>
            </a:r>
            <a:r>
              <a:rPr lang="en-US" sz="1400" dirty="0" err="1"/>
              <a:t>ModelId</a:t>
            </a:r>
            <a:endParaRPr lang="en-US" sz="1400" dirty="0"/>
          </a:p>
          <a:p>
            <a:pPr algn="ctr"/>
            <a:r>
              <a:rPr lang="en-US" sz="1400" dirty="0"/>
              <a:t>when it connects to the IoT Hub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D7D38D0-F044-4FAA-A9E0-CDC3502511DB}"/>
              </a:ext>
            </a:extLst>
          </p:cNvPr>
          <p:cNvSpPr txBox="1"/>
          <p:nvPr/>
        </p:nvSpPr>
        <p:spPr>
          <a:xfrm>
            <a:off x="10444316" y="2381997"/>
            <a:ext cx="140478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Retrieval of complete IoT </a:t>
            </a:r>
            <a:r>
              <a:rPr lang="en-US" sz="1400" dirty="0" err="1"/>
              <a:t>Plug&amp;Play</a:t>
            </a:r>
            <a:r>
              <a:rPr lang="en-US" sz="1400" dirty="0"/>
              <a:t> module using </a:t>
            </a:r>
            <a:r>
              <a:rPr lang="en-US" sz="1400" dirty="0" err="1"/>
              <a:t>Nuget</a:t>
            </a:r>
            <a:r>
              <a:rPr lang="en-US" sz="1400" dirty="0"/>
              <a:t> library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0E7A5BF-B8A4-4E7C-B846-C3D565FFF94B}"/>
              </a:ext>
            </a:extLst>
          </p:cNvPr>
          <p:cNvSpPr txBox="1"/>
          <p:nvPr/>
        </p:nvSpPr>
        <p:spPr>
          <a:xfrm>
            <a:off x="2734778" y="5680957"/>
            <a:ext cx="18456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ModelId</a:t>
            </a:r>
            <a:r>
              <a:rPr lang="en-US" sz="1400" dirty="0"/>
              <a:t> is also exposed via DPS enrollment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1A1A204-0A07-463F-8C10-C6D652A007A2}"/>
              </a:ext>
            </a:extLst>
          </p:cNvPr>
          <p:cNvSpPr txBox="1"/>
          <p:nvPr/>
        </p:nvSpPr>
        <p:spPr>
          <a:xfrm>
            <a:off x="4386871" y="791467"/>
            <a:ext cx="15034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ModelId</a:t>
            </a:r>
            <a:r>
              <a:rPr lang="en-US" sz="1400" dirty="0"/>
              <a:t> is stored in </a:t>
            </a:r>
            <a:r>
              <a:rPr lang="en-US" sz="1400" dirty="0" err="1"/>
              <a:t>DeviceTwin</a:t>
            </a:r>
            <a:endParaRPr lang="en-US" sz="1400" dirty="0"/>
          </a:p>
          <a:p>
            <a:pPr algn="ctr"/>
            <a:r>
              <a:rPr lang="en-US" sz="1400" dirty="0"/>
              <a:t>Or IoT Edge </a:t>
            </a:r>
            <a:r>
              <a:rPr lang="en-US" sz="1400" dirty="0" err="1"/>
              <a:t>ModuleTwin</a:t>
            </a:r>
            <a:endParaRPr lang="en-US" sz="1400" dirty="0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811EF4D7-6F3D-40C9-BB53-9FB44FD87334}"/>
              </a:ext>
            </a:extLst>
          </p:cNvPr>
          <p:cNvSpPr/>
          <p:nvPr/>
        </p:nvSpPr>
        <p:spPr>
          <a:xfrm>
            <a:off x="4580409" y="2433783"/>
            <a:ext cx="1116354" cy="44633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DeviceTwin</a:t>
            </a:r>
            <a:endParaRPr lang="en-US" sz="1200" dirty="0"/>
          </a:p>
          <a:p>
            <a:pPr algn="ctr"/>
            <a:r>
              <a:rPr lang="en-US" sz="1200" dirty="0"/>
              <a:t>Registry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C20F4D5D-A7AF-4293-AF51-230B0F25A89C}"/>
              </a:ext>
            </a:extLst>
          </p:cNvPr>
          <p:cNvSpPr/>
          <p:nvPr/>
        </p:nvSpPr>
        <p:spPr>
          <a:xfrm>
            <a:off x="4580409" y="2981572"/>
            <a:ext cx="1116354" cy="23513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Routes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D146834-DDF5-4FF8-B20A-0652D8D8E006}"/>
              </a:ext>
            </a:extLst>
          </p:cNvPr>
          <p:cNvSpPr txBox="1"/>
          <p:nvPr/>
        </p:nvSpPr>
        <p:spPr>
          <a:xfrm>
            <a:off x="5740006" y="4665294"/>
            <a:ext cx="14052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DeviceTwin</a:t>
            </a:r>
            <a:r>
              <a:rPr lang="en-US" sz="1400" dirty="0"/>
              <a:t> update is routed as Digital Twin Change Event to IoT Hub routing endpoint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C1EA9C5-D3AC-4270-A9F0-053E84EFF8D7}"/>
              </a:ext>
            </a:extLst>
          </p:cNvPr>
          <p:cNvSpPr/>
          <p:nvPr/>
        </p:nvSpPr>
        <p:spPr>
          <a:xfrm>
            <a:off x="8686337" y="2417010"/>
            <a:ext cx="1712859" cy="10995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Official or custom Azure Device Models Repository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EF10E36-DF66-449F-A66C-CA50628F0C95}"/>
              </a:ext>
            </a:extLst>
          </p:cNvPr>
          <p:cNvCxnSpPr>
            <a:stCxn id="8" idx="0"/>
            <a:endCxn id="95" idx="2"/>
          </p:cNvCxnSpPr>
          <p:nvPr/>
        </p:nvCxnSpPr>
        <p:spPr>
          <a:xfrm flipH="1" flipV="1">
            <a:off x="9542767" y="3516534"/>
            <a:ext cx="1192562" cy="1888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3ED111D-649B-4BB1-8C93-FCFCD1F942E6}"/>
              </a:ext>
            </a:extLst>
          </p:cNvPr>
          <p:cNvCxnSpPr>
            <a:cxnSpLocks/>
            <a:stCxn id="9" idx="2"/>
            <a:endCxn id="95" idx="0"/>
          </p:cNvCxnSpPr>
          <p:nvPr/>
        </p:nvCxnSpPr>
        <p:spPr>
          <a:xfrm flipH="1">
            <a:off x="9542767" y="1301182"/>
            <a:ext cx="1143936" cy="1115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F9D93477-D2D3-488A-9AD1-0366ED9D9A0E}"/>
              </a:ext>
            </a:extLst>
          </p:cNvPr>
          <p:cNvSpPr txBox="1"/>
          <p:nvPr/>
        </p:nvSpPr>
        <p:spPr>
          <a:xfrm>
            <a:off x="6868049" y="565883"/>
            <a:ext cx="17727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Serverside</a:t>
            </a:r>
            <a:r>
              <a:rPr lang="en-US" sz="1400" dirty="0"/>
              <a:t> </a:t>
            </a:r>
            <a:r>
              <a:rPr lang="en-US" sz="1400" dirty="0" err="1"/>
              <a:t>RegistryManager</a:t>
            </a:r>
            <a:r>
              <a:rPr lang="en-US" sz="1400" dirty="0"/>
              <a:t> supplies the </a:t>
            </a:r>
            <a:r>
              <a:rPr lang="en-US" sz="1400" dirty="0" err="1"/>
              <a:t>DeviceTwin</a:t>
            </a:r>
            <a:r>
              <a:rPr lang="en-US" sz="1400" dirty="0"/>
              <a:t> </a:t>
            </a:r>
            <a:r>
              <a:rPr lang="en-US" sz="1400" dirty="0" err="1"/>
              <a:t>inclusing</a:t>
            </a:r>
            <a:r>
              <a:rPr lang="en-US" sz="1400" dirty="0"/>
              <a:t> </a:t>
            </a:r>
            <a:r>
              <a:rPr lang="en-US" sz="1400" dirty="0" err="1"/>
              <a:t>ModelId</a:t>
            </a:r>
            <a:endParaRPr lang="en-US" sz="1400" dirty="0"/>
          </a:p>
        </p:txBody>
      </p:sp>
      <p:pic>
        <p:nvPicPr>
          <p:cNvPr id="1026" name="Picture 2" descr="IoT Hub | Microsoft Azure Mono">
            <a:extLst>
              <a:ext uri="{FF2B5EF4-FFF2-40B4-BE49-F238E27FC236}">
                <a16:creationId xmlns:a16="http://schemas.microsoft.com/office/drawing/2014/main" id="{843155D9-6A7C-4ABC-9F59-8EDC18CD0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615" y="3377968"/>
            <a:ext cx="495917" cy="50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tegrations | Plugins | Custom Scripts | Nagios | Microsoft Applications:  Site24x7">
            <a:extLst>
              <a:ext uri="{FF2B5EF4-FFF2-40B4-BE49-F238E27FC236}">
                <a16:creationId xmlns:a16="http://schemas.microsoft.com/office/drawing/2014/main" id="{68A298A3-E71B-4366-BDAC-8311D7C1C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748" y="5494432"/>
            <a:ext cx="439232" cy="45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ijzen - Functions | Microsoft Azure">
            <a:extLst>
              <a:ext uri="{FF2B5EF4-FFF2-40B4-BE49-F238E27FC236}">
                <a16:creationId xmlns:a16="http://schemas.microsoft.com/office/drawing/2014/main" id="{B0DB460D-C4A5-45E8-8DC1-82B4C52A0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222" y="6246061"/>
            <a:ext cx="729513" cy="38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vent Hubs | Microsoft Azure Mono">
            <a:extLst>
              <a:ext uri="{FF2B5EF4-FFF2-40B4-BE49-F238E27FC236}">
                <a16:creationId xmlns:a16="http://schemas.microsoft.com/office/drawing/2014/main" id="{243E4280-123A-4F8B-8EFE-F0E1FC1A1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649" y="5382226"/>
            <a:ext cx="336244" cy="33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icrosoft Azure Service Bus Monitoring | CloudMonix">
            <a:extLst>
              <a:ext uri="{FF2B5EF4-FFF2-40B4-BE49-F238E27FC236}">
                <a16:creationId xmlns:a16="http://schemas.microsoft.com/office/drawing/2014/main" id="{6BD4410C-04F6-44D0-97BE-A374840AB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899" y="5382226"/>
            <a:ext cx="336244" cy="33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zure Blob File System | Drupal.org">
            <a:extLst>
              <a:ext uri="{FF2B5EF4-FFF2-40B4-BE49-F238E27FC236}">
                <a16:creationId xmlns:a16="http://schemas.microsoft.com/office/drawing/2014/main" id="{8DAD82DF-F0F0-4395-AA52-6D692CA56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301" y="5382226"/>
            <a:ext cx="367091" cy="36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3B3BA618-FA72-42A9-B429-093E72C1E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775" y="3510342"/>
            <a:ext cx="446562" cy="44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844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Sander van de Velde</dc:creator>
  <cp:lastModifiedBy>Sander van de Velde</cp:lastModifiedBy>
  <cp:revision>2</cp:revision>
  <dcterms:created xsi:type="dcterms:W3CDTF">2021-07-18T15:12:36Z</dcterms:created>
  <dcterms:modified xsi:type="dcterms:W3CDTF">2021-07-18T15:13:31Z</dcterms:modified>
</cp:coreProperties>
</file>