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1215-E907-480F-BDCB-276EFFDB4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5A349-8555-4F84-9167-68AA8F49F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CB9C-C368-4A60-A2FD-BEC65DB9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3381-FA13-4D3D-8100-82AFD71FCC9A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3E0D7-6D52-468C-8774-B249754B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3B34E-51E3-41B7-AC9E-FC6E5783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3B-8AB3-42DA-9AED-4F671373F3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486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23B3-E3D6-44D7-876C-F9D913A8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11A35-5062-43C2-8614-71348D5FE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8B488-0FBD-428C-B113-88381D78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3381-FA13-4D3D-8100-82AFD71FCC9A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37C67-8F01-4989-B772-807DC81E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13381-A7EE-47A2-9A45-C2AA3011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3B-8AB3-42DA-9AED-4F671373F3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040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A9301-7EFE-43D2-9499-A79BAD2E8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BE10E-94FE-4B6E-BB94-EAF779E3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17EB3-ED58-4F4E-83CF-978F9530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3381-FA13-4D3D-8100-82AFD71FCC9A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4E02-CE3C-4549-AF45-B56C91E6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2C52-56C8-4280-B770-FDFC0E23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3B-8AB3-42DA-9AED-4F671373F3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78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4CE-D88C-42D9-BC73-2520E3BF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6AF0-C629-4A82-B633-9F47D257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067B0-7400-4379-9828-E2F4EC2E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3381-FA13-4D3D-8100-82AFD71FCC9A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A3A2-62A7-42A8-9A8B-AEF64A63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D7D7B-C827-46E0-8843-8D1C953E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3B-8AB3-42DA-9AED-4F671373F3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596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9E0E-BCA6-4B8D-A516-20E9E5A9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625F7-F26A-4E32-851D-B0AA02AD2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3BA70-8730-47D8-A633-71B5A28A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3381-FA13-4D3D-8100-82AFD71FCC9A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5FCE5-B00C-4762-8435-8F563D7D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D61DE-E680-4DB2-9C54-7C1C4305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3B-8AB3-42DA-9AED-4F671373F3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167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3B88-4791-4DB1-AEF0-1EAB3172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D5DB1-7C2D-49EE-9232-B0CCBA3FB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8C17D-46A2-4B7B-8E5D-24CAC76E0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4427D-D807-4DAF-A70D-573524CC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3381-FA13-4D3D-8100-82AFD71FCC9A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F06B-C92A-4C7E-859F-B1E8A523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9755C-D6DA-4B41-BC83-BD4903A8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3B-8AB3-42DA-9AED-4F671373F3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168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C5B4-BC7D-48F3-97D5-614DE64A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20D7-EA6A-44E1-B9E7-1B3C62D0F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C5A6D-4D87-4665-894F-E8E017426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BF6E7-7BD6-451A-82DA-EF96B56C9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5A974-922C-40B7-B06B-C99C79C9F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EAA70-3607-4D33-900A-472FF57B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3381-FA13-4D3D-8100-82AFD71FCC9A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3F07D-E259-451E-BC32-5A50A140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E2554-87D9-4DB1-8D8B-293C24CA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3B-8AB3-42DA-9AED-4F671373F3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136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404D-3018-4970-99FF-74656ED3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A75F0-AEF6-4ECE-BED5-D4AEF70D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3381-FA13-4D3D-8100-82AFD71FCC9A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F98DB-B762-460D-BF00-02572912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1D25F-8946-4FC5-AD9D-583AF781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3B-8AB3-42DA-9AED-4F671373F3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936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379A3-0E60-451F-84B2-D0329A2F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3381-FA13-4D3D-8100-82AFD71FCC9A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53A67-2D04-4CB3-BB05-BBFE4BCA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677EF-2110-405A-800D-580BD6F9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3B-8AB3-42DA-9AED-4F671373F3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500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DE45-0E2D-4FC4-8B3D-7AC063A6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9653-EB01-4C53-906F-3D1BA59E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5E100-A678-4805-917B-3E4DAE62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F712-7346-4174-81A5-C70EDB6A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3381-FA13-4D3D-8100-82AFD71FCC9A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8E4E-B56F-4FDC-AAE7-F8504259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AE72C-1919-4367-8D41-D03DC985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3B-8AB3-42DA-9AED-4F671373F3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596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2080-BFF7-4B36-ADB3-110BDC32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8B2E1-A557-42BB-B8A3-C8F840968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7AAA2-59ED-476A-B3F1-3A1CA5158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73F58-1788-4085-9181-E0B3F004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3381-FA13-4D3D-8100-82AFD71FCC9A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70CD-077F-4AFC-91AF-294B2674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47969-C639-4E2A-9C7C-CBCA0355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3B-8AB3-42DA-9AED-4F671373F3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676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A9247-B3AF-4D8D-ABCD-C7C99A36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D4455-1FDF-438D-B2EC-B9AD4B9FC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925E-6B4B-4C3A-B6C2-343737661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53381-FA13-4D3D-8100-82AFD71FCC9A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F04E-8A2B-422A-B857-2617E8E23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56A85-B881-47DF-9F00-5B1A34231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7B3B-8AB3-42DA-9AED-4F671373F3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8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7E7D-F3C2-4B43-8B63-D2B232FF8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8317"/>
            <a:ext cx="9144000" cy="1830688"/>
          </a:xfrm>
        </p:spPr>
        <p:txBody>
          <a:bodyPr/>
          <a:lstStyle/>
          <a:p>
            <a:r>
              <a:rPr lang="en-US" dirty="0"/>
              <a:t>TSI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548CA-9970-4FC9-A943-F54EAD301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1080"/>
            <a:ext cx="9144000" cy="1655762"/>
          </a:xfrm>
        </p:spPr>
        <p:txBody>
          <a:bodyPr/>
          <a:lstStyle/>
          <a:p>
            <a:r>
              <a:rPr lang="en-US" dirty="0"/>
              <a:t>Sander van de Velde</a:t>
            </a:r>
            <a:endParaRPr lang="en-NL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15AC8BF6-8738-4E6C-B617-D6F35BFE3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672" y="3358268"/>
            <a:ext cx="5010321" cy="281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78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reenshot shows I o T devices / application data, stream processing, operational efficiency, intelligence / insights, and advanced analytics in Azure Time Series Insights Gen2.">
            <a:extLst>
              <a:ext uri="{FF2B5EF4-FFF2-40B4-BE49-F238E27FC236}">
                <a16:creationId xmlns:a16="http://schemas.microsoft.com/office/drawing/2014/main" id="{D6277963-501C-4045-BC1A-23D93BCD8B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55" y="1374474"/>
            <a:ext cx="7629579" cy="529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F8B478-4DD0-44BE-9A48-BD86DE9FA955}"/>
              </a:ext>
            </a:extLst>
          </p:cNvPr>
          <p:cNvSpPr/>
          <p:nvPr/>
        </p:nvSpPr>
        <p:spPr>
          <a:xfrm>
            <a:off x="4330460" y="1495245"/>
            <a:ext cx="2386642" cy="2248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D8904-1635-49A7-85C4-A0DFF63E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05" y="0"/>
            <a:ext cx="10515600" cy="1325563"/>
          </a:xfrm>
        </p:spPr>
        <p:txBody>
          <a:bodyPr/>
          <a:lstStyle/>
          <a:p>
            <a:r>
              <a:rPr lang="en-US" dirty="0"/>
              <a:t>More elaborate use case </a:t>
            </a:r>
            <a:br>
              <a:rPr lang="en-US" dirty="0"/>
            </a:br>
            <a:r>
              <a:rPr lang="en-US" sz="2800" dirty="0"/>
              <a:t>(out of scope for today)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973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D37F-7F33-4D44-9303-DD475A25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43D2-0597-4A64-B0C8-BAA7A19D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Links with further resources:</a:t>
            </a:r>
          </a:p>
          <a:p>
            <a:r>
              <a:rPr lang="en-US" dirty="0"/>
              <a:t>MS Learn module</a:t>
            </a:r>
          </a:p>
          <a:p>
            <a:r>
              <a:rPr lang="en-US" dirty="0"/>
              <a:t>Time Series Insight Documentation</a:t>
            </a:r>
          </a:p>
          <a:p>
            <a:r>
              <a:rPr lang="en-US" dirty="0"/>
              <a:t>Azure IoT Show – Deep Dive</a:t>
            </a:r>
          </a:p>
          <a:p>
            <a:r>
              <a:rPr lang="en-US" dirty="0"/>
              <a:t>AZ 220 Reference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194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5980-AA9B-461A-8DCB-9798BAC8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F83C-CE21-44EF-A8C3-6A763C76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90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370F-F0C9-448F-BB12-DD6E541D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see incoming data in the IoT Hub</a:t>
            </a:r>
            <a:br>
              <a:rPr lang="en-US" dirty="0"/>
            </a:br>
            <a:r>
              <a:rPr lang="en-US" sz="3600" dirty="0"/>
              <a:t>What now?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730B-767A-441D-8367-360C81B9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49"/>
            <a:ext cx="10515600" cy="52161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pop up: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From a Data Scientist perspective:</a:t>
            </a:r>
          </a:p>
          <a:p>
            <a:r>
              <a:rPr lang="en-US" dirty="0"/>
              <a:t>I want to see if there is a certain trend in the data</a:t>
            </a:r>
          </a:p>
          <a:p>
            <a:r>
              <a:rPr lang="en-US" dirty="0"/>
              <a:t>I want to check for certain anomalies</a:t>
            </a:r>
          </a:p>
          <a:p>
            <a:r>
              <a:rPr lang="en-US" dirty="0"/>
              <a:t>I want to see if I have a solid base for certain reports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From an IoT Developer perspective:</a:t>
            </a:r>
          </a:p>
          <a:p>
            <a:r>
              <a:rPr lang="en-US" dirty="0"/>
              <a:t>Is there any telemetry coming in?</a:t>
            </a:r>
          </a:p>
          <a:p>
            <a:r>
              <a:rPr lang="en-US" dirty="0"/>
              <a:t>What telemetry is currently arriving?</a:t>
            </a:r>
          </a:p>
          <a:p>
            <a:r>
              <a:rPr lang="en-US" dirty="0"/>
              <a:t>Can I check the telemetry for a possible issue? </a:t>
            </a:r>
          </a:p>
          <a:p>
            <a:r>
              <a:rPr lang="en-US" dirty="0"/>
              <a:t>Can I compare flights over time?</a:t>
            </a:r>
          </a:p>
          <a:p>
            <a:r>
              <a:rPr lang="en-US" dirty="0"/>
              <a:t>Can I look at all telemetry of  that one flight, 15 years ago?</a:t>
            </a:r>
          </a:p>
          <a:p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29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A143-B10E-461C-AB12-3EAB2598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we get a quick insight into the data?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42F5-2651-4BA3-B9F8-2AD5E4DD8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store the incoming data for historical purposes</a:t>
            </a:r>
          </a:p>
          <a:p>
            <a:pPr lvl="1"/>
            <a:r>
              <a:rPr lang="en-US" dirty="0"/>
              <a:t>Check the quality of ingested data</a:t>
            </a:r>
          </a:p>
          <a:p>
            <a:pPr lvl="1"/>
            <a:r>
              <a:rPr lang="en-US" dirty="0"/>
              <a:t>Generate charts, heatmaps, scatter maps, shifting time for comparison, add calculations</a:t>
            </a:r>
          </a:p>
          <a:p>
            <a:pPr lvl="1"/>
            <a:r>
              <a:rPr lang="en-US" dirty="0"/>
              <a:t>Doing some preliminary investigations to confirm suspicions</a:t>
            </a:r>
          </a:p>
          <a:p>
            <a:pPr lvl="1"/>
            <a:r>
              <a:rPr lang="en-US" dirty="0"/>
              <a:t>Setup Basis alerts (</a:t>
            </a:r>
            <a:r>
              <a:rPr lang="en-US" dirty="0" err="1"/>
              <a:t>eg.</a:t>
            </a:r>
            <a:r>
              <a:rPr lang="en-US" dirty="0"/>
              <a:t> when no data is ingested anymore)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an Operational Historian in the cloud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9613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6E35-A463-42E7-B00C-C3271450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resource: Time Series Insights </a:t>
            </a:r>
            <a:endParaRPr lang="en-NL" dirty="0"/>
          </a:p>
        </p:txBody>
      </p:sp>
      <p:pic>
        <p:nvPicPr>
          <p:cNvPr id="1026" name="Picture 2" descr="IoT data flow">
            <a:extLst>
              <a:ext uri="{FF2B5EF4-FFF2-40B4-BE49-F238E27FC236}">
                <a16:creationId xmlns:a16="http://schemas.microsoft.com/office/drawing/2014/main" id="{FDA510F3-10BD-40B2-8060-1411A06885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14" y="1825625"/>
            <a:ext cx="101027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jzen — Time Series Insights | Microsoft Azure">
            <a:extLst>
              <a:ext uri="{FF2B5EF4-FFF2-40B4-BE49-F238E27FC236}">
                <a16:creationId xmlns:a16="http://schemas.microsoft.com/office/drawing/2014/main" id="{F7B250C6-C1E2-47CD-A25C-BDB4015A7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975" y="498217"/>
            <a:ext cx="2017862" cy="10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7618AB-B97D-493D-968D-2A5685649687}"/>
              </a:ext>
            </a:extLst>
          </p:cNvPr>
          <p:cNvCxnSpPr>
            <a:cxnSpLocks/>
          </p:cNvCxnSpPr>
          <p:nvPr/>
        </p:nvCxnSpPr>
        <p:spPr>
          <a:xfrm>
            <a:off x="1524000" y="4934309"/>
            <a:ext cx="87989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48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6524-B746-4489-86CE-A8F6029C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06" y="163842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high-level data flow</a:t>
            </a:r>
            <a:endParaRPr lang="en-NL" dirty="0"/>
          </a:p>
        </p:txBody>
      </p:sp>
      <p:pic>
        <p:nvPicPr>
          <p:cNvPr id="3074" name="Picture 2" descr="Key capabilities">
            <a:extLst>
              <a:ext uri="{FF2B5EF4-FFF2-40B4-BE49-F238E27FC236}">
                <a16:creationId xmlns:a16="http://schemas.microsoft.com/office/drawing/2014/main" id="{DC400694-1E45-4CB8-94DC-3134586D73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14" y="1230702"/>
            <a:ext cx="9872911" cy="546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C32D91-3AE9-4E4B-ABBB-9D14C9F210E8}"/>
              </a:ext>
            </a:extLst>
          </p:cNvPr>
          <p:cNvCxnSpPr>
            <a:cxnSpLocks/>
          </p:cNvCxnSpPr>
          <p:nvPr/>
        </p:nvCxnSpPr>
        <p:spPr>
          <a:xfrm>
            <a:off x="4290204" y="6343740"/>
            <a:ext cx="0" cy="425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F21341-31BD-44A1-AC17-7AF692BD5B55}"/>
              </a:ext>
            </a:extLst>
          </p:cNvPr>
          <p:cNvCxnSpPr>
            <a:cxnSpLocks/>
          </p:cNvCxnSpPr>
          <p:nvPr/>
        </p:nvCxnSpPr>
        <p:spPr>
          <a:xfrm>
            <a:off x="10673751" y="1431986"/>
            <a:ext cx="0" cy="51470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4013D0-DCBA-460D-A42F-6241E9C10C48}"/>
              </a:ext>
            </a:extLst>
          </p:cNvPr>
          <p:cNvCxnSpPr>
            <a:cxnSpLocks/>
          </p:cNvCxnSpPr>
          <p:nvPr/>
        </p:nvCxnSpPr>
        <p:spPr>
          <a:xfrm>
            <a:off x="6676847" y="1230702"/>
            <a:ext cx="0" cy="4313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50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DFC2D57-F8E7-4DCD-996A-28AF0EFD2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248" y="1825625"/>
            <a:ext cx="6369504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9772BD-35C8-4689-8ACE-57173120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5" y="-54693"/>
            <a:ext cx="10515600" cy="1325563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usecase</a:t>
            </a:r>
            <a:endParaRPr lang="en-N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D8DD76-47D7-4EE4-A5A7-847305EEB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1" y="820957"/>
            <a:ext cx="8721865" cy="60427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C975F8-E0E1-4C92-81EB-FA83D28CAA8F}"/>
              </a:ext>
            </a:extLst>
          </p:cNvPr>
          <p:cNvSpPr/>
          <p:nvPr/>
        </p:nvSpPr>
        <p:spPr>
          <a:xfrm>
            <a:off x="4617999" y="1978318"/>
            <a:ext cx="1811556" cy="1092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F8A8E-05F6-4B7C-A08D-E517BFB97E35}"/>
              </a:ext>
            </a:extLst>
          </p:cNvPr>
          <p:cNvSpPr/>
          <p:nvPr/>
        </p:nvSpPr>
        <p:spPr>
          <a:xfrm>
            <a:off x="7430219" y="1270870"/>
            <a:ext cx="925266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900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98B0-0E7E-42FB-A6BF-7EBD1F4F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NL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48579F1C-D78F-4326-97DC-4A2AA8206C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83" y="1587260"/>
            <a:ext cx="8721093" cy="490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5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B88D-420D-43E8-8348-ABABDA8F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BB99-0CDD-4F0D-A6DE-F020D418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Near real-time data exploration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Multilayered storage for IoT-scale time series data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Time Series Model to contextualize raw telemetry and derive asset-based insights</a:t>
            </a:r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Smooth and continuous integration with other data solutions using APIs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Custom applications built on the Azure Time Series Insights Gen2 platform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Pay-as-you-go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0744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TSI</vt:lpstr>
      <vt:lpstr>Who am I?</vt:lpstr>
      <vt:lpstr>We see incoming data in the IoT Hub What now?</vt:lpstr>
      <vt:lpstr>Could we get a quick insight into the data?</vt:lpstr>
      <vt:lpstr>Azure resource: Time Series Insights </vt:lpstr>
      <vt:lpstr>high-level data flow</vt:lpstr>
      <vt:lpstr>First usecase</vt:lpstr>
      <vt:lpstr>Demo</vt:lpstr>
      <vt:lpstr>Features</vt:lpstr>
      <vt:lpstr>More elaborate use case  (out of scope for today)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de Velde</dc:creator>
  <cp:lastModifiedBy>Sander van de Velde</cp:lastModifiedBy>
  <cp:revision>4</cp:revision>
  <dcterms:created xsi:type="dcterms:W3CDTF">2021-10-17T21:51:18Z</dcterms:created>
  <dcterms:modified xsi:type="dcterms:W3CDTF">2021-10-18T22:07:33Z</dcterms:modified>
</cp:coreProperties>
</file>