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1B2E-5462-45B1-8ED7-E163FBF0F82D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FD22-EFB7-4227-AE37-3551DAD914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0FD22-EFB7-4227-AE37-3551DAD9148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06F82B-6398-43C1-826C-3F538EFA9D69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1F7EA5-C7D9-497E-9D11-6BE1DE66457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p9237@r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rk9372@rit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s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://developer.android.com/develop/index.html" TargetMode="External"/><Relationship Id="rId4" Type="http://schemas.openxmlformats.org/officeDocument/2006/relationships/hyperlink" Target="http://www.craigslis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0"/>
            <a:ext cx="7543800" cy="9906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UniPubSub – Mobile Computing App Development Project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600" dirty="0" smtClean="0"/>
              <a:t>Sandesh Pardeshi </a:t>
            </a:r>
            <a:r>
              <a:rPr lang="en-US" sz="1600" dirty="0" smtClean="0">
                <a:hlinkClick r:id="rId3"/>
              </a:rPr>
              <a:t>ssp9237@rit.edu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Koustubh Kulkarni </a:t>
            </a:r>
            <a:r>
              <a:rPr lang="en-US" sz="1600" dirty="0" smtClean="0">
                <a:hlinkClick r:id="rId4"/>
              </a:rPr>
              <a:t>krk9372@rit.edu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Rochester Institute of Technology, Rochester, NY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Amazon Simple Notification Service</a:t>
            </a:r>
          </a:p>
          <a:p>
            <a:pPr lvl="1"/>
            <a:r>
              <a:rPr lang="en-US" dirty="0" smtClean="0">
                <a:hlinkClick r:id="rId3"/>
              </a:rPr>
              <a:t>http://aws.amazon.com/sns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Craigslist Mobile App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www.craigslist.org/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Android App Development</a:t>
            </a:r>
          </a:p>
          <a:p>
            <a:pPr lvl="1"/>
            <a:r>
              <a:rPr lang="en-US" dirty="0" smtClean="0">
                <a:hlinkClick r:id="rId5"/>
              </a:rPr>
              <a:t>http://developer.android.com/develop/index.html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>
                <a:hlinkClick r:id="rId6"/>
              </a:rPr>
              <a:t>http://stackoverflow.com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Providing a dedicated platform for university students to share information (Buy/Sell items, Books, Events, Courses)</a:t>
            </a:r>
          </a:p>
          <a:p>
            <a:endParaRPr lang="en-US" dirty="0" smtClean="0"/>
          </a:p>
          <a:p>
            <a:r>
              <a:rPr lang="en-US" dirty="0" smtClean="0"/>
              <a:t>Inspired from the concept of Craigslist</a:t>
            </a:r>
          </a:p>
          <a:p>
            <a:endParaRPr lang="en-US" dirty="0" smtClean="0"/>
          </a:p>
          <a:p>
            <a:r>
              <a:rPr lang="en-US" dirty="0" smtClean="0"/>
              <a:t>Understanding and using Amazon Simple Notification Service</a:t>
            </a:r>
          </a:p>
          <a:p>
            <a:endParaRPr lang="en-US" dirty="0" smtClean="0"/>
          </a:p>
          <a:p>
            <a:r>
              <a:rPr lang="en-US" dirty="0" smtClean="0"/>
              <a:t>Implementing pub-sub architecture to achieve our goals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Craigslist – Online website and mobile app</a:t>
            </a:r>
          </a:p>
          <a:p>
            <a:endParaRPr lang="en-US" dirty="0" smtClean="0"/>
          </a:p>
          <a:p>
            <a:r>
              <a:rPr lang="en-US" dirty="0" smtClean="0"/>
              <a:t>Online forums for students such as Edulix</a:t>
            </a:r>
          </a:p>
          <a:p>
            <a:endParaRPr lang="en-US" dirty="0" smtClean="0"/>
          </a:p>
          <a:p>
            <a:r>
              <a:rPr lang="en-US" dirty="0" smtClean="0"/>
              <a:t>No exclusive app for university students is present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information exchange platform exclusively for students of various universities</a:t>
            </a:r>
          </a:p>
          <a:p>
            <a:endParaRPr lang="en-US" dirty="0" smtClean="0"/>
          </a:p>
          <a:p>
            <a:r>
              <a:rPr lang="en-US" dirty="0" smtClean="0"/>
              <a:t>Equip students to –</a:t>
            </a:r>
          </a:p>
          <a:p>
            <a:pPr lvl="1"/>
            <a:r>
              <a:rPr lang="en-US" dirty="0" smtClean="0"/>
              <a:t>Create new topics</a:t>
            </a:r>
          </a:p>
          <a:p>
            <a:pPr lvl="1"/>
            <a:r>
              <a:rPr lang="en-US" dirty="0" smtClean="0"/>
              <a:t>Search through existing topics</a:t>
            </a:r>
          </a:p>
          <a:p>
            <a:pPr lvl="1"/>
            <a:r>
              <a:rPr lang="en-US" dirty="0" smtClean="0"/>
              <a:t>Publish information to specific topics</a:t>
            </a:r>
          </a:p>
          <a:p>
            <a:pPr lvl="1"/>
            <a:r>
              <a:rPr lang="en-US" dirty="0" smtClean="0"/>
              <a:t>Subscribe to receive information in a specific topic</a:t>
            </a:r>
          </a:p>
          <a:p>
            <a:pPr lvl="1"/>
            <a:r>
              <a:rPr lang="en-US" dirty="0" smtClean="0"/>
              <a:t>Receive email </a:t>
            </a:r>
            <a:r>
              <a:rPr lang="en-US" dirty="0" smtClean="0"/>
              <a:t>notifications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 access to university and category specific topics</a:t>
            </a:r>
          </a:p>
          <a:p>
            <a:endParaRPr lang="en-US" dirty="0" smtClean="0"/>
          </a:p>
          <a:p>
            <a:r>
              <a:rPr lang="en-US" dirty="0" smtClean="0"/>
              <a:t>Make use of Amazon SNS, pub-sub architecture and Android App Development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/>
              <a:t>Design and Implementation Considerations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Implementation of Pub-Sub architecture</a:t>
            </a:r>
          </a:p>
          <a:p>
            <a:endParaRPr lang="en-US" dirty="0" smtClean="0"/>
          </a:p>
          <a:p>
            <a:r>
              <a:rPr lang="en-US" dirty="0" smtClean="0"/>
              <a:t>Decoupled in time, space and synchronization</a:t>
            </a:r>
          </a:p>
          <a:p>
            <a:endParaRPr lang="en-US" dirty="0" smtClean="0"/>
          </a:p>
          <a:p>
            <a:r>
              <a:rPr lang="en-US" dirty="0" smtClean="0"/>
              <a:t>Access to published information anywhere,  anytime</a:t>
            </a:r>
          </a:p>
          <a:p>
            <a:endParaRPr lang="en-US" dirty="0" smtClean="0"/>
          </a:p>
          <a:p>
            <a:r>
              <a:rPr lang="en-US" dirty="0" smtClean="0"/>
              <a:t>Improved scalability as compared with traditional client-server architecture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333500"/>
            <a:ext cx="7696200" cy="49149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Ability to create new topics</a:t>
            </a:r>
          </a:p>
          <a:p>
            <a:endParaRPr lang="en-US" dirty="0" smtClean="0"/>
          </a:p>
          <a:p>
            <a:r>
              <a:rPr lang="en-US" dirty="0" smtClean="0"/>
              <a:t>Search through existing topics</a:t>
            </a:r>
          </a:p>
          <a:p>
            <a:endParaRPr lang="en-US" dirty="0" smtClean="0"/>
          </a:p>
          <a:p>
            <a:r>
              <a:rPr lang="en-US" dirty="0" smtClean="0"/>
              <a:t>Publish information into certain topic</a:t>
            </a:r>
          </a:p>
          <a:p>
            <a:endParaRPr lang="en-US" dirty="0" smtClean="0"/>
          </a:p>
          <a:p>
            <a:r>
              <a:rPr lang="en-US" dirty="0" smtClean="0"/>
              <a:t>Subscribe to specific topics</a:t>
            </a:r>
          </a:p>
          <a:p>
            <a:endParaRPr lang="en-US" dirty="0" smtClean="0"/>
          </a:p>
          <a:p>
            <a:r>
              <a:rPr lang="en-US" dirty="0" smtClean="0"/>
              <a:t>Receive email notifications when information is published</a:t>
            </a:r>
          </a:p>
          <a:p>
            <a:endParaRPr lang="en-US" dirty="0" smtClean="0"/>
          </a:p>
          <a:p>
            <a:r>
              <a:rPr lang="en-US" dirty="0" smtClean="0"/>
              <a:t>Listing states and universities in those states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Implementing pub-sub architecture by making efficient use of Amazon Simple Notification Service</a:t>
            </a:r>
          </a:p>
          <a:p>
            <a:endParaRPr lang="en-US" dirty="0" smtClean="0"/>
          </a:p>
          <a:p>
            <a:r>
              <a:rPr lang="en-US" dirty="0" smtClean="0"/>
              <a:t>Managed files to populate state, university and category lists</a:t>
            </a:r>
          </a:p>
          <a:p>
            <a:endParaRPr lang="en-US" dirty="0" smtClean="0"/>
          </a:p>
          <a:p>
            <a:r>
              <a:rPr lang="en-US" dirty="0" smtClean="0"/>
              <a:t>Modular architecture to reuse the implemented functionality</a:t>
            </a:r>
          </a:p>
          <a:p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 smtClean="0"/>
              <a:t>use of Java classes and Android API </a:t>
            </a:r>
            <a:r>
              <a:rPr lang="en-US" dirty="0" smtClean="0"/>
              <a:t>for providing university and category specific topics and performing search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Improving app security by adding spam filters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Displaying published information on mobile devices and allowing to insert images in information publishing</a:t>
            </a:r>
          </a:p>
          <a:p>
            <a:endParaRPr lang="en-US" dirty="0" smtClean="0"/>
          </a:p>
          <a:p>
            <a:r>
              <a:rPr lang="en-US" dirty="0" smtClean="0"/>
              <a:t>Provide personalized usage of UniPubSub (</a:t>
            </a:r>
            <a:r>
              <a:rPr lang="en-US" dirty="0" smtClean="0"/>
              <a:t>Student </a:t>
            </a:r>
            <a:r>
              <a:rPr lang="en-US" dirty="0" smtClean="0"/>
              <a:t>Account Management)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Implement permissions for publishers and subscribers to restrict their access to all topics, if required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Support for other platforms such as iOS, Windows.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</TotalTime>
  <Words>353</Words>
  <Application>Microsoft Office PowerPoint</Application>
  <PresentationFormat>On-screen Show (4:3)</PresentationFormat>
  <Paragraphs>94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UniPubSub – Mobile Computing App Development Project  Sandesh Pardeshi ssp9237@rit.edu Koustubh Kulkarni krk9372@rit.edu</vt:lpstr>
      <vt:lpstr>Motivation</vt:lpstr>
      <vt:lpstr>Current Work</vt:lpstr>
      <vt:lpstr>Goals</vt:lpstr>
      <vt:lpstr>Design and Implementation Considerations</vt:lpstr>
      <vt:lpstr>Architecture</vt:lpstr>
      <vt:lpstr>Current Progress</vt:lpstr>
      <vt:lpstr>Analysis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Koustubh</dc:creator>
  <cp:lastModifiedBy>Koustubh</cp:lastModifiedBy>
  <cp:revision>63</cp:revision>
  <dcterms:created xsi:type="dcterms:W3CDTF">2012-11-13T22:59:41Z</dcterms:created>
  <dcterms:modified xsi:type="dcterms:W3CDTF">2012-11-14T04:37:49Z</dcterms:modified>
</cp:coreProperties>
</file>