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57" r:id="rId4"/>
    <p:sldId id="258" r:id="rId5"/>
    <p:sldId id="259" r:id="rId6"/>
    <p:sldId id="260" r:id="rId7"/>
    <p:sldId id="261" r:id="rId8"/>
    <p:sldId id="268" r:id="rId9"/>
    <p:sldId id="269" r:id="rId10"/>
    <p:sldId id="373" r:id="rId11"/>
    <p:sldId id="375" r:id="rId12"/>
    <p:sldId id="270" r:id="rId13"/>
    <p:sldId id="271" r:id="rId14"/>
    <p:sldId id="272" r:id="rId15"/>
    <p:sldId id="273" r:id="rId16"/>
    <p:sldId id="442" r:id="rId17"/>
    <p:sldId id="443" r:id="rId18"/>
    <p:sldId id="262" r:id="rId19"/>
    <p:sldId id="444" r:id="rId20"/>
    <p:sldId id="265" r:id="rId21"/>
    <p:sldId id="266" r:id="rId22"/>
    <p:sldId id="26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50" autoAdjust="0"/>
    <p:restoredTop sz="94660"/>
  </p:normalViewPr>
  <p:slideViewPr>
    <p:cSldViewPr snapToGrid="0">
      <p:cViewPr varScale="1">
        <p:scale>
          <a:sx n="69" d="100"/>
          <a:sy n="69" d="100"/>
        </p:scale>
        <p:origin x="93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50FC4-A655-4D2B-AABD-F551F2FE32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5C3363-E0F9-4ADE-9770-C10865C60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01D40-72CF-4D1D-B71C-3B20B55F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BCF5-8F48-425D-B979-A29ADE123930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60B50-BF24-4412-AE9D-5382665D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860CC-991A-4C6F-8695-FD89DA803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1C57D-A0F6-4634-A466-B2540CEC9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85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9689-1536-4589-B963-18AD1C799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40E95D-FC23-4B46-BDB4-F156DB87D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ABE18-42BA-47F8-868D-67A377AA5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BCF5-8F48-425D-B979-A29ADE123930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FB5AE-DAE8-4773-97A7-ACCC29CF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B43F6-6BFD-4FBC-8EBC-A566DE1C4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1C57D-A0F6-4634-A466-B2540CEC9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83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AB1BBE-FDBF-406A-A9B6-F21FD85C34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C179C1-438B-4778-A7DA-80793A1A9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7C32D-31ED-43A8-B010-5604E35F4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BCF5-8F48-425D-B979-A29ADE123930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625D5-7429-4D32-802E-5B75F19A1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AD0A8-449E-4B51-BA4A-F6B50DA81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1C57D-A0F6-4634-A466-B2540CEC9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42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997F2-FBC8-4869-BA35-354BBCA0F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C7932-80E9-4D45-9A8D-5A0E3D67B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695C0-9D2A-4F18-86F5-D47976809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BCF5-8F48-425D-B979-A29ADE123930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75383-69C4-495D-8680-823FFE93A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FFA34-83A5-48C7-B00B-F11822152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1C57D-A0F6-4634-A466-B2540CEC9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07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43E31-516E-4B53-84B0-6328AD013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0BDEB-5E1C-4A98-8CE6-AA8995204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555C1-0046-4B8C-8FBD-B51A38CC8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BCF5-8F48-425D-B979-A29ADE123930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AC2F0-9AAC-49FA-B661-C5AA5D81F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223CE-C85A-4778-B5C9-3FFDAAAB9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1C57D-A0F6-4634-A466-B2540CEC9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91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FCF0E-4327-4711-A00D-B6CD321FB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BC455-E20C-4469-BBDF-9CCA698627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B776F0-392A-4438-80B8-CF267C09A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128BC-F8FB-468C-A8A1-7CEC54352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BCF5-8F48-425D-B979-A29ADE123930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DC6D5-D10D-425C-84F9-2D427736A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1C02FB-30D7-4942-BF97-D0A473FF7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1C57D-A0F6-4634-A466-B2540CEC9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9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B5088-C23A-46F4-AD47-621F897F0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F3FC9-5689-4D38-9DA9-6B157869A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BDC49-3AED-4D40-9B2F-02A42BF84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30BBB9-68A5-40BF-A961-71C647DB6B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11FE38-22F5-4791-BD80-7A867800C9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A6965D-9068-4A47-AEA5-B8E6ADC3F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BCF5-8F48-425D-B979-A29ADE123930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DEFB60-1E48-4A13-A773-A1C051782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B7E465-811A-4448-B8D2-216491583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1C57D-A0F6-4634-A466-B2540CEC9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38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DC708-B231-4327-A07B-D308BAFD6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94071-5F35-4F83-BEAD-6E388C567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BCF5-8F48-425D-B979-A29ADE123930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019BD2-7645-4C73-938C-3CA784106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A89763-972B-45BB-93A4-038CEEDF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1C57D-A0F6-4634-A466-B2540CEC9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76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BCCB3B-82B2-4BA1-812B-A2202A226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BCF5-8F48-425D-B979-A29ADE123930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FD147D-3F1A-4C0F-9715-77356E42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F86D2-D4EB-474A-BDAD-24FD0F7D3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1C57D-A0F6-4634-A466-B2540CEC9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99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4BD10-7A98-4E62-9ABC-8D6F25F2D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CF269-30FB-442F-9A15-C93034E17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04307B-3EED-491E-87C4-B69E77977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44EC2-2DCA-4CC2-A38E-3C01BD2A0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BCF5-8F48-425D-B979-A29ADE123930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4ACAD-A24B-4CF6-B452-75E2E6533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4E5F8-BA90-4581-8404-39621DAF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1C57D-A0F6-4634-A466-B2540CEC9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6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8039A-ABBE-4122-AFF3-1161840B9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E3E996-87CD-4578-987D-54D8788B72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C3B05F-C01D-4B3A-8048-43C20D710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99443-F79B-44F0-AD4B-D16A36C32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BCF5-8F48-425D-B979-A29ADE123930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37320-1CF3-4DF7-B72F-ADDB46206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EA8BD-E1E0-4E9B-88DE-41731D813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1C57D-A0F6-4634-A466-B2540CEC9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68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7F6DE5-1E15-43A0-862D-2576E2230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6CE56-ACF6-4FE4-B1B1-50871A5C9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57E00-FB55-4E47-9417-8E726A92D0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9BCF5-8F48-425D-B979-A29ADE123930}" type="datetimeFigureOut">
              <a:rPr lang="en-US" smtClean="0"/>
              <a:t>8/22/2018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C287F-58EC-4CE4-8DB3-F10B877E3B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82813-B1E8-4CBD-80D2-85B6E733B5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1C57D-A0F6-4634-A466-B2540CEC9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3D094-5631-4855-AA3C-7727A99399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GHE BEST PRACTICES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BD697-0A09-4ED4-97DB-E8D0FE8E02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71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C7694-B2F7-437A-91D3-27206A512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469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420171-C787-4363-BC76-55A0CEC28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46200"/>
            <a:ext cx="10515600" cy="5146674"/>
          </a:xfrm>
        </p:spPr>
      </p:pic>
    </p:spTree>
    <p:extLst>
      <p:ext uri="{BB962C8B-B14F-4D97-AF65-F5344CB8AC3E}">
        <p14:creationId xmlns:p14="http://schemas.microsoft.com/office/powerpoint/2010/main" val="3032508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C7694-B2F7-437A-91D3-27206A512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469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147975-806D-4FFD-A04D-0BAEE9C4D5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346200"/>
            <a:ext cx="10515599" cy="5146674"/>
          </a:xfrm>
        </p:spPr>
      </p:pic>
    </p:spTree>
    <p:extLst>
      <p:ext uri="{BB962C8B-B14F-4D97-AF65-F5344CB8AC3E}">
        <p14:creationId xmlns:p14="http://schemas.microsoft.com/office/powerpoint/2010/main" val="3033411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476D4-EC93-4680-A23F-8D177A861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96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35829-E766-4CB0-8DE0-840BC30A8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5344"/>
            <a:ext cx="10515600" cy="528752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570B6F6-0EAD-44B4-AECF-9C5048001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05344"/>
            <a:ext cx="10515600" cy="515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437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476D4-EC93-4680-A23F-8D177A861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96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35829-E766-4CB0-8DE0-840BC30A8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5344"/>
            <a:ext cx="10515600" cy="528752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6F3F08A-BB74-4AEE-BEF3-F5B0D016C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05344"/>
            <a:ext cx="10515600" cy="528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296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476D4-EC93-4680-A23F-8D177A861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96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35829-E766-4CB0-8DE0-840BC30A8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5344"/>
            <a:ext cx="10515600" cy="528752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6333A29-CFCB-47ED-8EB3-AB837738F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05344"/>
            <a:ext cx="10515600" cy="528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14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476D4-EC93-4680-A23F-8D177A861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96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D21E508-D1C6-40A8-B3EE-89E3FE9652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04913"/>
            <a:ext cx="10515600" cy="5287962"/>
          </a:xfrm>
        </p:spPr>
      </p:pic>
    </p:spTree>
    <p:extLst>
      <p:ext uri="{BB962C8B-B14F-4D97-AF65-F5344CB8AC3E}">
        <p14:creationId xmlns:p14="http://schemas.microsoft.com/office/powerpoint/2010/main" val="2622854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C7694-B2F7-437A-91D3-27206A512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469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659C85-1B4E-4898-B804-B635C6A9D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46200"/>
            <a:ext cx="10515600" cy="5373688"/>
          </a:xfrm>
        </p:spPr>
      </p:pic>
    </p:spTree>
    <p:extLst>
      <p:ext uri="{BB962C8B-B14F-4D97-AF65-F5344CB8AC3E}">
        <p14:creationId xmlns:p14="http://schemas.microsoft.com/office/powerpoint/2010/main" val="1867423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C7694-B2F7-437A-91D3-27206A512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469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E65318-1E45-4402-BE3C-EEEA01EA79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46200"/>
            <a:ext cx="10515600" cy="5373688"/>
          </a:xfrm>
        </p:spPr>
      </p:pic>
    </p:spTree>
    <p:extLst>
      <p:ext uri="{BB962C8B-B14F-4D97-AF65-F5344CB8AC3E}">
        <p14:creationId xmlns:p14="http://schemas.microsoft.com/office/powerpoint/2010/main" val="631575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476D4-EC93-4680-A23F-8D177A861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966"/>
          </a:xfrm>
        </p:spPr>
        <p:txBody>
          <a:bodyPr>
            <a:normAutofit fontScale="90000"/>
          </a:bodyPr>
          <a:lstStyle/>
          <a:p>
            <a:r>
              <a:rPr lang="en-US" dirty="0"/>
              <a:t>GitHub – Eclipse integration plugin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5973AD-D80C-4FF7-AF48-5B0FAA3B51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328417"/>
            <a:ext cx="9857509" cy="2506819"/>
          </a:xfrm>
        </p:spPr>
      </p:pic>
    </p:spTree>
    <p:extLst>
      <p:ext uri="{BB962C8B-B14F-4D97-AF65-F5344CB8AC3E}">
        <p14:creationId xmlns:p14="http://schemas.microsoft.com/office/powerpoint/2010/main" val="2084053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BB519-621A-4F3A-8597-EF0B4C1A2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709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4E1516D-A6EE-4688-8A5D-89F8D817B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274763"/>
            <a:ext cx="105156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530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C7694-B2F7-437A-91D3-27206A512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469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B119B4-F41A-4957-B318-BCFC6A8FD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46200"/>
            <a:ext cx="10515600" cy="5373688"/>
          </a:xfrm>
        </p:spPr>
      </p:pic>
    </p:spTree>
    <p:extLst>
      <p:ext uri="{BB962C8B-B14F-4D97-AF65-F5344CB8AC3E}">
        <p14:creationId xmlns:p14="http://schemas.microsoft.com/office/powerpoint/2010/main" val="3112799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476D4-EC93-4680-A23F-8D177A861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966"/>
          </a:xfrm>
        </p:spPr>
        <p:txBody>
          <a:bodyPr>
            <a:normAutofit fontScale="90000"/>
          </a:bodyPr>
          <a:lstStyle/>
          <a:p>
            <a:r>
              <a:rPr lang="en-US" dirty="0"/>
              <a:t>Right click on project -&gt; Team -&gt; share project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B56D68-114E-4D36-A687-A8345FD646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6674" y="1162710"/>
            <a:ext cx="10515600" cy="533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283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476D4-EC93-4680-A23F-8D177A861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966"/>
          </a:xfrm>
        </p:spPr>
        <p:txBody>
          <a:bodyPr>
            <a:normAutofit fontScale="90000"/>
          </a:bodyPr>
          <a:lstStyle/>
          <a:p>
            <a:r>
              <a:rPr lang="en-US" dirty="0"/>
              <a:t>Team -&gt; Remote -&gt; Configure push to upstream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EEE17F-D8F6-42F5-B816-3E509C2AFD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04912"/>
            <a:ext cx="10515600" cy="565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972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476D4-EC93-4680-A23F-8D177A861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966"/>
          </a:xfrm>
        </p:spPr>
        <p:txBody>
          <a:bodyPr>
            <a:normAutofit fontScale="90000"/>
          </a:bodyPr>
          <a:lstStyle/>
          <a:p>
            <a:r>
              <a:rPr lang="en-US" dirty="0"/>
              <a:t>Configure remote host (https protocol)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718605-0109-4B7D-9BBD-CE78A85FD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24222"/>
            <a:ext cx="10515600" cy="3643531"/>
          </a:xfrm>
        </p:spPr>
      </p:pic>
    </p:spTree>
    <p:extLst>
      <p:ext uri="{BB962C8B-B14F-4D97-AF65-F5344CB8AC3E}">
        <p14:creationId xmlns:p14="http://schemas.microsoft.com/office/powerpoint/2010/main" val="401772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476D4-EC93-4680-A23F-8D177A861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96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id="{1B7D4A06-E7D9-493B-9A3B-B2E91C1F84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04913"/>
            <a:ext cx="10515600" cy="5287962"/>
          </a:xfrm>
        </p:spPr>
      </p:pic>
    </p:spTree>
    <p:extLst>
      <p:ext uri="{BB962C8B-B14F-4D97-AF65-F5344CB8AC3E}">
        <p14:creationId xmlns:p14="http://schemas.microsoft.com/office/powerpoint/2010/main" val="938268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476D4-EC93-4680-A23F-8D177A861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96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35829-E766-4CB0-8DE0-840BC30A8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5344"/>
            <a:ext cx="10515600" cy="528752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AA5E00B-ACFB-4CC9-BC7B-0C3F7FE4B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05344"/>
            <a:ext cx="10515600" cy="537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102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476D4-EC93-4680-A23F-8D177A861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96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35829-E766-4CB0-8DE0-840BC30A8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5344"/>
            <a:ext cx="10515600" cy="528752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A131FB7-AA71-44EC-8991-69B49F917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05344"/>
            <a:ext cx="10515600" cy="528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771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476D4-EC93-4680-A23F-8D177A861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96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EC59158-7B15-4A15-AB93-44DD9D6113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04913"/>
            <a:ext cx="10515599" cy="5287962"/>
          </a:xfrm>
        </p:spPr>
      </p:pic>
    </p:spTree>
    <p:extLst>
      <p:ext uri="{BB962C8B-B14F-4D97-AF65-F5344CB8AC3E}">
        <p14:creationId xmlns:p14="http://schemas.microsoft.com/office/powerpoint/2010/main" val="586747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476D4-EC93-4680-A23F-8D177A861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96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EF3CC17-B4C4-45C4-AD7C-D6B635DD8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04913"/>
            <a:ext cx="10515599" cy="5431414"/>
          </a:xfrm>
        </p:spPr>
      </p:pic>
    </p:spTree>
    <p:extLst>
      <p:ext uri="{BB962C8B-B14F-4D97-AF65-F5344CB8AC3E}">
        <p14:creationId xmlns:p14="http://schemas.microsoft.com/office/powerpoint/2010/main" val="557307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476D4-EC93-4680-A23F-8D177A861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96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35829-E766-4CB0-8DE0-840BC30A8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5344"/>
            <a:ext cx="10515600" cy="528752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4447F1A-2E18-4D02-947D-7790D45FC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152" y="1205343"/>
            <a:ext cx="10417648" cy="528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918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476D4-EC93-4680-A23F-8D177A861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396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35829-E766-4CB0-8DE0-840BC30A8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5344"/>
            <a:ext cx="10515600" cy="528752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28B77F5-2E6B-4E73-9644-A5007FA9D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05344"/>
            <a:ext cx="10515600" cy="528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914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32</Words>
  <Application>Microsoft Office PowerPoint</Application>
  <PresentationFormat>Widescreen</PresentationFormat>
  <Paragraphs>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GHE BEST PRACTICES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GitHub – Eclipse integration plugin</vt:lpstr>
      <vt:lpstr>PowerPoint Presentation</vt:lpstr>
      <vt:lpstr>Right click on project -&gt; Team -&gt; share project </vt:lpstr>
      <vt:lpstr>Team -&gt; Remote -&gt; Configure push to upstream</vt:lpstr>
      <vt:lpstr>Configure remote host (https protocol)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Sandesh</dc:creator>
  <cp:lastModifiedBy>Sandesh</cp:lastModifiedBy>
  <cp:revision>10</cp:revision>
  <dcterms:created xsi:type="dcterms:W3CDTF">2018-08-22T11:23:09Z</dcterms:created>
  <dcterms:modified xsi:type="dcterms:W3CDTF">2018-08-22T13:24:54Z</dcterms:modified>
</cp:coreProperties>
</file>