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5" r:id="rId8"/>
    <p:sldId id="267" r:id="rId9"/>
    <p:sldId id="266" r:id="rId10"/>
    <p:sldId id="264"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F6D09-53C3-4BA1-82FB-FBA3484D4B3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369798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F6D09-53C3-4BA1-82FB-FBA3484D4B3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195337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F6D09-53C3-4BA1-82FB-FBA3484D4B3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302983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F6D09-53C3-4BA1-82FB-FBA3484D4B3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172017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F6D09-53C3-4BA1-82FB-FBA3484D4B3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346766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F6D09-53C3-4BA1-82FB-FBA3484D4B3D}"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359768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F6D09-53C3-4BA1-82FB-FBA3484D4B3D}"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273498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F6D09-53C3-4BA1-82FB-FBA3484D4B3D}"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348797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F6D09-53C3-4BA1-82FB-FBA3484D4B3D}"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50021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F6D09-53C3-4BA1-82FB-FBA3484D4B3D}"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132687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F6D09-53C3-4BA1-82FB-FBA3484D4B3D}"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8AF87-0B78-4932-9E44-B46F3F5078EF}" type="slidenum">
              <a:rPr lang="en-US" smtClean="0"/>
              <a:t>‹#›</a:t>
            </a:fld>
            <a:endParaRPr lang="en-US"/>
          </a:p>
        </p:txBody>
      </p:sp>
    </p:spTree>
    <p:extLst>
      <p:ext uri="{BB962C8B-B14F-4D97-AF65-F5344CB8AC3E}">
        <p14:creationId xmlns:p14="http://schemas.microsoft.com/office/powerpoint/2010/main" val="368011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F6D09-53C3-4BA1-82FB-FBA3484D4B3D}" type="datetimeFigureOut">
              <a:rPr lang="en-US" smtClean="0"/>
              <a:t>5/3/2018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8AF87-0B78-4932-9E44-B46F3F5078EF}" type="slidenum">
              <a:rPr lang="en-US" smtClean="0"/>
              <a:t>‹#›</a:t>
            </a:fld>
            <a:endParaRPr lang="en-US"/>
          </a:p>
        </p:txBody>
      </p:sp>
    </p:spTree>
    <p:extLst>
      <p:ext uri="{BB962C8B-B14F-4D97-AF65-F5344CB8AC3E}">
        <p14:creationId xmlns:p14="http://schemas.microsoft.com/office/powerpoint/2010/main" val="4234515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688609"/>
            <a:ext cx="12192000" cy="1107996"/>
          </a:xfrm>
          <a:prstGeom prst="rect">
            <a:avLst/>
          </a:prstGeom>
          <a:noFill/>
        </p:spPr>
        <p:txBody>
          <a:bodyPr wrap="square" rtlCol="0">
            <a:spAutoFit/>
          </a:bodyPr>
          <a:lstStyle/>
          <a:p>
            <a:pPr algn="ctr"/>
            <a:r>
              <a:rPr lang="en-US" sz="6600" dirty="0" smtClean="0">
                <a:solidFill>
                  <a:schemeClr val="bg1"/>
                </a:solidFill>
              </a:rPr>
              <a:t>Redux Form</a:t>
            </a:r>
            <a:endParaRPr lang="en-US" sz="6600" dirty="0">
              <a:solidFill>
                <a:schemeClr val="bg1"/>
              </a:solidFill>
            </a:endParaRPr>
          </a:p>
        </p:txBody>
      </p:sp>
      <p:sp>
        <p:nvSpPr>
          <p:cNvPr id="6" name="TextBox 5"/>
          <p:cNvSpPr txBox="1"/>
          <p:nvPr/>
        </p:nvSpPr>
        <p:spPr>
          <a:xfrm>
            <a:off x="0" y="3796605"/>
            <a:ext cx="12192000" cy="369332"/>
          </a:xfrm>
          <a:prstGeom prst="rect">
            <a:avLst/>
          </a:prstGeom>
          <a:noFill/>
        </p:spPr>
        <p:txBody>
          <a:bodyPr wrap="square" rtlCol="0">
            <a:spAutoFit/>
          </a:bodyPr>
          <a:lstStyle/>
          <a:p>
            <a:pPr algn="ctr"/>
            <a:r>
              <a:rPr lang="en-US" dirty="0" err="1" smtClean="0">
                <a:solidFill>
                  <a:schemeClr val="bg1"/>
                </a:solidFill>
              </a:rPr>
              <a:t>npm</a:t>
            </a:r>
            <a:r>
              <a:rPr lang="en-US" dirty="0" smtClean="0">
                <a:solidFill>
                  <a:schemeClr val="bg1"/>
                </a:solidFill>
              </a:rPr>
              <a:t> install—save redux-form</a:t>
            </a:r>
            <a:endParaRPr lang="en-US" dirty="0">
              <a:solidFill>
                <a:schemeClr val="bg1"/>
              </a:solidFill>
            </a:endParaRPr>
          </a:p>
        </p:txBody>
      </p:sp>
    </p:spTree>
    <p:extLst>
      <p:ext uri="{BB962C8B-B14F-4D97-AF65-F5344CB8AC3E}">
        <p14:creationId xmlns:p14="http://schemas.microsoft.com/office/powerpoint/2010/main" val="98804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EXAMPLE OF USING FEILD</a:t>
            </a:r>
            <a:endParaRPr lang="en-US"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3330"/>
            <a:ext cx="5257800" cy="5886450"/>
          </a:xfrm>
          <a:prstGeom prst="rect">
            <a:avLst/>
          </a:prstGeom>
        </p:spPr>
      </p:pic>
    </p:spTree>
    <p:extLst>
      <p:ext uri="{BB962C8B-B14F-4D97-AF65-F5344CB8AC3E}">
        <p14:creationId xmlns:p14="http://schemas.microsoft.com/office/powerpoint/2010/main" val="167860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15402"/>
            <a:ext cx="12192000" cy="1200329"/>
          </a:xfrm>
          <a:prstGeom prst="rect">
            <a:avLst/>
          </a:prstGeom>
          <a:noFill/>
        </p:spPr>
        <p:txBody>
          <a:bodyPr wrap="square" rtlCol="0">
            <a:spAutoFit/>
          </a:bodyPr>
          <a:lstStyle/>
          <a:p>
            <a:pPr algn="ctr"/>
            <a:r>
              <a:rPr lang="en-US" sz="7200" dirty="0" smtClean="0"/>
              <a:t>FORM VALIDATION</a:t>
            </a:r>
            <a:endParaRPr lang="en-US" sz="3200" dirty="0"/>
          </a:p>
        </p:txBody>
      </p:sp>
    </p:spTree>
    <p:extLst>
      <p:ext uri="{BB962C8B-B14F-4D97-AF65-F5344CB8AC3E}">
        <p14:creationId xmlns:p14="http://schemas.microsoft.com/office/powerpoint/2010/main" val="255376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VALIDATION STEPS</a:t>
            </a:r>
            <a:endParaRPr lang="en-US" dirty="0">
              <a:solidFill>
                <a:schemeClr val="bg1"/>
              </a:solidFill>
            </a:endParaRPr>
          </a:p>
        </p:txBody>
      </p:sp>
      <p:sp>
        <p:nvSpPr>
          <p:cNvPr id="4" name="TextBox 3"/>
          <p:cNvSpPr txBox="1"/>
          <p:nvPr/>
        </p:nvSpPr>
        <p:spPr>
          <a:xfrm>
            <a:off x="6644968" y="2319697"/>
            <a:ext cx="5283175" cy="1569660"/>
          </a:xfrm>
          <a:prstGeom prst="rect">
            <a:avLst/>
          </a:prstGeom>
          <a:noFill/>
        </p:spPr>
        <p:txBody>
          <a:bodyPr wrap="square" rtlCol="0">
            <a:spAutoFit/>
          </a:bodyPr>
          <a:lstStyle/>
          <a:p>
            <a:r>
              <a:rPr lang="en-US" sz="2400" dirty="0" smtClean="0"/>
              <a:t>Step 1</a:t>
            </a:r>
          </a:p>
          <a:p>
            <a:r>
              <a:rPr lang="en-US" sz="2400" dirty="0" smtClean="0"/>
              <a:t>Define an function with values parameter.</a:t>
            </a:r>
          </a:p>
          <a:p>
            <a:r>
              <a:rPr lang="en-US" sz="2400" dirty="0" smtClean="0"/>
              <a:t>Create an Error empty object </a:t>
            </a:r>
            <a:endParaRPr lang="en-US"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0" y="1610013"/>
            <a:ext cx="6169782" cy="3530684"/>
          </a:xfrm>
          <a:prstGeom prst="rect">
            <a:avLst/>
          </a:prstGeom>
        </p:spPr>
      </p:pic>
    </p:spTree>
    <p:extLst>
      <p:ext uri="{BB962C8B-B14F-4D97-AF65-F5344CB8AC3E}">
        <p14:creationId xmlns:p14="http://schemas.microsoft.com/office/powerpoint/2010/main" val="137521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VALIDATION STEPS</a:t>
            </a:r>
            <a:endParaRPr lang="en-US" dirty="0">
              <a:solidFill>
                <a:schemeClr val="bg1"/>
              </a:solidFill>
            </a:endParaRPr>
          </a:p>
        </p:txBody>
      </p:sp>
      <p:sp>
        <p:nvSpPr>
          <p:cNvPr id="4" name="TextBox 3"/>
          <p:cNvSpPr txBox="1"/>
          <p:nvPr/>
        </p:nvSpPr>
        <p:spPr>
          <a:xfrm>
            <a:off x="6754150" y="2456174"/>
            <a:ext cx="5283175" cy="830997"/>
          </a:xfrm>
          <a:prstGeom prst="rect">
            <a:avLst/>
          </a:prstGeom>
          <a:noFill/>
        </p:spPr>
        <p:txBody>
          <a:bodyPr wrap="square" rtlCol="0">
            <a:spAutoFit/>
          </a:bodyPr>
          <a:lstStyle/>
          <a:p>
            <a:r>
              <a:rPr lang="en-US" sz="2400" dirty="0" smtClean="0"/>
              <a:t>Step 2</a:t>
            </a:r>
          </a:p>
          <a:p>
            <a:r>
              <a:rPr lang="en-US" sz="2400" dirty="0" smtClean="0"/>
              <a:t>Call function as a property in </a:t>
            </a:r>
            <a:r>
              <a:rPr lang="en-US" sz="2400" dirty="0" err="1" smtClean="0"/>
              <a:t>reduxForm</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0" y="1635971"/>
            <a:ext cx="6414134" cy="2937112"/>
          </a:xfrm>
          <a:prstGeom prst="rect">
            <a:avLst/>
          </a:prstGeom>
        </p:spPr>
      </p:pic>
    </p:spTree>
    <p:extLst>
      <p:ext uri="{BB962C8B-B14F-4D97-AF65-F5344CB8AC3E}">
        <p14:creationId xmlns:p14="http://schemas.microsoft.com/office/powerpoint/2010/main" val="234146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VALIDATION STEPS</a:t>
            </a:r>
            <a:endParaRPr lang="en-US" dirty="0">
              <a:solidFill>
                <a:schemeClr val="bg1"/>
              </a:solidFill>
            </a:endParaRPr>
          </a:p>
        </p:txBody>
      </p:sp>
      <p:sp>
        <p:nvSpPr>
          <p:cNvPr id="4" name="TextBox 3"/>
          <p:cNvSpPr txBox="1"/>
          <p:nvPr/>
        </p:nvSpPr>
        <p:spPr>
          <a:xfrm>
            <a:off x="6604025" y="2565356"/>
            <a:ext cx="5283175" cy="830997"/>
          </a:xfrm>
          <a:prstGeom prst="rect">
            <a:avLst/>
          </a:prstGeom>
          <a:noFill/>
        </p:spPr>
        <p:txBody>
          <a:bodyPr wrap="square" rtlCol="0">
            <a:spAutoFit/>
          </a:bodyPr>
          <a:lstStyle/>
          <a:p>
            <a:r>
              <a:rPr lang="en-US" sz="2400" dirty="0" smtClean="0"/>
              <a:t>Step 3</a:t>
            </a:r>
          </a:p>
          <a:p>
            <a:r>
              <a:rPr lang="en-US" sz="2400" dirty="0" smtClean="0"/>
              <a:t>Show error to User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98" y="1768999"/>
            <a:ext cx="6201147" cy="3036343"/>
          </a:xfrm>
          <a:prstGeom prst="rect">
            <a:avLst/>
          </a:prstGeom>
        </p:spPr>
      </p:pic>
    </p:spTree>
    <p:extLst>
      <p:ext uri="{BB962C8B-B14F-4D97-AF65-F5344CB8AC3E}">
        <p14:creationId xmlns:p14="http://schemas.microsoft.com/office/powerpoint/2010/main" val="256100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15151"/>
            <a:ext cx="12192000" cy="2308324"/>
          </a:xfrm>
          <a:prstGeom prst="rect">
            <a:avLst/>
          </a:prstGeom>
          <a:noFill/>
        </p:spPr>
        <p:txBody>
          <a:bodyPr wrap="square" rtlCol="0">
            <a:spAutoFit/>
          </a:bodyPr>
          <a:lstStyle/>
          <a:p>
            <a:pPr algn="ctr"/>
            <a:r>
              <a:rPr lang="en-US" sz="7200" dirty="0" smtClean="0"/>
              <a:t>HANDLING FORM </a:t>
            </a:r>
          </a:p>
          <a:p>
            <a:pPr algn="ctr"/>
            <a:r>
              <a:rPr lang="en-US" sz="7200" dirty="0" smtClean="0"/>
              <a:t>SUBMITTAL</a:t>
            </a:r>
            <a:endParaRPr lang="en-US" sz="3200" dirty="0"/>
          </a:p>
        </p:txBody>
      </p:sp>
    </p:spTree>
    <p:extLst>
      <p:ext uri="{BB962C8B-B14F-4D97-AF65-F5344CB8AC3E}">
        <p14:creationId xmlns:p14="http://schemas.microsoft.com/office/powerpoint/2010/main" val="383670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err="1" smtClean="0">
                <a:solidFill>
                  <a:schemeClr val="bg1"/>
                </a:solidFill>
              </a:rPr>
              <a:t>handleSubmit</a:t>
            </a:r>
            <a:r>
              <a:rPr lang="en-US" dirty="0" smtClean="0">
                <a:solidFill>
                  <a:schemeClr val="bg1"/>
                </a:solidFill>
              </a:rPr>
              <a:t> </a:t>
            </a:r>
            <a:r>
              <a:rPr lang="en-US" dirty="0">
                <a:solidFill>
                  <a:schemeClr val="bg1"/>
                </a:solidFill>
              </a:rPr>
              <a:t> </a:t>
            </a:r>
            <a:r>
              <a:rPr lang="en-US" dirty="0" smtClean="0">
                <a:solidFill>
                  <a:schemeClr val="bg1"/>
                </a:solidFill>
              </a:rPr>
              <a:t>IN REACT</a:t>
            </a:r>
          </a:p>
        </p:txBody>
      </p:sp>
      <p:sp>
        <p:nvSpPr>
          <p:cNvPr id="11" name="TextBox 10"/>
          <p:cNvSpPr txBox="1"/>
          <p:nvPr/>
        </p:nvSpPr>
        <p:spPr>
          <a:xfrm>
            <a:off x="0" y="900752"/>
            <a:ext cx="12192000" cy="1200329"/>
          </a:xfrm>
          <a:prstGeom prst="rect">
            <a:avLst/>
          </a:prstGeom>
          <a:noFill/>
        </p:spPr>
        <p:txBody>
          <a:bodyPr wrap="square" rtlCol="0">
            <a:spAutoFit/>
          </a:bodyPr>
          <a:lstStyle/>
          <a:p>
            <a:pPr algn="ctr"/>
            <a:r>
              <a:rPr lang="en-US" sz="7200" dirty="0" err="1" smtClean="0"/>
              <a:t>handleSubmit</a:t>
            </a:r>
            <a:endParaRPr lang="en-US" sz="7200" dirty="0"/>
          </a:p>
        </p:txBody>
      </p:sp>
      <p:sp>
        <p:nvSpPr>
          <p:cNvPr id="2" name="TextBox 1"/>
          <p:cNvSpPr txBox="1"/>
          <p:nvPr/>
        </p:nvSpPr>
        <p:spPr>
          <a:xfrm>
            <a:off x="177420" y="2552131"/>
            <a:ext cx="11573302" cy="3108543"/>
          </a:xfrm>
          <a:prstGeom prst="rect">
            <a:avLst/>
          </a:prstGeom>
          <a:noFill/>
        </p:spPr>
        <p:txBody>
          <a:bodyPr wrap="square" rtlCol="0">
            <a:spAutoFit/>
          </a:bodyPr>
          <a:lstStyle/>
          <a:p>
            <a:pPr algn="ctr"/>
            <a:r>
              <a:rPr lang="en-US" sz="2800" dirty="0" smtClean="0"/>
              <a:t>redux-form covers </a:t>
            </a:r>
            <a:r>
              <a:rPr lang="en-US" sz="2800" dirty="0" err="1" smtClean="0"/>
              <a:t>handleSubmit</a:t>
            </a:r>
            <a:r>
              <a:rPr lang="en-US" sz="2800" dirty="0" smtClean="0"/>
              <a:t> functionality by providing a respective handler that you pass as a prop - that is, a </a:t>
            </a:r>
            <a:r>
              <a:rPr lang="en-US" sz="2800" dirty="0" err="1" smtClean="0"/>
              <a:t>handleSubmit</a:t>
            </a:r>
            <a:r>
              <a:rPr lang="en-US" sz="2800" dirty="0" smtClean="0"/>
              <a:t> method for you to pass to </a:t>
            </a:r>
            <a:r>
              <a:rPr lang="en-US" sz="2800" dirty="0" err="1" smtClean="0"/>
              <a:t>onSubmit</a:t>
            </a:r>
            <a:r>
              <a:rPr lang="en-US" sz="2800" dirty="0" smtClean="0"/>
              <a:t>.</a:t>
            </a:r>
          </a:p>
          <a:p>
            <a:pPr algn="ctr"/>
            <a:endParaRPr lang="en-US" sz="2800" dirty="0" smtClean="0"/>
          </a:p>
          <a:p>
            <a:pPr algn="ctr"/>
            <a:r>
              <a:rPr lang="en-US" sz="2800" dirty="0" smtClean="0"/>
              <a:t>With that in mind, you can think of the redux-form </a:t>
            </a:r>
            <a:r>
              <a:rPr lang="en-US" sz="2800" dirty="0" err="1" smtClean="0"/>
              <a:t>handleSubmit</a:t>
            </a:r>
            <a:r>
              <a:rPr lang="en-US" sz="2800" dirty="0" smtClean="0"/>
              <a:t> as a middle layer for your form's submit handler. Simply write your components as you normally would, passing </a:t>
            </a:r>
            <a:r>
              <a:rPr lang="en-US" sz="2800" dirty="0" err="1" smtClean="0"/>
              <a:t>handleSubmit</a:t>
            </a:r>
            <a:r>
              <a:rPr lang="en-US" sz="2800" dirty="0" smtClean="0"/>
              <a:t> where appropriate</a:t>
            </a:r>
          </a:p>
        </p:txBody>
      </p:sp>
    </p:spTree>
    <p:extLst>
      <p:ext uri="{BB962C8B-B14F-4D97-AF65-F5344CB8AC3E}">
        <p14:creationId xmlns:p14="http://schemas.microsoft.com/office/powerpoint/2010/main" val="97327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err="1" smtClean="0">
                <a:solidFill>
                  <a:schemeClr val="bg1"/>
                </a:solidFill>
              </a:rPr>
              <a:t>handleSubmit</a:t>
            </a:r>
            <a:r>
              <a:rPr lang="en-US" dirty="0" smtClean="0">
                <a:solidFill>
                  <a:schemeClr val="bg1"/>
                </a:solidFill>
              </a:rPr>
              <a:t> </a:t>
            </a:r>
            <a:r>
              <a:rPr lang="en-US" dirty="0">
                <a:solidFill>
                  <a:schemeClr val="bg1"/>
                </a:solidFill>
              </a:rPr>
              <a:t> </a:t>
            </a:r>
            <a:r>
              <a:rPr lang="en-US" dirty="0" smtClean="0">
                <a:solidFill>
                  <a:schemeClr val="bg1"/>
                </a:solidFill>
              </a:rPr>
              <a:t>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0" y="859810"/>
            <a:ext cx="7362825" cy="5734050"/>
          </a:xfrm>
          <a:prstGeom prst="rect">
            <a:avLst/>
          </a:prstGeom>
        </p:spPr>
      </p:pic>
    </p:spTree>
    <p:extLst>
      <p:ext uri="{BB962C8B-B14F-4D97-AF65-F5344CB8AC3E}">
        <p14:creationId xmlns:p14="http://schemas.microsoft.com/office/powerpoint/2010/main" val="323558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0" y="900330"/>
            <a:ext cx="11655189" cy="655515"/>
          </a:xfrm>
        </p:spPr>
        <p:txBody>
          <a:bodyPr>
            <a:normAutofit/>
          </a:bodyPr>
          <a:lstStyle/>
          <a:p>
            <a:r>
              <a:rPr lang="en-US" sz="1800" dirty="0" smtClean="0"/>
              <a:t>The store should know how to handle actions coming from the form components. To enable this, we need to pass the </a:t>
            </a:r>
            <a:r>
              <a:rPr lang="en-US" sz="1800" dirty="0" err="1" smtClean="0"/>
              <a:t>formReducer</a:t>
            </a:r>
            <a:r>
              <a:rPr lang="en-US" sz="1800" dirty="0" smtClean="0"/>
              <a:t> to your store. It serves for all of your form components, so you only have to pass it once.</a:t>
            </a:r>
            <a:endParaRPr lang="en-US" sz="1800" dirty="0"/>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PASSING THE </a:t>
            </a:r>
            <a:r>
              <a:rPr lang="en-US" dirty="0" err="1" smtClean="0">
                <a:solidFill>
                  <a:schemeClr val="bg1"/>
                </a:solidFill>
              </a:rPr>
              <a:t>formReducer</a:t>
            </a:r>
            <a:r>
              <a:rPr lang="en-US" dirty="0" smtClean="0">
                <a:solidFill>
                  <a:schemeClr val="bg1"/>
                </a:solidFill>
              </a:rPr>
              <a:t> TO STORE </a:t>
            </a:r>
            <a:endParaRPr lang="en-US"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797" y="2101755"/>
            <a:ext cx="7054433" cy="2112418"/>
          </a:xfrm>
          <a:prstGeom prst="rect">
            <a:avLst/>
          </a:prstGeom>
          <a:ln>
            <a:solidFill>
              <a:schemeClr val="accent1"/>
            </a:solidFill>
          </a:ln>
        </p:spPr>
      </p:pic>
    </p:spTree>
    <p:extLst>
      <p:ext uri="{BB962C8B-B14F-4D97-AF65-F5344CB8AC3E}">
        <p14:creationId xmlns:p14="http://schemas.microsoft.com/office/powerpoint/2010/main" val="42869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0" y="900330"/>
            <a:ext cx="11655189" cy="655515"/>
          </a:xfrm>
        </p:spPr>
        <p:txBody>
          <a:bodyPr>
            <a:normAutofit/>
          </a:bodyPr>
          <a:lstStyle/>
          <a:p>
            <a:r>
              <a:rPr lang="en-US" sz="1800" dirty="0" smtClean="0"/>
              <a:t>Import the Field  and </a:t>
            </a:r>
            <a:r>
              <a:rPr lang="en-US" sz="1800" dirty="0" err="1" smtClean="0"/>
              <a:t>reduxForm</a:t>
            </a:r>
            <a:r>
              <a:rPr lang="en-US" sz="1800" dirty="0" smtClean="0"/>
              <a:t> methods from ‘redux-form’   module and use redux-form method like connect for connecting the redux form to component</a:t>
            </a:r>
            <a:endParaRPr lang="en-US" sz="1800" dirty="0"/>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IMPORT {Field , </a:t>
            </a:r>
            <a:r>
              <a:rPr lang="en-US" dirty="0" err="1" smtClean="0">
                <a:solidFill>
                  <a:schemeClr val="bg1"/>
                </a:solidFill>
              </a:rPr>
              <a:t>reduxForm</a:t>
            </a:r>
            <a:r>
              <a:rPr lang="en-US" dirty="0" smtClean="0">
                <a:solidFill>
                  <a:schemeClr val="bg1"/>
                </a:solidFill>
              </a:rPr>
              <a:t>} in component</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05" y="1927888"/>
            <a:ext cx="6236813" cy="3637124"/>
          </a:xfrm>
          <a:prstGeom prst="rect">
            <a:avLst/>
          </a:prstGeom>
          <a:ln>
            <a:solidFill>
              <a:schemeClr val="accent1"/>
            </a:solidFill>
          </a:ln>
        </p:spPr>
      </p:pic>
    </p:spTree>
    <p:extLst>
      <p:ext uri="{BB962C8B-B14F-4D97-AF65-F5344CB8AC3E}">
        <p14:creationId xmlns:p14="http://schemas.microsoft.com/office/powerpoint/2010/main" val="203851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FUNDAMENTAL FORM USING FIELD IN REDUX FORM</a:t>
            </a:r>
            <a:endParaRPr lang="en-US" dirty="0">
              <a:solidFill>
                <a:schemeClr val="bg1"/>
              </a:solidFill>
            </a:endParaRPr>
          </a:p>
        </p:txBody>
      </p:sp>
      <p:sp>
        <p:nvSpPr>
          <p:cNvPr id="11" name="TextBox 10"/>
          <p:cNvSpPr txBox="1"/>
          <p:nvPr/>
        </p:nvSpPr>
        <p:spPr>
          <a:xfrm>
            <a:off x="0" y="900752"/>
            <a:ext cx="12192000" cy="1200329"/>
          </a:xfrm>
          <a:prstGeom prst="rect">
            <a:avLst/>
          </a:prstGeom>
          <a:noFill/>
        </p:spPr>
        <p:txBody>
          <a:bodyPr wrap="square" rtlCol="0">
            <a:spAutoFit/>
          </a:bodyPr>
          <a:lstStyle/>
          <a:p>
            <a:pPr algn="ctr"/>
            <a:r>
              <a:rPr lang="en-US" sz="7200" dirty="0" smtClean="0"/>
              <a:t>FUNDAMENTAL 1</a:t>
            </a:r>
            <a:endParaRPr lang="en-US" sz="7200" dirty="0"/>
          </a:p>
        </p:txBody>
      </p:sp>
      <p:sp>
        <p:nvSpPr>
          <p:cNvPr id="2" name="TextBox 1"/>
          <p:cNvSpPr txBox="1"/>
          <p:nvPr/>
        </p:nvSpPr>
        <p:spPr>
          <a:xfrm>
            <a:off x="177420" y="2702256"/>
            <a:ext cx="11573302" cy="2554545"/>
          </a:xfrm>
          <a:prstGeom prst="rect">
            <a:avLst/>
          </a:prstGeom>
          <a:noFill/>
        </p:spPr>
        <p:txBody>
          <a:bodyPr wrap="square" rtlCol="0">
            <a:spAutoFit/>
          </a:bodyPr>
          <a:lstStyle/>
          <a:p>
            <a:pPr algn="ctr"/>
            <a:r>
              <a:rPr lang="en-US" sz="3200" dirty="0" smtClean="0"/>
              <a:t>The name prop is required. It is a string path, in dot-and-bracket notation, corresponding to a value in the form values. It may be as simple as '</a:t>
            </a:r>
            <a:r>
              <a:rPr lang="en-US" sz="3200" dirty="0" err="1" smtClean="0"/>
              <a:t>firstName</a:t>
            </a:r>
            <a:r>
              <a:rPr lang="en-US" sz="3200" dirty="0" smtClean="0"/>
              <a:t>' or as complicated as </a:t>
            </a:r>
            <a:r>
              <a:rPr lang="en-US" sz="3200" dirty="0" err="1" smtClean="0"/>
              <a:t>contact.billing.address</a:t>
            </a:r>
            <a:r>
              <a:rPr lang="en-US" sz="3200" dirty="0" smtClean="0"/>
              <a:t>[2].phones[1].</a:t>
            </a:r>
            <a:r>
              <a:rPr lang="en-US" sz="3200" dirty="0" err="1" smtClean="0"/>
              <a:t>areaCode</a:t>
            </a:r>
            <a:r>
              <a:rPr lang="en-US" sz="3200" dirty="0" smtClean="0"/>
              <a:t>.</a:t>
            </a:r>
          </a:p>
          <a:p>
            <a:pPr algn="ctr"/>
            <a:endParaRPr lang="en-US" sz="3200" dirty="0"/>
          </a:p>
        </p:txBody>
      </p:sp>
    </p:spTree>
    <p:extLst>
      <p:ext uri="{BB962C8B-B14F-4D97-AF65-F5344CB8AC3E}">
        <p14:creationId xmlns:p14="http://schemas.microsoft.com/office/powerpoint/2010/main" val="74794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FUNDAMENTAL FORM USING FIELD IN REDUX FORM</a:t>
            </a:r>
            <a:endParaRPr lang="en-US" dirty="0">
              <a:solidFill>
                <a:schemeClr val="bg1"/>
              </a:solidFill>
            </a:endParaRPr>
          </a:p>
        </p:txBody>
      </p:sp>
      <p:sp>
        <p:nvSpPr>
          <p:cNvPr id="11" name="TextBox 10"/>
          <p:cNvSpPr txBox="1"/>
          <p:nvPr/>
        </p:nvSpPr>
        <p:spPr>
          <a:xfrm>
            <a:off x="0" y="900752"/>
            <a:ext cx="12192000" cy="1200329"/>
          </a:xfrm>
          <a:prstGeom prst="rect">
            <a:avLst/>
          </a:prstGeom>
          <a:noFill/>
        </p:spPr>
        <p:txBody>
          <a:bodyPr wrap="square" rtlCol="0">
            <a:spAutoFit/>
          </a:bodyPr>
          <a:lstStyle/>
          <a:p>
            <a:pPr algn="ctr"/>
            <a:r>
              <a:rPr lang="en-US" sz="7200" dirty="0" smtClean="0"/>
              <a:t>FUNDAMENTAL 2</a:t>
            </a:r>
            <a:endParaRPr lang="en-US" sz="7200" dirty="0"/>
          </a:p>
        </p:txBody>
      </p:sp>
      <p:sp>
        <p:nvSpPr>
          <p:cNvPr id="2" name="TextBox 1"/>
          <p:cNvSpPr txBox="1"/>
          <p:nvPr/>
        </p:nvSpPr>
        <p:spPr>
          <a:xfrm>
            <a:off x="177420" y="2702256"/>
            <a:ext cx="11573302" cy="1077218"/>
          </a:xfrm>
          <a:prstGeom prst="rect">
            <a:avLst/>
          </a:prstGeom>
          <a:noFill/>
        </p:spPr>
        <p:txBody>
          <a:bodyPr wrap="square" rtlCol="0">
            <a:spAutoFit/>
          </a:bodyPr>
          <a:lstStyle/>
          <a:p>
            <a:pPr algn="ctr"/>
            <a:r>
              <a:rPr lang="en-US" sz="3200" dirty="0" smtClean="0"/>
              <a:t>The component prop is required. It may be a Component, a stateless function, or a factory, like those provided under </a:t>
            </a:r>
            <a:r>
              <a:rPr lang="en-US" sz="3200" dirty="0" err="1" smtClean="0"/>
              <a:t>React.DOM</a:t>
            </a:r>
            <a:r>
              <a:rPr lang="en-US" sz="3200" dirty="0" smtClean="0"/>
              <a:t>. </a:t>
            </a:r>
          </a:p>
        </p:txBody>
      </p:sp>
    </p:spTree>
    <p:extLst>
      <p:ext uri="{BB962C8B-B14F-4D97-AF65-F5344CB8AC3E}">
        <p14:creationId xmlns:p14="http://schemas.microsoft.com/office/powerpoint/2010/main" val="194566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FUNDAMENTAL FORM USING FIELD IN REDUX FORM</a:t>
            </a:r>
            <a:endParaRPr lang="en-US" dirty="0">
              <a:solidFill>
                <a:schemeClr val="bg1"/>
              </a:solidFill>
            </a:endParaRPr>
          </a:p>
        </p:txBody>
      </p:sp>
      <p:sp>
        <p:nvSpPr>
          <p:cNvPr id="11" name="TextBox 10"/>
          <p:cNvSpPr txBox="1"/>
          <p:nvPr/>
        </p:nvSpPr>
        <p:spPr>
          <a:xfrm>
            <a:off x="0" y="900752"/>
            <a:ext cx="12192000" cy="1200329"/>
          </a:xfrm>
          <a:prstGeom prst="rect">
            <a:avLst/>
          </a:prstGeom>
          <a:noFill/>
        </p:spPr>
        <p:txBody>
          <a:bodyPr wrap="square" rtlCol="0">
            <a:spAutoFit/>
          </a:bodyPr>
          <a:lstStyle/>
          <a:p>
            <a:pPr algn="ctr"/>
            <a:r>
              <a:rPr lang="en-US" sz="7200" dirty="0" smtClean="0"/>
              <a:t>FUNDAMENTAL 3</a:t>
            </a:r>
            <a:endParaRPr lang="en-US" sz="7200" dirty="0"/>
          </a:p>
        </p:txBody>
      </p:sp>
      <p:sp>
        <p:nvSpPr>
          <p:cNvPr id="2" name="TextBox 1"/>
          <p:cNvSpPr txBox="1"/>
          <p:nvPr/>
        </p:nvSpPr>
        <p:spPr>
          <a:xfrm>
            <a:off x="177420" y="2702256"/>
            <a:ext cx="11573302" cy="1077218"/>
          </a:xfrm>
          <a:prstGeom prst="rect">
            <a:avLst/>
          </a:prstGeom>
          <a:noFill/>
        </p:spPr>
        <p:txBody>
          <a:bodyPr wrap="square" rtlCol="0">
            <a:spAutoFit/>
          </a:bodyPr>
          <a:lstStyle/>
          <a:p>
            <a:pPr algn="ctr"/>
            <a:r>
              <a:rPr lang="en-US" sz="3200" dirty="0" smtClean="0"/>
              <a:t>All other props will be passed along to the element generated by the component prop.</a:t>
            </a:r>
          </a:p>
        </p:txBody>
      </p:sp>
    </p:spTree>
    <p:extLst>
      <p:ext uri="{BB962C8B-B14F-4D97-AF65-F5344CB8AC3E}">
        <p14:creationId xmlns:p14="http://schemas.microsoft.com/office/powerpoint/2010/main" val="222415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IMPORTANT</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93" y="1084783"/>
            <a:ext cx="10058400" cy="4993595"/>
          </a:xfrm>
          <a:prstGeom prst="rect">
            <a:avLst/>
          </a:prstGeom>
        </p:spPr>
      </p:pic>
    </p:spTree>
    <p:extLst>
      <p:ext uri="{BB962C8B-B14F-4D97-AF65-F5344CB8AC3E}">
        <p14:creationId xmlns:p14="http://schemas.microsoft.com/office/powerpoint/2010/main" val="249069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2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7420" y="176999"/>
            <a:ext cx="5909481" cy="369332"/>
          </a:xfrm>
          <a:prstGeom prst="rect">
            <a:avLst/>
          </a:prstGeom>
          <a:noFill/>
        </p:spPr>
        <p:txBody>
          <a:bodyPr wrap="square" rtlCol="0">
            <a:spAutoFit/>
          </a:bodyPr>
          <a:lstStyle/>
          <a:p>
            <a:r>
              <a:rPr lang="en-US" dirty="0" smtClean="0">
                <a:solidFill>
                  <a:schemeClr val="bg1"/>
                </a:solidFill>
              </a:rPr>
              <a:t>EXAMPLE OF USING FEILD</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836" y="900330"/>
            <a:ext cx="8194130" cy="5856358"/>
          </a:xfrm>
          <a:prstGeom prst="rect">
            <a:avLst/>
          </a:prstGeom>
        </p:spPr>
      </p:pic>
    </p:spTree>
    <p:extLst>
      <p:ext uri="{BB962C8B-B14F-4D97-AF65-F5344CB8AC3E}">
        <p14:creationId xmlns:p14="http://schemas.microsoft.com/office/powerpoint/2010/main" val="395127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15402"/>
            <a:ext cx="12192000" cy="1692771"/>
          </a:xfrm>
          <a:prstGeom prst="rect">
            <a:avLst/>
          </a:prstGeom>
          <a:noFill/>
        </p:spPr>
        <p:txBody>
          <a:bodyPr wrap="square" rtlCol="0">
            <a:spAutoFit/>
          </a:bodyPr>
          <a:lstStyle/>
          <a:p>
            <a:pPr algn="ctr"/>
            <a:r>
              <a:rPr lang="en-US" sz="7200" dirty="0" smtClean="0"/>
              <a:t>GENERALIZING THE FIELDS</a:t>
            </a:r>
          </a:p>
          <a:p>
            <a:pPr algn="ctr"/>
            <a:r>
              <a:rPr lang="en-US" sz="3200" dirty="0" smtClean="0"/>
              <a:t>Using One render function for multiple fields</a:t>
            </a:r>
            <a:endParaRPr lang="en-US" sz="3200" dirty="0"/>
          </a:p>
        </p:txBody>
      </p:sp>
    </p:spTree>
    <p:extLst>
      <p:ext uri="{BB962C8B-B14F-4D97-AF65-F5344CB8AC3E}">
        <p14:creationId xmlns:p14="http://schemas.microsoft.com/office/powerpoint/2010/main" val="285494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329</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The store should know how to handle actions coming from the form components. To enable this, we need to pass the formReducer to your store. It serves for all of your form components, so you only have to pass it once.</vt:lpstr>
      <vt:lpstr>Import the Field  and reduxForm methods from ‘redux-form’   module and use redux-form method like connect for connecting the redux form to component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SHARMA</dc:creator>
  <cp:lastModifiedBy>SIDDHARTH SHARMA</cp:lastModifiedBy>
  <cp:revision>76</cp:revision>
  <dcterms:created xsi:type="dcterms:W3CDTF">2018-05-03T07:19:26Z</dcterms:created>
  <dcterms:modified xsi:type="dcterms:W3CDTF">2018-05-03T09:53:07Z</dcterms:modified>
</cp:coreProperties>
</file>