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9D17-90DA-4B72-900F-DDC22CDA65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F782-36D2-47ED-A101-18E1BC0E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4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9D17-90DA-4B72-900F-DDC22CDA65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F782-36D2-47ED-A101-18E1BC0E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7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9D17-90DA-4B72-900F-DDC22CDA65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F782-36D2-47ED-A101-18E1BC0E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8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9D17-90DA-4B72-900F-DDC22CDA65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F782-36D2-47ED-A101-18E1BC0E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6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9D17-90DA-4B72-900F-DDC22CDA65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F782-36D2-47ED-A101-18E1BC0E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8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9D17-90DA-4B72-900F-DDC22CDA65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F782-36D2-47ED-A101-18E1BC0E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9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9D17-90DA-4B72-900F-DDC22CDA65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F782-36D2-47ED-A101-18E1BC0E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8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9D17-90DA-4B72-900F-DDC22CDA65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F782-36D2-47ED-A101-18E1BC0E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9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9D17-90DA-4B72-900F-DDC22CDA65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F782-36D2-47ED-A101-18E1BC0E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5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9D17-90DA-4B72-900F-DDC22CDA65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F782-36D2-47ED-A101-18E1BC0E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9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9D17-90DA-4B72-900F-DDC22CDA65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F782-36D2-47ED-A101-18E1BC0E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7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9D17-90DA-4B72-900F-DDC22CDA65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F782-36D2-47ED-A101-18E1BC0E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9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054"/>
            <a:ext cx="9144000" cy="1015529"/>
          </a:xfrm>
        </p:spPr>
        <p:txBody>
          <a:bodyPr/>
          <a:lstStyle/>
          <a:p>
            <a:r>
              <a:rPr lang="en-US" dirty="0" smtClean="0"/>
              <a:t>Weather App in 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964" y="1618690"/>
            <a:ext cx="4335887" cy="4344228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51. App Overview and Planning</a:t>
            </a:r>
          </a:p>
          <a:p>
            <a:pPr algn="l"/>
            <a:r>
              <a:rPr lang="en-US" sz="1800" dirty="0" smtClean="0"/>
              <a:t>52. Component Setup</a:t>
            </a:r>
          </a:p>
          <a:p>
            <a:pPr algn="l"/>
            <a:r>
              <a:rPr lang="en-US" sz="1800" dirty="0" smtClean="0"/>
              <a:t>53. Controlled Components and Binding Context</a:t>
            </a:r>
          </a:p>
          <a:p>
            <a:pPr algn="l"/>
            <a:r>
              <a:rPr lang="en-US" sz="1800" dirty="0" smtClean="0"/>
              <a:t>54. Form Elements in React</a:t>
            </a:r>
          </a:p>
          <a:p>
            <a:pPr algn="l"/>
            <a:r>
              <a:rPr lang="en-US" sz="1800" dirty="0" smtClean="0"/>
              <a:t>55. Working with API's</a:t>
            </a:r>
          </a:p>
          <a:p>
            <a:pPr algn="l"/>
            <a:r>
              <a:rPr lang="en-US" sz="1800" dirty="0" smtClean="0"/>
              <a:t>56. Introduction to Middleware</a:t>
            </a:r>
          </a:p>
          <a:p>
            <a:pPr algn="l"/>
            <a:r>
              <a:rPr lang="en-US" sz="1800" dirty="0" smtClean="0"/>
              <a:t>57. Ajax Requests with </a:t>
            </a:r>
            <a:r>
              <a:rPr lang="en-US" sz="1800" dirty="0" err="1" smtClean="0"/>
              <a:t>Axios</a:t>
            </a:r>
            <a:endParaRPr lang="en-US" sz="1800" dirty="0" smtClean="0"/>
          </a:p>
          <a:p>
            <a:pPr algn="l"/>
            <a:r>
              <a:rPr lang="en-US" sz="1800" dirty="0" smtClean="0"/>
              <a:t>58. Redux-Promise in Practice</a:t>
            </a:r>
          </a:p>
          <a:p>
            <a:pPr algn="l"/>
            <a:r>
              <a:rPr lang="en-US" sz="1800" dirty="0" smtClean="0"/>
              <a:t>59. Redux-Promise Continued</a:t>
            </a:r>
          </a:p>
          <a:p>
            <a:pPr algn="l"/>
            <a:r>
              <a:rPr lang="en-US" sz="1800" dirty="0" smtClean="0"/>
              <a:t>60. Avoiding State Mutations in Reducers</a:t>
            </a:r>
          </a:p>
          <a:p>
            <a:pPr algn="l"/>
            <a:endParaRPr lang="en-US" sz="1800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407499" y="1798994"/>
            <a:ext cx="4335887" cy="3867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/>
              <a:t>61. Building a List Container</a:t>
            </a:r>
          </a:p>
          <a:p>
            <a:pPr algn="l"/>
            <a:r>
              <a:rPr lang="en-US" sz="1800" dirty="0" smtClean="0"/>
              <a:t>62. Mapping Props to a Render Helper</a:t>
            </a:r>
          </a:p>
          <a:p>
            <a:pPr algn="l"/>
            <a:r>
              <a:rPr lang="en-US" sz="1800" dirty="0" smtClean="0"/>
              <a:t>63. Quick Note</a:t>
            </a:r>
          </a:p>
          <a:p>
            <a:pPr algn="l"/>
            <a:r>
              <a:rPr lang="en-US" sz="1800" dirty="0" smtClean="0"/>
              <a:t>64. Adding Sparkline Charts</a:t>
            </a:r>
          </a:p>
          <a:p>
            <a:pPr algn="l"/>
            <a:r>
              <a:rPr lang="en-US" sz="1800" dirty="0" smtClean="0"/>
              <a:t>65. Making a Reusable Chart Component</a:t>
            </a:r>
          </a:p>
          <a:p>
            <a:pPr algn="l"/>
            <a:r>
              <a:rPr lang="en-US" sz="1800" dirty="0" smtClean="0"/>
              <a:t>66. Labeling of Units</a:t>
            </a:r>
          </a:p>
          <a:p>
            <a:pPr algn="l"/>
            <a:r>
              <a:rPr lang="en-US" sz="1800" dirty="0" smtClean="0"/>
              <a:t>67. Google Maps Integration</a:t>
            </a:r>
          </a:p>
          <a:p>
            <a:pPr algn="l"/>
            <a:r>
              <a:rPr lang="en-US" sz="1800" dirty="0" smtClean="0"/>
              <a:t>68. Google Maps Integration Continued</a:t>
            </a:r>
          </a:p>
          <a:p>
            <a:pPr algn="l"/>
            <a:r>
              <a:rPr lang="en-US" sz="1800" dirty="0" smtClean="0"/>
              <a:t>69. Project Review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76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6" y="204818"/>
            <a:ext cx="1071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</a:t>
            </a:r>
            <a:r>
              <a:rPr lang="en-US" dirty="0" smtClean="0"/>
              <a:t>Wireframe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1216" y="695460"/>
            <a:ext cx="8796271" cy="52803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3036" y="774810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07639" y="695460"/>
            <a:ext cx="1828801" cy="5280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15613" y="764008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46147"/>
              </p:ext>
            </p:extLst>
          </p:nvPr>
        </p:nvGraphicFramePr>
        <p:xfrm>
          <a:off x="721216" y="1453761"/>
          <a:ext cx="10715224" cy="42129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8806"/>
                <a:gridCol w="2678806"/>
                <a:gridCol w="2678806"/>
                <a:gridCol w="2678806"/>
              </a:tblGrid>
              <a:tr h="4909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City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Pressure</a:t>
                      </a:r>
                      <a:endParaRPr lang="en-US" b="0" dirty="0"/>
                    </a:p>
                  </a:txBody>
                  <a:tcPr/>
                </a:tc>
              </a:tr>
              <a:tr h="1790163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Delhi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1931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Jaipur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806" y="2103104"/>
            <a:ext cx="2295324" cy="14809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396" y="2103104"/>
            <a:ext cx="2295324" cy="14809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418" y="2103104"/>
            <a:ext cx="2295324" cy="14809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806" y="3994152"/>
            <a:ext cx="2295324" cy="14809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396" y="3994152"/>
            <a:ext cx="2295324" cy="14809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418" y="3994152"/>
            <a:ext cx="2295324" cy="14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0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6" y="204818"/>
            <a:ext cx="1071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70964" y="1618690"/>
            <a:ext cx="4335887" cy="4344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openweathermap.org API</a:t>
            </a:r>
          </a:p>
          <a:p>
            <a:r>
              <a:rPr lang="en-US" sz="1800" dirty="0" smtClean="0"/>
              <a:t>redux-promise</a:t>
            </a:r>
          </a:p>
          <a:p>
            <a:r>
              <a:rPr lang="en-US" sz="1800" dirty="0" err="1" smtClean="0"/>
              <a:t>Axios</a:t>
            </a:r>
            <a:endParaRPr lang="en-US" sz="1800" dirty="0" smtClean="0"/>
          </a:p>
          <a:p>
            <a:r>
              <a:rPr lang="en-US" sz="1800" dirty="0" err="1" smtClean="0"/>
              <a:t>Lodash</a:t>
            </a:r>
            <a:endParaRPr lang="en-US" sz="1800" dirty="0" smtClean="0"/>
          </a:p>
          <a:p>
            <a:r>
              <a:rPr lang="en-US" sz="1800" dirty="0" smtClean="0"/>
              <a:t>react-</a:t>
            </a:r>
            <a:r>
              <a:rPr lang="en-US" sz="1800" dirty="0" err="1" smtClean="0"/>
              <a:t>sparklines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18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2" y="204818"/>
            <a:ext cx="1174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Component Setup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3182" y="914400"/>
            <a:ext cx="1188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a container component for search bar and weather list because both component will access the redux state so first we will  add a directory named containers and search bar and weather list component will be created in containers directory.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3182" y="2524259"/>
            <a:ext cx="5190186" cy="355456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import React,{Component} from 'react';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class SearchBar extends Component{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render(){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return(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&lt;div&gt;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&lt;h6&gt; This is Search bar component &lt;/h6&gt;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&lt;/div&gt;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export default SearchBar;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3527" y="2524259"/>
            <a:ext cx="5278191" cy="355456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import React,{Component} from 'react';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class </a:t>
            </a:r>
            <a:r>
              <a:rPr lang="en-US" dirty="0" err="1" smtClean="0">
                <a:solidFill>
                  <a:schemeClr val="tx1"/>
                </a:solidFill>
              </a:rPr>
              <a:t>WeatherList</a:t>
            </a:r>
            <a:r>
              <a:rPr lang="en-US" dirty="0" smtClean="0">
                <a:solidFill>
                  <a:schemeClr val="tx1"/>
                </a:solidFill>
              </a:rPr>
              <a:t> extends Component{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render(){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return(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&lt;div&gt;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&lt;h6&gt; This is Weather List component &lt;/h6&gt;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&lt;/div&gt;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export default </a:t>
            </a:r>
            <a:r>
              <a:rPr lang="en-US" dirty="0" err="1" smtClean="0">
                <a:solidFill>
                  <a:schemeClr val="tx1"/>
                </a:solidFill>
              </a:rPr>
              <a:t>WeatherList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182" y="2054139"/>
            <a:ext cx="519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Bar Component(containers/search_bar.js)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3527" y="2054517"/>
            <a:ext cx="527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Weather List Component(containers/weather_list.js)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4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2" y="204818"/>
            <a:ext cx="1174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Controlled Components and Binding Context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3181" y="574150"/>
            <a:ext cx="11887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Controlled Component is one that takes its current value through props and notifies changes through callbacks like </a:t>
            </a:r>
            <a:r>
              <a:rPr lang="en-US" sz="1400" dirty="0" err="1" smtClean="0"/>
              <a:t>onChange</a:t>
            </a:r>
            <a:r>
              <a:rPr lang="en-US" sz="1400" dirty="0" smtClean="0"/>
              <a:t>. A parent component "controls" it by handling the callback and managing its own state and passing the new values as props to the controlled component. You could also call this a "dumb component".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3181" y="1312814"/>
            <a:ext cx="11887201" cy="50253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709" y="1363352"/>
            <a:ext cx="11298477" cy="677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import React,{Component} from 'react';</a:t>
            </a:r>
          </a:p>
          <a:p>
            <a:r>
              <a:rPr lang="en-US" sz="1400" dirty="0" smtClean="0"/>
              <a:t>class SearchBar extends Component{</a:t>
            </a:r>
          </a:p>
          <a:p>
            <a:r>
              <a:rPr lang="en-US" sz="1400" dirty="0" smtClean="0"/>
              <a:t>  constructor(props){</a:t>
            </a:r>
          </a:p>
          <a:p>
            <a:r>
              <a:rPr lang="en-US" sz="1400" dirty="0" smtClean="0"/>
              <a:t>    super(props);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this.state</a:t>
            </a:r>
            <a:r>
              <a:rPr lang="en-US" sz="1400" dirty="0" smtClean="0"/>
              <a:t>={</a:t>
            </a:r>
          </a:p>
          <a:p>
            <a:r>
              <a:rPr lang="en-US" sz="1400" dirty="0" smtClean="0"/>
              <a:t>      term:''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this.SerchChange</a:t>
            </a:r>
            <a:r>
              <a:rPr lang="en-US" sz="1400" dirty="0" smtClean="0"/>
              <a:t>=</a:t>
            </a:r>
            <a:r>
              <a:rPr lang="en-US" sz="1400" dirty="0" err="1" smtClean="0"/>
              <a:t>this.SerchChange.bind</a:t>
            </a:r>
            <a:r>
              <a:rPr lang="en-US" sz="1400" dirty="0" smtClean="0"/>
              <a:t>(this);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err="1" smtClean="0"/>
              <a:t>SerchChange</a:t>
            </a:r>
            <a:r>
              <a:rPr lang="en-US" sz="1400" dirty="0" smtClean="0"/>
              <a:t>(event){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this.setState</a:t>
            </a:r>
            <a:r>
              <a:rPr lang="en-US" sz="1400" dirty="0" smtClean="0"/>
              <a:t>({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term:event.target.value</a:t>
            </a:r>
            <a:endParaRPr lang="en-US" sz="1400" dirty="0" smtClean="0"/>
          </a:p>
          <a:p>
            <a:r>
              <a:rPr lang="en-US" sz="1400" dirty="0" smtClean="0"/>
              <a:t>    })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  render(){</a:t>
            </a:r>
          </a:p>
          <a:p>
            <a:r>
              <a:rPr lang="en-US" sz="1400" dirty="0" smtClean="0"/>
              <a:t>        return(</a:t>
            </a:r>
          </a:p>
          <a:p>
            <a:r>
              <a:rPr lang="en-US" sz="1400" dirty="0" smtClean="0"/>
              <a:t>          &lt;div&gt;</a:t>
            </a:r>
          </a:p>
          <a:p>
            <a:r>
              <a:rPr lang="en-US" sz="1400" dirty="0" smtClean="0"/>
              <a:t>          &lt;form </a:t>
            </a:r>
            <a:r>
              <a:rPr lang="en-US" sz="1400" dirty="0" err="1" smtClean="0"/>
              <a:t>className</a:t>
            </a:r>
            <a:r>
              <a:rPr lang="en-US" sz="1400" dirty="0" smtClean="0"/>
              <a:t>="input-group"&gt;</a:t>
            </a:r>
          </a:p>
          <a:p>
            <a:r>
              <a:rPr lang="en-US" sz="1400" dirty="0" smtClean="0"/>
              <a:t>            &lt;input </a:t>
            </a:r>
            <a:r>
              <a:rPr lang="en-US" sz="1400" dirty="0" err="1" smtClean="0"/>
              <a:t>onChange</a:t>
            </a:r>
            <a:r>
              <a:rPr lang="en-US" sz="1400" dirty="0" smtClean="0"/>
              <a:t>={</a:t>
            </a:r>
            <a:r>
              <a:rPr lang="en-US" sz="1400" dirty="0" err="1" smtClean="0"/>
              <a:t>this.SerchChange</a:t>
            </a:r>
            <a:r>
              <a:rPr lang="en-US" sz="1400" dirty="0" smtClean="0"/>
              <a:t>} </a:t>
            </a:r>
            <a:r>
              <a:rPr lang="en-US" sz="1400" dirty="0" err="1" smtClean="0"/>
              <a:t>className</a:t>
            </a:r>
            <a:r>
              <a:rPr lang="en-US" sz="1400" dirty="0" smtClean="0"/>
              <a:t>="form-control" /&gt;</a:t>
            </a:r>
          </a:p>
          <a:p>
            <a:r>
              <a:rPr lang="en-US" sz="1400" dirty="0" smtClean="0"/>
              <a:t>            &lt;span </a:t>
            </a:r>
            <a:r>
              <a:rPr lang="en-US" sz="1400" dirty="0" err="1" smtClean="0"/>
              <a:t>className</a:t>
            </a:r>
            <a:r>
              <a:rPr lang="en-US" sz="1400" dirty="0" smtClean="0"/>
              <a:t>='input-group-</a:t>
            </a:r>
            <a:r>
              <a:rPr lang="en-US" sz="1400" dirty="0" err="1" smtClean="0"/>
              <a:t>btn</a:t>
            </a:r>
            <a:r>
              <a:rPr lang="en-US" sz="1400" dirty="0" smtClean="0"/>
              <a:t>'&gt;</a:t>
            </a:r>
          </a:p>
          <a:p>
            <a:r>
              <a:rPr lang="en-US" sz="1400" dirty="0" smtClean="0"/>
              <a:t>              &lt;button type="submit" </a:t>
            </a:r>
            <a:r>
              <a:rPr lang="en-US" sz="1400" dirty="0" err="1" smtClean="0"/>
              <a:t>className</a:t>
            </a:r>
            <a:r>
              <a:rPr lang="en-US" sz="1400" dirty="0" smtClean="0"/>
              <a:t>="</a:t>
            </a:r>
            <a:r>
              <a:rPr lang="en-US" sz="1400" dirty="0" err="1" smtClean="0"/>
              <a:t>btn</a:t>
            </a:r>
            <a:r>
              <a:rPr lang="en-US" sz="1400" dirty="0" smtClean="0"/>
              <a:t> </a:t>
            </a:r>
            <a:r>
              <a:rPr lang="en-US" sz="1400" dirty="0" err="1" smtClean="0"/>
              <a:t>btn</a:t>
            </a:r>
            <a:r>
              <a:rPr lang="en-US" sz="1400" dirty="0" smtClean="0"/>
              <a:t>-primary"&gt;Search&lt;/button&gt;</a:t>
            </a:r>
          </a:p>
          <a:p>
            <a:r>
              <a:rPr lang="en-US" sz="1400" dirty="0" smtClean="0"/>
              <a:t>            &lt;/span&gt;</a:t>
            </a:r>
          </a:p>
          <a:p>
            <a:endParaRPr lang="en-US" sz="1400" dirty="0" smtClean="0"/>
          </a:p>
          <a:p>
            <a:r>
              <a:rPr lang="en-US" sz="1400" dirty="0" smtClean="0"/>
              <a:t>            &lt;/form&gt;</a:t>
            </a:r>
          </a:p>
          <a:p>
            <a:r>
              <a:rPr lang="en-US" sz="1400" dirty="0" smtClean="0"/>
              <a:t>            &lt;p&gt;{</a:t>
            </a:r>
            <a:r>
              <a:rPr lang="en-US" sz="1400" dirty="0" err="1" smtClean="0"/>
              <a:t>this.state.term</a:t>
            </a:r>
            <a:r>
              <a:rPr lang="en-US" sz="1400" dirty="0" smtClean="0"/>
              <a:t>}&lt;/p&gt;</a:t>
            </a:r>
          </a:p>
          <a:p>
            <a:r>
              <a:rPr lang="en-US" sz="1400" dirty="0" smtClean="0"/>
              <a:t>          &lt;/div&gt;</a:t>
            </a:r>
          </a:p>
          <a:p>
            <a:r>
              <a:rPr lang="en-US" sz="1400" dirty="0" smtClean="0"/>
              <a:t>        )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export default SearchBar;</a:t>
            </a:r>
          </a:p>
        </p:txBody>
      </p:sp>
    </p:spTree>
    <p:extLst>
      <p:ext uri="{BB962C8B-B14F-4D97-AF65-F5344CB8AC3E}">
        <p14:creationId xmlns:p14="http://schemas.microsoft.com/office/powerpoint/2010/main" val="1063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460</Words>
  <Application>Microsoft Office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Weather App in React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SHARMA</dc:creator>
  <cp:lastModifiedBy>SIDDHARTH SHARMA</cp:lastModifiedBy>
  <cp:revision>58</cp:revision>
  <dcterms:created xsi:type="dcterms:W3CDTF">2018-04-24T04:58:05Z</dcterms:created>
  <dcterms:modified xsi:type="dcterms:W3CDTF">2018-04-24T07:56:50Z</dcterms:modified>
</cp:coreProperties>
</file>