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7E78-6AAD-433D-A798-101F556D674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7030-6351-4C72-9696-DAE7C43E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82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SHARMA</dc:creator>
  <cp:lastModifiedBy>SIDDHARTH SHARMA</cp:lastModifiedBy>
  <cp:revision>3</cp:revision>
  <dcterms:created xsi:type="dcterms:W3CDTF">2018-03-05T09:49:16Z</dcterms:created>
  <dcterms:modified xsi:type="dcterms:W3CDTF">2018-03-05T10:53:28Z</dcterms:modified>
</cp:coreProperties>
</file>