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7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5" y="344308"/>
            <a:ext cx="10058400" cy="57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99" y="231819"/>
            <a:ext cx="6122170" cy="65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SHARMA</dc:creator>
  <cp:lastModifiedBy>SIDDHARTH SHARMA</cp:lastModifiedBy>
  <cp:revision>4</cp:revision>
  <dcterms:created xsi:type="dcterms:W3CDTF">2018-03-05T09:49:16Z</dcterms:created>
  <dcterms:modified xsi:type="dcterms:W3CDTF">2018-03-06T10:29:16Z</dcterms:modified>
</cp:coreProperties>
</file>