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68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7E78-6AAD-433D-A798-101F556D674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45116" y="2055388"/>
            <a:ext cx="1316355" cy="34664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317563" y="2835120"/>
            <a:ext cx="1177926" cy="73818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Identity and Access Management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20738" y="3873345"/>
            <a:ext cx="1177926" cy="63658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Payment Engine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319151" y="4752820"/>
            <a:ext cx="1177925" cy="5842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eForm Engine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832656" y="1546070"/>
            <a:ext cx="2114550" cy="415925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Participant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47106" y="2062373"/>
            <a:ext cx="1316355" cy="34747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9586" y="2054753"/>
            <a:ext cx="6676390" cy="34963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9628993" y="2767125"/>
            <a:ext cx="1177925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Portal Administration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9636931" y="3395775"/>
            <a:ext cx="1177925" cy="5842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Directory Administration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9644868" y="4083163"/>
            <a:ext cx="1177925" cy="687387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Access Management &amp; Authentication Administration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9636931" y="4853100"/>
            <a:ext cx="1177925" cy="614363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Auditing and Reporting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2840593" y="2162020"/>
            <a:ext cx="2114550" cy="13430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Integration Services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 Orchestration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Inter-portal communication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 Portlets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1317563" y="2128683"/>
            <a:ext cx="1177926" cy="482600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Shared Services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9635343" y="2208325"/>
            <a:ext cx="1177925" cy="482600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Portal Admin/Ops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5059918" y="2168370"/>
            <a:ext cx="2114550" cy="13430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Collaboration Services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 Calendaring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Wiki Engine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 Chat/IM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7266543" y="2160432"/>
            <a:ext cx="2041525" cy="13430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Presentation Services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Session Management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Personalization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 Presentation Management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D. Accessibility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2824718" y="3978120"/>
            <a:ext cx="2114550" cy="13430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Search Services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Taxonomy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Search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 Index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5059918" y="3976532"/>
            <a:ext cx="2114550" cy="13430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Content Services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 Syndication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Web Content Management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 Content Meta-Data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7264956" y="3993995"/>
            <a:ext cx="2041525" cy="13430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Application Services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BI/Dashboarding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B. Survey Engine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5034518" y="1552420"/>
            <a:ext cx="2114550" cy="415925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7266543" y="1534957"/>
            <a:ext cx="2038350" cy="415925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11"/>
          <p:cNvCxnSpPr/>
          <p:nvPr/>
        </p:nvCxnSpPr>
        <p:spPr>
          <a:xfrm rot="10800000">
            <a:off x="2922928" y="5063100"/>
            <a:ext cx="833497" cy="150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95027" y="783563"/>
            <a:ext cx="1572895" cy="416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ea typeface="Times New Roman" panose="02020603050405020304" pitchFamily="18" charset="0"/>
              </a:rPr>
              <a:t>Participant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99777" y="1338553"/>
            <a:ext cx="5267325" cy="15525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58422" y="781658"/>
            <a:ext cx="1562100" cy="416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ea typeface="Times New Roman" panose="02020603050405020304" pitchFamily="18" charset="0"/>
              </a:rPr>
              <a:t>Providers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10387" y="783563"/>
            <a:ext cx="1559560" cy="416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ea typeface="Times New Roman" panose="02020603050405020304" pitchFamily="18" charset="0"/>
              </a:rPr>
              <a:t>Staff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569642" y="1278228"/>
            <a:ext cx="337820" cy="17037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1522" y="3109568"/>
            <a:ext cx="5267325" cy="15525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Right Brace 43"/>
          <p:cNvSpPr/>
          <p:nvPr/>
        </p:nvSpPr>
        <p:spPr>
          <a:xfrm>
            <a:off x="8561387" y="3049243"/>
            <a:ext cx="337820" cy="17037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84537" y="4932018"/>
            <a:ext cx="5267325" cy="15525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8554402" y="4871693"/>
            <a:ext cx="337820" cy="17037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58422" y="1437988"/>
            <a:ext cx="156210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Browser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00077" y="2039432"/>
            <a:ext cx="533400" cy="619125"/>
          </a:xfrm>
          <a:prstGeom prst="rect">
            <a:avLst/>
          </a:prstGeom>
          <a:solidFill>
            <a:srgbClr val="F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ea typeface="Times New Roman" panose="02020603050405020304" pitchFamily="18" charset="0"/>
              </a:rPr>
              <a:t>UI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11022" y="1447513"/>
            <a:ext cx="156210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ea typeface="Times New Roman" panose="02020603050405020304" pitchFamily="18" charset="0"/>
              </a:rPr>
              <a:t>Browser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52042" y="2045782"/>
            <a:ext cx="533400" cy="619125"/>
          </a:xfrm>
          <a:prstGeom prst="rect">
            <a:avLst/>
          </a:prstGeom>
          <a:solidFill>
            <a:srgbClr val="F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ea typeface="Times New Roman" panose="02020603050405020304" pitchFamily="18" charset="0"/>
              </a:rPr>
              <a:t>UI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422292" y="1448569"/>
            <a:ext cx="156210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Browser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947" y="2050013"/>
            <a:ext cx="533400" cy="619125"/>
          </a:xfrm>
          <a:prstGeom prst="rect">
            <a:avLst/>
          </a:prstGeom>
          <a:solidFill>
            <a:srgbClr val="F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ea typeface="Times New Roman" panose="02020603050405020304" pitchFamily="18" charset="0"/>
              </a:rPr>
              <a:t>UI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70811" y="3936973"/>
            <a:ext cx="904875" cy="619125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81096" y="3936973"/>
            <a:ext cx="904875" cy="619125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390111" y="3927448"/>
            <a:ext cx="904875" cy="619125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87501" y="3109568"/>
            <a:ext cx="5264361" cy="40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8" name="Text Box 73"/>
          <p:cNvSpPr txBox="1"/>
          <p:nvPr/>
        </p:nvSpPr>
        <p:spPr>
          <a:xfrm>
            <a:off x="3281786" y="3173703"/>
            <a:ext cx="5270076" cy="2844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Web 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Server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8" name="Elbow Connector 97"/>
          <p:cNvCxnSpPr/>
          <p:nvPr/>
        </p:nvCxnSpPr>
        <p:spPr>
          <a:xfrm flipH="1" flipV="1">
            <a:off x="3379576" y="1887032"/>
            <a:ext cx="1578610" cy="4022725"/>
          </a:xfrm>
          <a:prstGeom prst="bentConnector3">
            <a:avLst>
              <a:gd name="adj1" fmla="val 1907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114521" y="5503992"/>
            <a:ext cx="895350" cy="742950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933421" y="5513517"/>
            <a:ext cx="895350" cy="742950"/>
          </a:xfrm>
          <a:prstGeom prst="rect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81786" y="4932018"/>
            <a:ext cx="5270076" cy="4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/>
          </a:p>
        </p:txBody>
      </p:sp>
      <p:sp>
        <p:nvSpPr>
          <p:cNvPr id="102" name="Text Box 90"/>
          <p:cNvSpPr txBox="1"/>
          <p:nvPr/>
        </p:nvSpPr>
        <p:spPr>
          <a:xfrm>
            <a:off x="4977765" y="5682427"/>
            <a:ext cx="789940" cy="4572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Service Pattern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3" name="Text Box 91"/>
          <p:cNvSpPr txBox="1"/>
          <p:nvPr/>
        </p:nvSpPr>
        <p:spPr>
          <a:xfrm>
            <a:off x="6035463" y="5624137"/>
            <a:ext cx="1053465" cy="4572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Presentation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Layer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" name="Text Box 85"/>
          <p:cNvSpPr txBox="1"/>
          <p:nvPr/>
        </p:nvSpPr>
        <p:spPr>
          <a:xfrm>
            <a:off x="3287500" y="5023449"/>
            <a:ext cx="5279601" cy="2844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Application 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Server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953712" y="1998001"/>
            <a:ext cx="795020" cy="296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ea typeface="Times New Roman" panose="02020603050405020304" pitchFamily="18" charset="0"/>
              </a:rPr>
              <a:t>UI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Layer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953712" y="3679798"/>
            <a:ext cx="935460" cy="506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ea typeface="Times New Roman" panose="02020603050405020304" pitchFamily="18" charset="0"/>
              </a:rPr>
              <a:t>Web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Layer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07462" y="5474942"/>
            <a:ext cx="1102995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ea typeface="Times New Roman" panose="02020603050405020304" pitchFamily="18" charset="0"/>
              </a:rPr>
              <a:t>Application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Layer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7604442" y="4698438"/>
            <a:ext cx="0" cy="242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 Box 73"/>
          <p:cNvSpPr txBox="1"/>
          <p:nvPr/>
        </p:nvSpPr>
        <p:spPr>
          <a:xfrm>
            <a:off x="3288982" y="3533748"/>
            <a:ext cx="5278119" cy="2844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Web </a:t>
            </a:r>
            <a:r>
              <a:rPr lang="en-US" sz="1200" dirty="0" smtClean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Content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0" name="Text Box 2"/>
          <p:cNvSpPr txBox="1"/>
          <p:nvPr/>
        </p:nvSpPr>
        <p:spPr>
          <a:xfrm rot="5400000">
            <a:off x="1552257" y="3632781"/>
            <a:ext cx="609600" cy="247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HTTPS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1" name="Flowchart: Direct Access Storage 110"/>
          <p:cNvSpPr/>
          <p:nvPr/>
        </p:nvSpPr>
        <p:spPr>
          <a:xfrm rot="16200000">
            <a:off x="2367174" y="4842474"/>
            <a:ext cx="516255" cy="4527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3" name="Text Box 95"/>
          <p:cNvSpPr txBox="1"/>
          <p:nvPr/>
        </p:nvSpPr>
        <p:spPr>
          <a:xfrm>
            <a:off x="2374159" y="5023449"/>
            <a:ext cx="682625" cy="2254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DATA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88982" y="151782"/>
            <a:ext cx="41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Worker Management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SHARMA</dc:creator>
  <cp:lastModifiedBy>SIDDHARTH SHARMA</cp:lastModifiedBy>
  <cp:revision>40</cp:revision>
  <dcterms:created xsi:type="dcterms:W3CDTF">2018-03-05T09:49:16Z</dcterms:created>
  <dcterms:modified xsi:type="dcterms:W3CDTF">2018-03-06T14:12:48Z</dcterms:modified>
</cp:coreProperties>
</file>