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060" autoAdjust="0"/>
    <p:restoredTop sz="94660"/>
  </p:normalViewPr>
  <p:slideViewPr>
    <p:cSldViewPr snapToGrid="0">
      <p:cViewPr>
        <p:scale>
          <a:sx n="70" d="100"/>
          <a:sy n="70" d="100"/>
        </p:scale>
        <p:origin x="78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1A1FF-B669-4F18-908A-520C10BF9895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B4C6-7B59-4650-BE24-8FF8AF129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83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1A1FF-B669-4F18-908A-520C10BF9895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B4C6-7B59-4650-BE24-8FF8AF129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73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1A1FF-B669-4F18-908A-520C10BF9895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B4C6-7B59-4650-BE24-8FF8AF129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3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1A1FF-B669-4F18-908A-520C10BF9895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B4C6-7B59-4650-BE24-8FF8AF129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297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1A1FF-B669-4F18-908A-520C10BF9895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B4C6-7B59-4650-BE24-8FF8AF129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752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1A1FF-B669-4F18-908A-520C10BF9895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B4C6-7B59-4650-BE24-8FF8AF129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9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1A1FF-B669-4F18-908A-520C10BF9895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B4C6-7B59-4650-BE24-8FF8AF129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10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1A1FF-B669-4F18-908A-520C10BF9895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B4C6-7B59-4650-BE24-8FF8AF129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3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1A1FF-B669-4F18-908A-520C10BF9895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B4C6-7B59-4650-BE24-8FF8AF129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1A1FF-B669-4F18-908A-520C10BF9895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B4C6-7B59-4650-BE24-8FF8AF129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19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1A1FF-B669-4F18-908A-520C10BF9895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B4C6-7B59-4650-BE24-8FF8AF129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019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1A1FF-B669-4F18-908A-520C10BF9895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0B4C6-7B59-4650-BE24-8FF8AF129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04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Future State Reports Mock up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400" dirty="0" smtClean="0"/>
              <a:t>Draft v 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20268776">
            <a:off x="5421086" y="3543301"/>
            <a:ext cx="4957948" cy="595992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83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319" y="297526"/>
            <a:ext cx="10515600" cy="748245"/>
          </a:xfrm>
        </p:spPr>
        <p:txBody>
          <a:bodyPr>
            <a:normAutofit/>
          </a:bodyPr>
          <a:lstStyle/>
          <a:p>
            <a:r>
              <a:rPr lang="en-US" sz="2400" b="1" i="0" u="none" strike="noStrike" cap="none" dirty="0" smtClean="0">
                <a:solidFill>
                  <a:srgbClr val="0F4F94"/>
                </a:solidFill>
                <a:latin typeface="Calibri"/>
                <a:ea typeface="Calibri"/>
                <a:cs typeface="Calibri"/>
                <a:sym typeface="Calibri"/>
              </a:rPr>
              <a:t>Field Dashboard</a:t>
            </a:r>
            <a:endParaRPr lang="en-US" sz="2400" dirty="0"/>
          </a:p>
        </p:txBody>
      </p:sp>
      <p:sp>
        <p:nvSpPr>
          <p:cNvPr id="4" name="Shape 331"/>
          <p:cNvSpPr>
            <a:spLocks noGrp="1"/>
          </p:cNvSpPr>
          <p:nvPr>
            <p:ph idx="1"/>
          </p:nvPr>
        </p:nvSpPr>
        <p:spPr>
          <a:xfrm>
            <a:off x="636319" y="1152419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Following are the key dashboards elements:</a:t>
            </a:r>
          </a:p>
        </p:txBody>
      </p:sp>
      <p:sp>
        <p:nvSpPr>
          <p:cNvPr id="5" name="Shape 330"/>
          <p:cNvSpPr/>
          <p:nvPr/>
        </p:nvSpPr>
        <p:spPr>
          <a:xfrm>
            <a:off x="636318" y="1805049"/>
            <a:ext cx="10835245" cy="3955989"/>
          </a:xfrm>
          <a:prstGeom prst="rect">
            <a:avLst/>
          </a:prstGeom>
          <a:solidFill>
            <a:srgbClr val="F1F2F3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25000"/>
              <a:buFont typeface="Calibri"/>
              <a:buNone/>
            </a:pPr>
            <a:r>
              <a:rPr lang="en-US" sz="1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6" name="Shape 332"/>
          <p:cNvSpPr txBox="1"/>
          <p:nvPr/>
        </p:nvSpPr>
        <p:spPr>
          <a:xfrm>
            <a:off x="991528" y="2668824"/>
            <a:ext cx="2918377" cy="36739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Calls &amp; Targets</a:t>
            </a:r>
          </a:p>
        </p:txBody>
      </p:sp>
      <p:sp>
        <p:nvSpPr>
          <p:cNvPr id="7" name="Shape 333"/>
          <p:cNvSpPr txBox="1"/>
          <p:nvPr/>
        </p:nvSpPr>
        <p:spPr>
          <a:xfrm>
            <a:off x="987805" y="3152130"/>
            <a:ext cx="2923935" cy="3629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Account Profile</a:t>
            </a:r>
          </a:p>
        </p:txBody>
      </p:sp>
      <p:sp>
        <p:nvSpPr>
          <p:cNvPr id="8" name="Shape 334"/>
          <p:cNvSpPr txBox="1"/>
          <p:nvPr/>
        </p:nvSpPr>
        <p:spPr>
          <a:xfrm>
            <a:off x="987172" y="3631622"/>
            <a:ext cx="2918377" cy="36739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</a:p>
        </p:txBody>
      </p:sp>
      <p:sp>
        <p:nvSpPr>
          <p:cNvPr id="9" name="Shape 332"/>
          <p:cNvSpPr txBox="1"/>
          <p:nvPr/>
        </p:nvSpPr>
        <p:spPr>
          <a:xfrm>
            <a:off x="991528" y="2183822"/>
            <a:ext cx="2918377" cy="36739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</a:t>
            </a:r>
          </a:p>
        </p:txBody>
      </p:sp>
      <p:sp>
        <p:nvSpPr>
          <p:cNvPr id="10" name="Shape 332"/>
          <p:cNvSpPr txBox="1"/>
          <p:nvPr/>
        </p:nvSpPr>
        <p:spPr>
          <a:xfrm>
            <a:off x="987171" y="4116624"/>
            <a:ext cx="2918377" cy="36739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Reports</a:t>
            </a:r>
          </a:p>
        </p:txBody>
      </p:sp>
      <p:sp>
        <p:nvSpPr>
          <p:cNvPr id="11" name="Shape 332"/>
          <p:cNvSpPr txBox="1"/>
          <p:nvPr/>
        </p:nvSpPr>
        <p:spPr>
          <a:xfrm>
            <a:off x="4836247" y="2668824"/>
            <a:ext cx="6092532" cy="3673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Overview of Planning and Targets for HCAS and Sales Leadership</a:t>
            </a:r>
          </a:p>
        </p:txBody>
      </p:sp>
      <p:sp>
        <p:nvSpPr>
          <p:cNvPr id="12" name="Shape 333"/>
          <p:cNvSpPr txBox="1"/>
          <p:nvPr/>
        </p:nvSpPr>
        <p:spPr>
          <a:xfrm>
            <a:off x="4831890" y="3146620"/>
            <a:ext cx="6104136" cy="3629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Detailed information of an HCP for HCAS and Sales Leadership</a:t>
            </a:r>
          </a:p>
        </p:txBody>
      </p:sp>
      <p:sp>
        <p:nvSpPr>
          <p:cNvPr id="13" name="Shape 334"/>
          <p:cNvSpPr txBox="1"/>
          <p:nvPr/>
        </p:nvSpPr>
        <p:spPr>
          <a:xfrm>
            <a:off x="4831891" y="3631622"/>
            <a:ext cx="6092532" cy="3673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12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Sales Performance, Goals and Attainment for Sales Leadership</a:t>
            </a:r>
          </a:p>
        </p:txBody>
      </p:sp>
      <p:sp>
        <p:nvSpPr>
          <p:cNvPr id="14" name="Shape 332"/>
          <p:cNvSpPr txBox="1"/>
          <p:nvPr/>
        </p:nvSpPr>
        <p:spPr>
          <a:xfrm>
            <a:off x="4836247" y="2183822"/>
            <a:ext cx="6092532" cy="3673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Summary of Field Metrics designed for Sales Leadership</a:t>
            </a:r>
          </a:p>
        </p:txBody>
      </p:sp>
      <p:sp>
        <p:nvSpPr>
          <p:cNvPr id="15" name="Shape 332"/>
          <p:cNvSpPr txBox="1"/>
          <p:nvPr/>
        </p:nvSpPr>
        <p:spPr>
          <a:xfrm>
            <a:off x="4831890" y="4116624"/>
            <a:ext cx="6092532" cy="3673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List of Standard </a:t>
            </a:r>
            <a:r>
              <a:rPr lang="en-US" sz="120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Reports for HCAS (field users) </a:t>
            </a:r>
            <a:endParaRPr lang="en-US" sz="1200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50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1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19" y="136478"/>
            <a:ext cx="12214314" cy="668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80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2" y="0"/>
            <a:ext cx="12346057" cy="686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77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37229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20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" y="0"/>
            <a:ext cx="123514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24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" y="0"/>
            <a:ext cx="123514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10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" y="0"/>
            <a:ext cx="12330041" cy="684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73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71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Future State Reports Mock up  Draft v 1</vt:lpstr>
      <vt:lpstr>Field Dashboard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 State Reports Mock up  Draft v 1</dc:title>
  <dc:creator>Sandesh Keshavan</dc:creator>
  <cp:lastModifiedBy>Sandesh Keshavan</cp:lastModifiedBy>
  <cp:revision>9</cp:revision>
  <dcterms:created xsi:type="dcterms:W3CDTF">2017-08-10T15:49:45Z</dcterms:created>
  <dcterms:modified xsi:type="dcterms:W3CDTF">2017-08-10T15:58:46Z</dcterms:modified>
</cp:coreProperties>
</file>