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D3E37-C490-4700-B3DF-2936D57F1886}" v="665" dt="2023-06-18T14:32:4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A19DB-C823-4B42-AD8A-AF638C8F1F1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38E-2D38-436A-B6D8-CF52F8CA2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2do list, also known as a task list </a:t>
          </a:r>
          <a:r>
            <a:rPr lang="en-US" b="1" dirty="0" smtClean="0"/>
            <a:t>, </a:t>
          </a:r>
          <a:r>
            <a:rPr lang="en-US" b="1" dirty="0"/>
            <a:t>is a tool used to organize and track tasks or activities that need to be completed. </a:t>
          </a:r>
          <a:endParaRPr lang="en-US" dirty="0"/>
        </a:p>
      </dgm:t>
    </dgm:pt>
    <dgm:pt modelId="{B2CDE18D-CC49-45CF-B121-2498FF95FBCA}" type="parTrans" cxnId="{AA7B56FA-FFE0-441C-95D6-8D5E10D0CFBF}">
      <dgm:prSet/>
      <dgm:spPr/>
      <dgm:t>
        <a:bodyPr/>
        <a:lstStyle/>
        <a:p>
          <a:endParaRPr lang="en-US"/>
        </a:p>
      </dgm:t>
    </dgm:pt>
    <dgm:pt modelId="{69058B7E-0F17-43C2-A9B2-3425997C1252}" type="sibTrans" cxnId="{AA7B56FA-FFE0-441C-95D6-8D5E10D0CFBF}">
      <dgm:prSet/>
      <dgm:spPr/>
      <dgm:t>
        <a:bodyPr/>
        <a:lstStyle/>
        <a:p>
          <a:endParaRPr lang="en-US"/>
        </a:p>
      </dgm:t>
    </dgm:pt>
    <dgm:pt modelId="{CC2B5B4A-5C73-48D8-B47F-8A6D78326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purpose of a 2do list is to help individuals or teams stay organized, prioritize tasks, and ensure that important activities are not overlooked. </a:t>
          </a:r>
          <a:endParaRPr lang="en-US" dirty="0"/>
        </a:p>
      </dgm:t>
    </dgm:pt>
    <dgm:pt modelId="{4A1A5773-2D6D-4B96-AA1E-46B43BF3F549}" type="parTrans" cxnId="{74AF1BAD-1891-403D-9C3D-8E002408C961}">
      <dgm:prSet/>
      <dgm:spPr/>
      <dgm:t>
        <a:bodyPr/>
        <a:lstStyle/>
        <a:p>
          <a:endParaRPr lang="en-US"/>
        </a:p>
      </dgm:t>
    </dgm:pt>
    <dgm:pt modelId="{244D4D4A-2B10-422F-9BF4-18AB2209FD56}" type="sibTrans" cxnId="{74AF1BAD-1891-403D-9C3D-8E002408C961}">
      <dgm:prSet/>
      <dgm:spPr/>
      <dgm:t>
        <a:bodyPr/>
        <a:lstStyle/>
        <a:p>
          <a:endParaRPr lang="en-US"/>
        </a:p>
      </dgm:t>
    </dgm:pt>
    <dgm:pt modelId="{73C0176D-811D-4F19-AF72-F70FFD8D49B7}" type="pres">
      <dgm:prSet presAssocID="{00CA19DB-C823-4B42-AD8A-AF638C8F1F1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FEC157-9A25-4193-9CEE-DEEA84906830}" type="pres">
      <dgm:prSet presAssocID="{1307438E-2D38-436A-B6D8-CF52F8CA2032}" presName="compNode" presStyleCnt="0"/>
      <dgm:spPr/>
    </dgm:pt>
    <dgm:pt modelId="{6AC363CF-F480-4DA2-94E6-3713BDBA94C6}" type="pres">
      <dgm:prSet presAssocID="{1307438E-2D38-436A-B6D8-CF52F8CA2032}" presName="iconRect" presStyleLbl="node1" presStyleIdx="0" presStyleCnt="2" custLinFactNeighborX="-26878" custLinFactNeighborY="100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CECBF6-2635-403D-A7A5-30F207755EC2}" type="pres">
      <dgm:prSet presAssocID="{1307438E-2D38-436A-B6D8-CF52F8CA2032}" presName="spaceRect" presStyleCnt="0"/>
      <dgm:spPr/>
    </dgm:pt>
    <dgm:pt modelId="{FF111838-86EE-4069-B49B-25083FC09536}" type="pres">
      <dgm:prSet presAssocID="{1307438E-2D38-436A-B6D8-CF52F8CA203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3A0BED-09F1-4F74-B35F-404752ABEDED}" type="pres">
      <dgm:prSet presAssocID="{69058B7E-0F17-43C2-A9B2-3425997C1252}" presName="sibTrans" presStyleCnt="0"/>
      <dgm:spPr/>
    </dgm:pt>
    <dgm:pt modelId="{2BFB3030-86CB-4AED-8DEA-4BE67BC83BC6}" type="pres">
      <dgm:prSet presAssocID="{CC2B5B4A-5C73-48D8-B47F-8A6D783260F3}" presName="compNode" presStyleCnt="0"/>
      <dgm:spPr/>
    </dgm:pt>
    <dgm:pt modelId="{1C2D59E7-C94B-44C0-A2F7-F7AAD7DECEA3}" type="pres">
      <dgm:prSet presAssocID="{CC2B5B4A-5C73-48D8-B47F-8A6D783260F3}" presName="iconRect" presStyleLbl="node1" presStyleIdx="1" presStyleCnt="2" custLinFactNeighborX="12767" custLinFactNeighborY="159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AB95C4-689C-4190-B516-1179CE030C1A}" type="pres">
      <dgm:prSet presAssocID="{CC2B5B4A-5C73-48D8-B47F-8A6D783260F3}" presName="spaceRect" presStyleCnt="0"/>
      <dgm:spPr/>
    </dgm:pt>
    <dgm:pt modelId="{F6EBF067-6011-4D82-9798-19293D5241C8}" type="pres">
      <dgm:prSet presAssocID="{CC2B5B4A-5C73-48D8-B47F-8A6D783260F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B56FA-FFE0-441C-95D6-8D5E10D0CFBF}" srcId="{00CA19DB-C823-4B42-AD8A-AF638C8F1F19}" destId="{1307438E-2D38-436A-B6D8-CF52F8CA2032}" srcOrd="0" destOrd="0" parTransId="{B2CDE18D-CC49-45CF-B121-2498FF95FBCA}" sibTransId="{69058B7E-0F17-43C2-A9B2-3425997C1252}"/>
    <dgm:cxn modelId="{A855647C-3777-4E18-A030-7A95B47EF602}" type="presOf" srcId="{00CA19DB-C823-4B42-AD8A-AF638C8F1F19}" destId="{73C0176D-811D-4F19-AF72-F70FFD8D49B7}" srcOrd="0" destOrd="0" presId="urn:microsoft.com/office/officeart/2018/2/layout/IconLabelList"/>
    <dgm:cxn modelId="{74AF1BAD-1891-403D-9C3D-8E002408C961}" srcId="{00CA19DB-C823-4B42-AD8A-AF638C8F1F19}" destId="{CC2B5B4A-5C73-48D8-B47F-8A6D783260F3}" srcOrd="1" destOrd="0" parTransId="{4A1A5773-2D6D-4B96-AA1E-46B43BF3F549}" sibTransId="{244D4D4A-2B10-422F-9BF4-18AB2209FD56}"/>
    <dgm:cxn modelId="{FAD46EB4-D596-4F29-AC6F-D850D20BE342}" type="presOf" srcId="{1307438E-2D38-436A-B6D8-CF52F8CA2032}" destId="{FF111838-86EE-4069-B49B-25083FC09536}" srcOrd="0" destOrd="0" presId="urn:microsoft.com/office/officeart/2018/2/layout/IconLabelList"/>
    <dgm:cxn modelId="{A06A8E88-C2D4-4524-A45C-8C353EC70F88}" type="presOf" srcId="{CC2B5B4A-5C73-48D8-B47F-8A6D783260F3}" destId="{F6EBF067-6011-4D82-9798-19293D5241C8}" srcOrd="0" destOrd="0" presId="urn:microsoft.com/office/officeart/2018/2/layout/IconLabelList"/>
    <dgm:cxn modelId="{DCA7E0B5-CD22-44B0-BA42-6770A75159CE}" type="presParOf" srcId="{73C0176D-811D-4F19-AF72-F70FFD8D49B7}" destId="{5AFEC157-9A25-4193-9CEE-DEEA84906830}" srcOrd="0" destOrd="0" presId="urn:microsoft.com/office/officeart/2018/2/layout/IconLabelList"/>
    <dgm:cxn modelId="{36E5ED2F-0564-4ACB-8898-9A2889D1D348}" type="presParOf" srcId="{5AFEC157-9A25-4193-9CEE-DEEA84906830}" destId="{6AC363CF-F480-4DA2-94E6-3713BDBA94C6}" srcOrd="0" destOrd="0" presId="urn:microsoft.com/office/officeart/2018/2/layout/IconLabelList"/>
    <dgm:cxn modelId="{CA451407-6B2B-44CA-A906-AD49686D6A16}" type="presParOf" srcId="{5AFEC157-9A25-4193-9CEE-DEEA84906830}" destId="{10CECBF6-2635-403D-A7A5-30F207755EC2}" srcOrd="1" destOrd="0" presId="urn:microsoft.com/office/officeart/2018/2/layout/IconLabelList"/>
    <dgm:cxn modelId="{93267141-3449-4E74-8E0E-CD2D31ECFF55}" type="presParOf" srcId="{5AFEC157-9A25-4193-9CEE-DEEA84906830}" destId="{FF111838-86EE-4069-B49B-25083FC09536}" srcOrd="2" destOrd="0" presId="urn:microsoft.com/office/officeart/2018/2/layout/IconLabelList"/>
    <dgm:cxn modelId="{5E1BACBB-FF0A-4904-B20D-F583F22B64C8}" type="presParOf" srcId="{73C0176D-811D-4F19-AF72-F70FFD8D49B7}" destId="{943A0BED-09F1-4F74-B35F-404752ABEDED}" srcOrd="1" destOrd="0" presId="urn:microsoft.com/office/officeart/2018/2/layout/IconLabelList"/>
    <dgm:cxn modelId="{ADA0B148-C3DF-4F3E-A887-F228D9DD04B4}" type="presParOf" srcId="{73C0176D-811D-4F19-AF72-F70FFD8D49B7}" destId="{2BFB3030-86CB-4AED-8DEA-4BE67BC83BC6}" srcOrd="2" destOrd="0" presId="urn:microsoft.com/office/officeart/2018/2/layout/IconLabelList"/>
    <dgm:cxn modelId="{E49A58AE-BCA5-4529-AB1D-0E3F80A8CB2D}" type="presParOf" srcId="{2BFB3030-86CB-4AED-8DEA-4BE67BC83BC6}" destId="{1C2D59E7-C94B-44C0-A2F7-F7AAD7DECEA3}" srcOrd="0" destOrd="0" presId="urn:microsoft.com/office/officeart/2018/2/layout/IconLabelList"/>
    <dgm:cxn modelId="{922216B4-F18E-4054-9DC5-22A70189ABED}" type="presParOf" srcId="{2BFB3030-86CB-4AED-8DEA-4BE67BC83BC6}" destId="{D3AB95C4-689C-4190-B516-1179CE030C1A}" srcOrd="1" destOrd="0" presId="urn:microsoft.com/office/officeart/2018/2/layout/IconLabelList"/>
    <dgm:cxn modelId="{86CC5B9F-F94A-4690-BE9E-9823278FE81A}" type="presParOf" srcId="{2BFB3030-86CB-4AED-8DEA-4BE67BC83BC6}" destId="{F6EBF067-6011-4D82-9798-19293D5241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1BF91-0D18-487B-91F6-2CACB8A1717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261E67-1C0B-4034-BF1A-F8F95A015217}">
      <dgm:prSet/>
      <dgm:spPr/>
      <dgm:t>
        <a:bodyPr/>
        <a:lstStyle/>
        <a:p>
          <a:r>
            <a:rPr lang="en-US" dirty="0"/>
            <a:t>Develop</a:t>
          </a:r>
        </a:p>
      </dgm:t>
    </dgm:pt>
    <dgm:pt modelId="{CB22535E-F43A-4495-A0A5-6CE92BD2FB04}" type="parTrans" cxnId="{1215FF5F-90C3-440E-A2B3-3EC242A451C9}">
      <dgm:prSet/>
      <dgm:spPr/>
      <dgm:t>
        <a:bodyPr/>
        <a:lstStyle/>
        <a:p>
          <a:endParaRPr lang="en-US"/>
        </a:p>
      </dgm:t>
    </dgm:pt>
    <dgm:pt modelId="{1CCD0A81-4893-4E46-831B-386646E6DB3E}" type="sibTrans" cxnId="{1215FF5F-90C3-440E-A2B3-3EC242A451C9}">
      <dgm:prSet/>
      <dgm:spPr/>
      <dgm:t>
        <a:bodyPr/>
        <a:lstStyle/>
        <a:p>
          <a:endParaRPr lang="en-US"/>
        </a:p>
      </dgm:t>
    </dgm:pt>
    <dgm:pt modelId="{677958D0-174C-444D-A97B-DCE43D3A9FBD}">
      <dgm:prSet custT="1"/>
      <dgm:spPr/>
      <dgm:t>
        <a:bodyPr/>
        <a:lstStyle/>
        <a:p>
          <a:r>
            <a:rPr lang="en-US" sz="1200" b="1" dirty="0"/>
            <a:t>Develop a user-friendly 2do list application</a:t>
          </a:r>
          <a:r>
            <a:rPr lang="en-US" sz="1100" dirty="0"/>
            <a:t>.</a:t>
          </a:r>
        </a:p>
      </dgm:t>
    </dgm:pt>
    <dgm:pt modelId="{7F6DCB42-0F50-4ABB-9AE9-58163B6DBBA8}" type="parTrans" cxnId="{BBC3EF38-95AB-4B86-A084-58ABF005418F}">
      <dgm:prSet/>
      <dgm:spPr/>
      <dgm:t>
        <a:bodyPr/>
        <a:lstStyle/>
        <a:p>
          <a:endParaRPr lang="en-US"/>
        </a:p>
      </dgm:t>
    </dgm:pt>
    <dgm:pt modelId="{5ECE5F18-5C74-44F6-8B41-AB66BA4D42CD}" type="sibTrans" cxnId="{BBC3EF38-95AB-4B86-A084-58ABF005418F}">
      <dgm:prSet/>
      <dgm:spPr/>
      <dgm:t>
        <a:bodyPr/>
        <a:lstStyle/>
        <a:p>
          <a:endParaRPr lang="en-US"/>
        </a:p>
      </dgm:t>
    </dgm:pt>
    <dgm:pt modelId="{75133AE2-39E8-4D41-8031-1B6E73A29144}">
      <dgm:prSet/>
      <dgm:spPr/>
      <dgm:t>
        <a:bodyPr/>
        <a:lstStyle/>
        <a:p>
          <a:r>
            <a:rPr lang="en-US" dirty="0"/>
            <a:t>Enable</a:t>
          </a:r>
        </a:p>
      </dgm:t>
    </dgm:pt>
    <dgm:pt modelId="{421DF243-ED66-4951-9622-70FEC66971B6}" type="parTrans" cxnId="{606058DA-DC96-4E8D-910D-1886E01E9591}">
      <dgm:prSet/>
      <dgm:spPr/>
      <dgm:t>
        <a:bodyPr/>
        <a:lstStyle/>
        <a:p>
          <a:endParaRPr lang="en-US"/>
        </a:p>
      </dgm:t>
    </dgm:pt>
    <dgm:pt modelId="{04705519-A930-4713-8EEA-9B0FCE2EADF9}" type="sibTrans" cxnId="{606058DA-DC96-4E8D-910D-1886E01E9591}">
      <dgm:prSet/>
      <dgm:spPr/>
      <dgm:t>
        <a:bodyPr/>
        <a:lstStyle/>
        <a:p>
          <a:endParaRPr lang="en-US"/>
        </a:p>
      </dgm:t>
    </dgm:pt>
    <dgm:pt modelId="{DBEBEC48-EDBC-45B9-9239-814603B8E04F}">
      <dgm:prSet custT="1"/>
      <dgm:spPr/>
      <dgm:t>
        <a:bodyPr/>
        <a:lstStyle/>
        <a:p>
          <a:r>
            <a:rPr lang="en-US" sz="1200" b="1" dirty="0"/>
            <a:t>Enable users to register and login to the application</a:t>
          </a:r>
          <a:r>
            <a:rPr lang="en-US" sz="1100" dirty="0"/>
            <a:t>.</a:t>
          </a:r>
        </a:p>
      </dgm:t>
    </dgm:pt>
    <dgm:pt modelId="{4B758943-6986-410F-B097-11208AA18980}" type="parTrans" cxnId="{C2F22915-79F8-42E8-A82A-35C3B4FB1EAA}">
      <dgm:prSet/>
      <dgm:spPr/>
      <dgm:t>
        <a:bodyPr/>
        <a:lstStyle/>
        <a:p>
          <a:endParaRPr lang="en-US"/>
        </a:p>
      </dgm:t>
    </dgm:pt>
    <dgm:pt modelId="{6289961B-BE8B-486C-A87C-6841F231252E}" type="sibTrans" cxnId="{C2F22915-79F8-42E8-A82A-35C3B4FB1EAA}">
      <dgm:prSet/>
      <dgm:spPr/>
      <dgm:t>
        <a:bodyPr/>
        <a:lstStyle/>
        <a:p>
          <a:endParaRPr lang="en-US"/>
        </a:p>
      </dgm:t>
    </dgm:pt>
    <dgm:pt modelId="{412E3937-261A-4981-8B85-27106E5E7CCB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99807736-8A97-42CE-BD61-B807F116E628}" type="parTrans" cxnId="{B3A4AE4E-7854-4EBC-918D-37E2DDBC2320}">
      <dgm:prSet/>
      <dgm:spPr/>
      <dgm:t>
        <a:bodyPr/>
        <a:lstStyle/>
        <a:p>
          <a:endParaRPr lang="en-US"/>
        </a:p>
      </dgm:t>
    </dgm:pt>
    <dgm:pt modelId="{5FE6C120-9D41-4504-8141-E7658022493C}" type="sibTrans" cxnId="{B3A4AE4E-7854-4EBC-918D-37E2DDBC2320}">
      <dgm:prSet/>
      <dgm:spPr/>
      <dgm:t>
        <a:bodyPr/>
        <a:lstStyle/>
        <a:p>
          <a:endParaRPr lang="en-US"/>
        </a:p>
      </dgm:t>
    </dgm:pt>
    <dgm:pt modelId="{7F9061C1-E8B1-44C0-B191-FB527E325724}">
      <dgm:prSet custT="1"/>
      <dgm:spPr/>
      <dgm:t>
        <a:bodyPr/>
        <a:lstStyle/>
        <a:p>
          <a:pPr rtl="0"/>
          <a:r>
            <a:rPr lang="en-US" sz="1200" b="1" dirty="0"/>
            <a:t>Provide an </a:t>
          </a:r>
          <a:r>
            <a:rPr lang="en-US" sz="1200" b="1" dirty="0">
              <a:latin typeface="Avenir Next LT Pro"/>
            </a:rPr>
            <a:t>natural interface</a:t>
          </a:r>
          <a:r>
            <a:rPr lang="en-US" sz="1200" b="1" dirty="0"/>
            <a:t> for managing tasks efficiently</a:t>
          </a:r>
          <a:r>
            <a:rPr lang="en-US" sz="1100" dirty="0"/>
            <a:t>.</a:t>
          </a:r>
        </a:p>
      </dgm:t>
    </dgm:pt>
    <dgm:pt modelId="{6F86DC36-975C-49AE-AB64-5D9A86C7235C}" type="parTrans" cxnId="{B9E9DDB3-1EAC-4C30-A3A4-B4674090CC96}">
      <dgm:prSet/>
      <dgm:spPr/>
      <dgm:t>
        <a:bodyPr/>
        <a:lstStyle/>
        <a:p>
          <a:endParaRPr lang="en-US"/>
        </a:p>
      </dgm:t>
    </dgm:pt>
    <dgm:pt modelId="{F9825E85-5C39-49E6-A945-AC7EF15FDE6D}" type="sibTrans" cxnId="{B9E9DDB3-1EAC-4C30-A3A4-B4674090CC96}">
      <dgm:prSet/>
      <dgm:spPr/>
      <dgm:t>
        <a:bodyPr/>
        <a:lstStyle/>
        <a:p>
          <a:endParaRPr lang="en-US"/>
        </a:p>
      </dgm:t>
    </dgm:pt>
    <dgm:pt modelId="{F1492DF4-1C3F-4024-8AC4-82E375AEF86D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FD0E046B-321F-4A98-B6C5-4AD928E7E151}" type="parTrans" cxnId="{42D6287F-90B2-49F9-A9FB-A46A9BBC9377}">
      <dgm:prSet/>
      <dgm:spPr/>
      <dgm:t>
        <a:bodyPr/>
        <a:lstStyle/>
        <a:p>
          <a:endParaRPr lang="en-US"/>
        </a:p>
      </dgm:t>
    </dgm:pt>
    <dgm:pt modelId="{12D9C631-1E14-4682-A82F-D9CEE0012F3F}" type="sibTrans" cxnId="{42D6287F-90B2-49F9-A9FB-A46A9BBC9377}">
      <dgm:prSet/>
      <dgm:spPr/>
      <dgm:t>
        <a:bodyPr/>
        <a:lstStyle/>
        <a:p>
          <a:endParaRPr lang="en-US"/>
        </a:p>
      </dgm:t>
    </dgm:pt>
    <dgm:pt modelId="{850C8F68-476A-4ED7-8AEC-6F5D7972749D}">
      <dgm:prSet custT="1"/>
      <dgm:spPr/>
      <dgm:t>
        <a:bodyPr/>
        <a:lstStyle/>
        <a:p>
          <a:r>
            <a:rPr lang="en-US" sz="1200" b="1" dirty="0"/>
            <a:t>Implement CRUD operations (Create, Read, Update, Delete) for tasks</a:t>
          </a:r>
          <a:r>
            <a:rPr lang="en-US" sz="1100" dirty="0"/>
            <a:t>.</a:t>
          </a:r>
        </a:p>
      </dgm:t>
    </dgm:pt>
    <dgm:pt modelId="{FE48BDA3-6A4D-4E2D-975B-507A38042C82}" type="parTrans" cxnId="{088251BE-0394-4BFC-A94B-A3C90D178609}">
      <dgm:prSet/>
      <dgm:spPr/>
      <dgm:t>
        <a:bodyPr/>
        <a:lstStyle/>
        <a:p>
          <a:endParaRPr lang="en-US"/>
        </a:p>
      </dgm:t>
    </dgm:pt>
    <dgm:pt modelId="{3320A522-3174-4C6A-8397-A8AC99857A82}" type="sibTrans" cxnId="{088251BE-0394-4BFC-A94B-A3C90D178609}">
      <dgm:prSet/>
      <dgm:spPr/>
      <dgm:t>
        <a:bodyPr/>
        <a:lstStyle/>
        <a:p>
          <a:endParaRPr lang="en-US"/>
        </a:p>
      </dgm:t>
    </dgm:pt>
    <dgm:pt modelId="{C5983A00-EFF5-4255-B005-5661573EF358}">
      <dgm:prSet/>
      <dgm:spPr/>
      <dgm:t>
        <a:bodyPr/>
        <a:lstStyle/>
        <a:p>
          <a:r>
            <a:rPr lang="en-US" dirty="0"/>
            <a:t>Allow</a:t>
          </a:r>
        </a:p>
      </dgm:t>
    </dgm:pt>
    <dgm:pt modelId="{B8BA37E8-5916-4933-9EA7-28AEE04474CF}" type="parTrans" cxnId="{B04991F5-41EC-4734-BDB3-C9B1A3E5D5D9}">
      <dgm:prSet/>
      <dgm:spPr/>
      <dgm:t>
        <a:bodyPr/>
        <a:lstStyle/>
        <a:p>
          <a:endParaRPr lang="en-US"/>
        </a:p>
      </dgm:t>
    </dgm:pt>
    <dgm:pt modelId="{5446BD62-2A99-4A35-849F-798D9F70CF29}" type="sibTrans" cxnId="{B04991F5-41EC-4734-BDB3-C9B1A3E5D5D9}">
      <dgm:prSet/>
      <dgm:spPr/>
      <dgm:t>
        <a:bodyPr/>
        <a:lstStyle/>
        <a:p>
          <a:endParaRPr lang="en-US"/>
        </a:p>
      </dgm:t>
    </dgm:pt>
    <dgm:pt modelId="{C969E99D-DA9A-4DBE-AD73-9E3B3A596DFF}">
      <dgm:prSet custT="1"/>
      <dgm:spPr/>
      <dgm:t>
        <a:bodyPr/>
        <a:lstStyle/>
        <a:p>
          <a:r>
            <a:rPr lang="en-US" sz="1200" b="1" dirty="0"/>
            <a:t>Allow users to create new tasks with due dates, descriptions, and priority levels</a:t>
          </a:r>
          <a:r>
            <a:rPr lang="en-US" sz="1100" dirty="0"/>
            <a:t>.</a:t>
          </a:r>
        </a:p>
      </dgm:t>
    </dgm:pt>
    <dgm:pt modelId="{8B77018B-FC27-438C-A078-176A88D210D8}" type="parTrans" cxnId="{4C9CD46C-8FAF-402E-8057-74AB285BEFD9}">
      <dgm:prSet/>
      <dgm:spPr/>
      <dgm:t>
        <a:bodyPr/>
        <a:lstStyle/>
        <a:p>
          <a:endParaRPr lang="en-US"/>
        </a:p>
      </dgm:t>
    </dgm:pt>
    <dgm:pt modelId="{EB483B28-FB0B-4399-AEA3-C974305F413C}" type="sibTrans" cxnId="{4C9CD46C-8FAF-402E-8057-74AB285BEFD9}">
      <dgm:prSet/>
      <dgm:spPr/>
      <dgm:t>
        <a:bodyPr/>
        <a:lstStyle/>
        <a:p>
          <a:endParaRPr lang="en-US"/>
        </a:p>
      </dgm:t>
    </dgm:pt>
    <dgm:pt modelId="{05CD68E6-D65B-4124-89EE-342D2CBA4C86}">
      <dgm:prSet/>
      <dgm:spPr/>
      <dgm:t>
        <a:bodyPr/>
        <a:lstStyle/>
        <a:p>
          <a:r>
            <a:rPr lang="en-US" dirty="0"/>
            <a:t>Enable</a:t>
          </a:r>
        </a:p>
      </dgm:t>
    </dgm:pt>
    <dgm:pt modelId="{4429AF20-8461-40E9-BBB2-EEF088A5439C}" type="parTrans" cxnId="{F03AE8F1-E969-4FA8-A57A-E5A5B0A4EC4F}">
      <dgm:prSet/>
      <dgm:spPr/>
      <dgm:t>
        <a:bodyPr/>
        <a:lstStyle/>
        <a:p>
          <a:endParaRPr lang="en-US"/>
        </a:p>
      </dgm:t>
    </dgm:pt>
    <dgm:pt modelId="{B5E17EC8-5EDB-462E-AABF-080AA25D1013}" type="sibTrans" cxnId="{F03AE8F1-E969-4FA8-A57A-E5A5B0A4EC4F}">
      <dgm:prSet/>
      <dgm:spPr/>
      <dgm:t>
        <a:bodyPr/>
        <a:lstStyle/>
        <a:p>
          <a:endParaRPr lang="en-US"/>
        </a:p>
      </dgm:t>
    </dgm:pt>
    <dgm:pt modelId="{EBC46F3F-DA41-4A22-8210-2FDBFB732A6B}">
      <dgm:prSet custT="1"/>
      <dgm:spPr/>
      <dgm:t>
        <a:bodyPr/>
        <a:lstStyle/>
        <a:p>
          <a:r>
            <a:rPr lang="en-US" sz="1200" b="1" dirty="0"/>
            <a:t>Enable users to view and organize their tasks in a comprehensive list or by categories.</a:t>
          </a:r>
        </a:p>
      </dgm:t>
    </dgm:pt>
    <dgm:pt modelId="{C275A549-332C-43D3-8031-D77EA58B9D70}" type="parTrans" cxnId="{9C2C7D7C-D355-402E-BB17-EB606FBD504F}">
      <dgm:prSet/>
      <dgm:spPr/>
      <dgm:t>
        <a:bodyPr/>
        <a:lstStyle/>
        <a:p>
          <a:endParaRPr lang="en-US"/>
        </a:p>
      </dgm:t>
    </dgm:pt>
    <dgm:pt modelId="{7DDC8B9E-3800-403B-9636-6355ED1C1BF9}" type="sibTrans" cxnId="{9C2C7D7C-D355-402E-BB17-EB606FBD504F}">
      <dgm:prSet/>
      <dgm:spPr/>
      <dgm:t>
        <a:bodyPr/>
        <a:lstStyle/>
        <a:p>
          <a:endParaRPr lang="en-US"/>
        </a:p>
      </dgm:t>
    </dgm:pt>
    <dgm:pt modelId="{0AC26F6E-A710-4D79-9949-00D0FBEEEA3D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BE3A75F-64D8-4E0E-88C5-DEB2931AE980}" type="parTrans" cxnId="{0C83FD2B-8240-4E1A-8A1E-EA163A1FCBEB}">
      <dgm:prSet/>
      <dgm:spPr/>
      <dgm:t>
        <a:bodyPr/>
        <a:lstStyle/>
        <a:p>
          <a:endParaRPr lang="en-US"/>
        </a:p>
      </dgm:t>
    </dgm:pt>
    <dgm:pt modelId="{981E1F8D-52DE-4955-B87C-D42E7672C1EE}" type="sibTrans" cxnId="{0C83FD2B-8240-4E1A-8A1E-EA163A1FCBEB}">
      <dgm:prSet/>
      <dgm:spPr/>
      <dgm:t>
        <a:bodyPr/>
        <a:lstStyle/>
        <a:p>
          <a:endParaRPr lang="en-US"/>
        </a:p>
      </dgm:t>
    </dgm:pt>
    <dgm:pt modelId="{742A527A-3E3E-42CE-84C3-439ECD44DD66}">
      <dgm:prSet custT="1"/>
      <dgm:spPr/>
      <dgm:t>
        <a:bodyPr/>
        <a:lstStyle/>
        <a:p>
          <a:r>
            <a:rPr lang="en-US" sz="1200" b="1" dirty="0"/>
            <a:t>Provide the ability to update task details and mark tasks as completed</a:t>
          </a:r>
          <a:r>
            <a:rPr lang="en-US" sz="1100" dirty="0"/>
            <a:t>.</a:t>
          </a:r>
        </a:p>
      </dgm:t>
    </dgm:pt>
    <dgm:pt modelId="{D0AE9AA3-1F05-450A-A138-45242A7D6918}" type="parTrans" cxnId="{9D4CAAC2-8748-4BFE-ABF2-E75C60752801}">
      <dgm:prSet/>
      <dgm:spPr/>
      <dgm:t>
        <a:bodyPr/>
        <a:lstStyle/>
        <a:p>
          <a:endParaRPr lang="en-US"/>
        </a:p>
      </dgm:t>
    </dgm:pt>
    <dgm:pt modelId="{E44FD66A-8EF7-4D65-85B9-67FF68F54E71}" type="sibTrans" cxnId="{9D4CAAC2-8748-4BFE-ABF2-E75C60752801}">
      <dgm:prSet/>
      <dgm:spPr/>
      <dgm:t>
        <a:bodyPr/>
        <a:lstStyle/>
        <a:p>
          <a:endParaRPr lang="en-US"/>
        </a:p>
      </dgm:t>
    </dgm:pt>
    <dgm:pt modelId="{03FEA5F4-7262-4104-A1E9-90967C42D9AC}">
      <dgm:prSet/>
      <dgm:spPr/>
      <dgm:t>
        <a:bodyPr/>
        <a:lstStyle/>
        <a:p>
          <a:r>
            <a:rPr lang="en-US" dirty="0"/>
            <a:t>Allow</a:t>
          </a:r>
        </a:p>
      </dgm:t>
    </dgm:pt>
    <dgm:pt modelId="{8E6B9009-42F0-4776-B0E1-9D09142B359E}" type="parTrans" cxnId="{60D82929-179B-4BC7-93D0-D7404F2CE563}">
      <dgm:prSet/>
      <dgm:spPr/>
      <dgm:t>
        <a:bodyPr/>
        <a:lstStyle/>
        <a:p>
          <a:endParaRPr lang="en-US"/>
        </a:p>
      </dgm:t>
    </dgm:pt>
    <dgm:pt modelId="{87EA710A-7E53-43D9-88D1-73850E720264}" type="sibTrans" cxnId="{60D82929-179B-4BC7-93D0-D7404F2CE563}">
      <dgm:prSet/>
      <dgm:spPr/>
      <dgm:t>
        <a:bodyPr/>
        <a:lstStyle/>
        <a:p>
          <a:endParaRPr lang="en-US"/>
        </a:p>
      </dgm:t>
    </dgm:pt>
    <dgm:pt modelId="{F19F511F-452B-41E2-8868-A59454E3E91A}">
      <dgm:prSet custT="1"/>
      <dgm:spPr/>
      <dgm:t>
        <a:bodyPr/>
        <a:lstStyle/>
        <a:p>
          <a:r>
            <a:rPr lang="en-US" sz="1200" b="1" dirty="0"/>
            <a:t>Allow users to delete tasks they no longer need</a:t>
          </a:r>
          <a:r>
            <a:rPr lang="en-US" sz="1100" dirty="0"/>
            <a:t>.</a:t>
          </a:r>
        </a:p>
      </dgm:t>
    </dgm:pt>
    <dgm:pt modelId="{BF791440-1AAA-468B-A5E4-D3BF1A1F93A6}" type="parTrans" cxnId="{EEBDA4A9-5347-4E94-AE8F-AD556B777EA3}">
      <dgm:prSet/>
      <dgm:spPr/>
      <dgm:t>
        <a:bodyPr/>
        <a:lstStyle/>
        <a:p>
          <a:endParaRPr lang="en-US"/>
        </a:p>
      </dgm:t>
    </dgm:pt>
    <dgm:pt modelId="{B08B27CC-696D-4E54-9926-6F20D08A79F7}" type="sibTrans" cxnId="{EEBDA4A9-5347-4E94-AE8F-AD556B777EA3}">
      <dgm:prSet/>
      <dgm:spPr/>
      <dgm:t>
        <a:bodyPr/>
        <a:lstStyle/>
        <a:p>
          <a:endParaRPr lang="en-US"/>
        </a:p>
      </dgm:t>
    </dgm:pt>
    <dgm:pt modelId="{98B2C42C-E758-452C-B141-698A59C753FB}">
      <dgm:prSet/>
      <dgm:spPr/>
      <dgm:t>
        <a:bodyPr/>
        <a:lstStyle/>
        <a:p>
          <a:r>
            <a:rPr lang="en-US" dirty="0"/>
            <a:t>Ensure</a:t>
          </a:r>
        </a:p>
      </dgm:t>
    </dgm:pt>
    <dgm:pt modelId="{4A0D563D-6C35-43AD-9A4F-BF25616AE2E9}" type="parTrans" cxnId="{80A2C17B-5394-408F-9A87-1CC113B641FE}">
      <dgm:prSet/>
      <dgm:spPr/>
      <dgm:t>
        <a:bodyPr/>
        <a:lstStyle/>
        <a:p>
          <a:endParaRPr lang="en-US"/>
        </a:p>
      </dgm:t>
    </dgm:pt>
    <dgm:pt modelId="{5AA46E9D-B26F-448F-974F-5845C9C6401C}" type="sibTrans" cxnId="{80A2C17B-5394-408F-9A87-1CC113B641FE}">
      <dgm:prSet/>
      <dgm:spPr/>
      <dgm:t>
        <a:bodyPr/>
        <a:lstStyle/>
        <a:p>
          <a:endParaRPr lang="en-US"/>
        </a:p>
      </dgm:t>
    </dgm:pt>
    <dgm:pt modelId="{4A2CBE67-3598-4B68-A479-27B38F5380D5}">
      <dgm:prSet custT="1"/>
      <dgm:spPr/>
      <dgm:t>
        <a:bodyPr/>
        <a:lstStyle/>
        <a:p>
          <a:r>
            <a:rPr lang="en-US" sz="1200" b="1" dirty="0"/>
            <a:t>Ensure data security and privacy for user accounts and task information</a:t>
          </a:r>
          <a:r>
            <a:rPr lang="en-US" sz="1100" dirty="0"/>
            <a:t>.</a:t>
          </a:r>
        </a:p>
      </dgm:t>
    </dgm:pt>
    <dgm:pt modelId="{B9C0646A-35D2-4F31-B568-A243C8C6BD9E}" type="parTrans" cxnId="{F505D18D-75EC-4BA9-94FC-71948BBC6DDF}">
      <dgm:prSet/>
      <dgm:spPr/>
      <dgm:t>
        <a:bodyPr/>
        <a:lstStyle/>
        <a:p>
          <a:endParaRPr lang="en-US"/>
        </a:p>
      </dgm:t>
    </dgm:pt>
    <dgm:pt modelId="{6935A0CD-1724-4DB6-A0CB-5AC311C5CA9F}" type="sibTrans" cxnId="{F505D18D-75EC-4BA9-94FC-71948BBC6DDF}">
      <dgm:prSet/>
      <dgm:spPr/>
      <dgm:t>
        <a:bodyPr/>
        <a:lstStyle/>
        <a:p>
          <a:endParaRPr lang="en-US"/>
        </a:p>
      </dgm:t>
    </dgm:pt>
    <dgm:pt modelId="{AF4C9EE3-3A17-4136-8A5F-7207138F8509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75F76D1-7A5C-46ED-8800-39AD04038BD4}" type="parTrans" cxnId="{669A117D-42BD-49F3-A4E2-B4C56AC114AD}">
      <dgm:prSet/>
      <dgm:spPr/>
      <dgm:t>
        <a:bodyPr/>
        <a:lstStyle/>
        <a:p>
          <a:endParaRPr lang="en-US"/>
        </a:p>
      </dgm:t>
    </dgm:pt>
    <dgm:pt modelId="{ECEA66E8-1D83-46D8-8981-E7ACA873AF7B}" type="sibTrans" cxnId="{669A117D-42BD-49F3-A4E2-B4C56AC114AD}">
      <dgm:prSet/>
      <dgm:spPr/>
      <dgm:t>
        <a:bodyPr/>
        <a:lstStyle/>
        <a:p>
          <a:endParaRPr lang="en-US"/>
        </a:p>
      </dgm:t>
    </dgm:pt>
    <dgm:pt modelId="{4B03EE78-2EF7-4437-ABAF-24320C64482D}">
      <dgm:prSet custT="1"/>
      <dgm:spPr/>
      <dgm:t>
        <a:bodyPr/>
        <a:lstStyle/>
        <a:p>
          <a:r>
            <a:rPr lang="en-US" sz="1200" b="1" dirty="0"/>
            <a:t>Test the application thoroughly to ensure it functions reliably and meets user expectations.</a:t>
          </a:r>
        </a:p>
      </dgm:t>
    </dgm:pt>
    <dgm:pt modelId="{0CE7431E-E2B7-4D52-8C15-99C2CC708CD1}" type="parTrans" cxnId="{8DDD8235-CE91-4FC7-AAC3-2D43C6FA4F0C}">
      <dgm:prSet/>
      <dgm:spPr/>
      <dgm:t>
        <a:bodyPr/>
        <a:lstStyle/>
        <a:p>
          <a:endParaRPr lang="en-US"/>
        </a:p>
      </dgm:t>
    </dgm:pt>
    <dgm:pt modelId="{58D29CCC-F135-4082-B91D-0A62FEC9453F}" type="sibTrans" cxnId="{8DDD8235-CE91-4FC7-AAC3-2D43C6FA4F0C}">
      <dgm:prSet/>
      <dgm:spPr/>
      <dgm:t>
        <a:bodyPr/>
        <a:lstStyle/>
        <a:p>
          <a:endParaRPr lang="en-US"/>
        </a:p>
      </dgm:t>
    </dgm:pt>
    <dgm:pt modelId="{CF0A4160-6FFF-4646-9A55-876D22EDF5D9}" type="pres">
      <dgm:prSet presAssocID="{A9A1BF91-0D18-487B-91F6-2CACB8A171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3DFD5-5A93-4CDC-843A-72D9CC052980}" type="pres">
      <dgm:prSet presAssocID="{AF4C9EE3-3A17-4136-8A5F-7207138F8509}" presName="boxAndChildren" presStyleCnt="0"/>
      <dgm:spPr/>
    </dgm:pt>
    <dgm:pt modelId="{7C3653E7-3F34-4782-B754-4A30113E6720}" type="pres">
      <dgm:prSet presAssocID="{AF4C9EE3-3A17-4136-8A5F-7207138F8509}" presName="parentTextBox" presStyleLbl="alignNode1" presStyleIdx="0" presStyleCnt="10"/>
      <dgm:spPr/>
      <dgm:t>
        <a:bodyPr/>
        <a:lstStyle/>
        <a:p>
          <a:endParaRPr lang="en-US"/>
        </a:p>
      </dgm:t>
    </dgm:pt>
    <dgm:pt modelId="{04D9C1A7-BEE1-41B0-9015-D13284A757E2}" type="pres">
      <dgm:prSet presAssocID="{AF4C9EE3-3A17-4136-8A5F-7207138F8509}" presName="descendantBox" presStyleLbl="bgAccFollowNode1" presStyleIdx="0" presStyleCnt="10"/>
      <dgm:spPr/>
      <dgm:t>
        <a:bodyPr/>
        <a:lstStyle/>
        <a:p>
          <a:endParaRPr lang="en-US"/>
        </a:p>
      </dgm:t>
    </dgm:pt>
    <dgm:pt modelId="{1F7A645E-136D-46DD-BF16-5D6F8570660C}" type="pres">
      <dgm:prSet presAssocID="{5AA46E9D-B26F-448F-974F-5845C9C6401C}" presName="sp" presStyleCnt="0"/>
      <dgm:spPr/>
    </dgm:pt>
    <dgm:pt modelId="{BBA48F54-FB97-48B6-A5EE-4FB707FF4424}" type="pres">
      <dgm:prSet presAssocID="{98B2C42C-E758-452C-B141-698A59C753FB}" presName="arrowAndChildren" presStyleCnt="0"/>
      <dgm:spPr/>
    </dgm:pt>
    <dgm:pt modelId="{3326251B-E9B6-4D28-97BB-CEBA71170EA4}" type="pres">
      <dgm:prSet presAssocID="{98B2C42C-E758-452C-B141-698A59C753FB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C942123C-5210-4824-B71E-10D939F1BE78}" type="pres">
      <dgm:prSet presAssocID="{98B2C42C-E758-452C-B141-698A59C753FB}" presName="arrow" presStyleLbl="alignNode1" presStyleIdx="1" presStyleCnt="10"/>
      <dgm:spPr/>
      <dgm:t>
        <a:bodyPr/>
        <a:lstStyle/>
        <a:p>
          <a:endParaRPr lang="en-US"/>
        </a:p>
      </dgm:t>
    </dgm:pt>
    <dgm:pt modelId="{B086518F-FB33-4DC8-8123-CC49789640EF}" type="pres">
      <dgm:prSet presAssocID="{98B2C42C-E758-452C-B141-698A59C753FB}" presName="descendantArrow" presStyleLbl="bgAccFollowNode1" presStyleIdx="1" presStyleCnt="10"/>
      <dgm:spPr/>
      <dgm:t>
        <a:bodyPr/>
        <a:lstStyle/>
        <a:p>
          <a:endParaRPr lang="en-US"/>
        </a:p>
      </dgm:t>
    </dgm:pt>
    <dgm:pt modelId="{0A7FD22F-4EBA-44D6-9F99-380FB2E74689}" type="pres">
      <dgm:prSet presAssocID="{87EA710A-7E53-43D9-88D1-73850E720264}" presName="sp" presStyleCnt="0"/>
      <dgm:spPr/>
    </dgm:pt>
    <dgm:pt modelId="{963CED48-3863-41FD-B47D-ECA3A9BA1485}" type="pres">
      <dgm:prSet presAssocID="{03FEA5F4-7262-4104-A1E9-90967C42D9AC}" presName="arrowAndChildren" presStyleCnt="0"/>
      <dgm:spPr/>
    </dgm:pt>
    <dgm:pt modelId="{10A48AD2-A23E-4B8D-AB4E-700AD7156DD9}" type="pres">
      <dgm:prSet presAssocID="{03FEA5F4-7262-4104-A1E9-90967C42D9AC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2DC5E7A5-DD59-457D-AE9A-9C0AB8578471}" type="pres">
      <dgm:prSet presAssocID="{03FEA5F4-7262-4104-A1E9-90967C42D9AC}" presName="arrow" presStyleLbl="alignNode1" presStyleIdx="2" presStyleCnt="10"/>
      <dgm:spPr/>
      <dgm:t>
        <a:bodyPr/>
        <a:lstStyle/>
        <a:p>
          <a:endParaRPr lang="en-US"/>
        </a:p>
      </dgm:t>
    </dgm:pt>
    <dgm:pt modelId="{A2A4932A-FD7F-41EA-A967-3F2786660C89}" type="pres">
      <dgm:prSet presAssocID="{03FEA5F4-7262-4104-A1E9-90967C42D9AC}" presName="descendantArrow" presStyleLbl="bgAccFollowNode1" presStyleIdx="2" presStyleCnt="10"/>
      <dgm:spPr/>
      <dgm:t>
        <a:bodyPr/>
        <a:lstStyle/>
        <a:p>
          <a:endParaRPr lang="en-US"/>
        </a:p>
      </dgm:t>
    </dgm:pt>
    <dgm:pt modelId="{DCC787DA-5326-40E9-891C-893FCA10138F}" type="pres">
      <dgm:prSet presAssocID="{981E1F8D-52DE-4955-B87C-D42E7672C1EE}" presName="sp" presStyleCnt="0"/>
      <dgm:spPr/>
    </dgm:pt>
    <dgm:pt modelId="{B70CB733-8B46-4B98-BA5C-203C40A72B80}" type="pres">
      <dgm:prSet presAssocID="{0AC26F6E-A710-4D79-9949-00D0FBEEEA3D}" presName="arrowAndChildren" presStyleCnt="0"/>
      <dgm:spPr/>
    </dgm:pt>
    <dgm:pt modelId="{CE43E630-EE38-4021-BB8C-160D96316EEB}" type="pres">
      <dgm:prSet presAssocID="{0AC26F6E-A710-4D79-9949-00D0FBEEEA3D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CA84FDAD-CB0E-47BF-BD5A-88EFEB5FF339}" type="pres">
      <dgm:prSet presAssocID="{0AC26F6E-A710-4D79-9949-00D0FBEEEA3D}" presName="arrow" presStyleLbl="alignNode1" presStyleIdx="3" presStyleCnt="10"/>
      <dgm:spPr/>
      <dgm:t>
        <a:bodyPr/>
        <a:lstStyle/>
        <a:p>
          <a:endParaRPr lang="en-US"/>
        </a:p>
      </dgm:t>
    </dgm:pt>
    <dgm:pt modelId="{918B96F9-1ECA-468F-8772-52AFB860977D}" type="pres">
      <dgm:prSet presAssocID="{0AC26F6E-A710-4D79-9949-00D0FBEEEA3D}" presName="descendantArrow" presStyleLbl="bgAccFollowNode1" presStyleIdx="3" presStyleCnt="10"/>
      <dgm:spPr/>
      <dgm:t>
        <a:bodyPr/>
        <a:lstStyle/>
        <a:p>
          <a:endParaRPr lang="en-US"/>
        </a:p>
      </dgm:t>
    </dgm:pt>
    <dgm:pt modelId="{024EA0A6-4C6E-4260-83D4-D99B8E1E8AF0}" type="pres">
      <dgm:prSet presAssocID="{B5E17EC8-5EDB-462E-AABF-080AA25D1013}" presName="sp" presStyleCnt="0"/>
      <dgm:spPr/>
    </dgm:pt>
    <dgm:pt modelId="{EFFA77E9-67B3-49FB-B25A-BCFA0EDC9DB2}" type="pres">
      <dgm:prSet presAssocID="{05CD68E6-D65B-4124-89EE-342D2CBA4C86}" presName="arrowAndChildren" presStyleCnt="0"/>
      <dgm:spPr/>
    </dgm:pt>
    <dgm:pt modelId="{73B12DD9-7793-4988-9165-5E720B562996}" type="pres">
      <dgm:prSet presAssocID="{05CD68E6-D65B-4124-89EE-342D2CBA4C86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BE641B87-15B9-4EF6-9F95-B7FC0B1C3A5F}" type="pres">
      <dgm:prSet presAssocID="{05CD68E6-D65B-4124-89EE-342D2CBA4C86}" presName="arrow" presStyleLbl="alignNode1" presStyleIdx="4" presStyleCnt="10"/>
      <dgm:spPr/>
      <dgm:t>
        <a:bodyPr/>
        <a:lstStyle/>
        <a:p>
          <a:endParaRPr lang="en-US"/>
        </a:p>
      </dgm:t>
    </dgm:pt>
    <dgm:pt modelId="{45208EA2-0B10-471C-8569-DA15D7579657}" type="pres">
      <dgm:prSet presAssocID="{05CD68E6-D65B-4124-89EE-342D2CBA4C86}" presName="descendantArrow" presStyleLbl="bgAccFollowNode1" presStyleIdx="4" presStyleCnt="10"/>
      <dgm:spPr/>
      <dgm:t>
        <a:bodyPr/>
        <a:lstStyle/>
        <a:p>
          <a:endParaRPr lang="en-US"/>
        </a:p>
      </dgm:t>
    </dgm:pt>
    <dgm:pt modelId="{6F43FD90-2C95-496B-B9FE-BFC018355871}" type="pres">
      <dgm:prSet presAssocID="{5446BD62-2A99-4A35-849F-798D9F70CF29}" presName="sp" presStyleCnt="0"/>
      <dgm:spPr/>
    </dgm:pt>
    <dgm:pt modelId="{6FA75E12-EB55-48BE-8D15-F4E942C66E67}" type="pres">
      <dgm:prSet presAssocID="{C5983A00-EFF5-4255-B005-5661573EF358}" presName="arrowAndChildren" presStyleCnt="0"/>
      <dgm:spPr/>
    </dgm:pt>
    <dgm:pt modelId="{8005F5ED-0B48-41CB-9B87-8A74481B20F4}" type="pres">
      <dgm:prSet presAssocID="{C5983A00-EFF5-4255-B005-5661573EF358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7167BDBF-CF09-4845-991B-8BD5C4BA4E9A}" type="pres">
      <dgm:prSet presAssocID="{C5983A00-EFF5-4255-B005-5661573EF358}" presName="arrow" presStyleLbl="alignNode1" presStyleIdx="5" presStyleCnt="10"/>
      <dgm:spPr/>
      <dgm:t>
        <a:bodyPr/>
        <a:lstStyle/>
        <a:p>
          <a:endParaRPr lang="en-US"/>
        </a:p>
      </dgm:t>
    </dgm:pt>
    <dgm:pt modelId="{B7496A9F-D976-45ED-A41E-1EA0E2E043F2}" type="pres">
      <dgm:prSet presAssocID="{C5983A00-EFF5-4255-B005-5661573EF358}" presName="descendantArrow" presStyleLbl="bgAccFollowNode1" presStyleIdx="5" presStyleCnt="10" custLinFactNeighborX="1356" custLinFactNeighborY="4366"/>
      <dgm:spPr/>
      <dgm:t>
        <a:bodyPr/>
        <a:lstStyle/>
        <a:p>
          <a:endParaRPr lang="en-US"/>
        </a:p>
      </dgm:t>
    </dgm:pt>
    <dgm:pt modelId="{31C77EAF-77D0-4042-8D1F-3946CD5250A2}" type="pres">
      <dgm:prSet presAssocID="{12D9C631-1E14-4682-A82F-D9CEE0012F3F}" presName="sp" presStyleCnt="0"/>
      <dgm:spPr/>
    </dgm:pt>
    <dgm:pt modelId="{4CFEFE83-ED7F-4977-9D8A-D9C134D3F071}" type="pres">
      <dgm:prSet presAssocID="{F1492DF4-1C3F-4024-8AC4-82E375AEF86D}" presName="arrowAndChildren" presStyleCnt="0"/>
      <dgm:spPr/>
    </dgm:pt>
    <dgm:pt modelId="{710F204D-95BB-41D8-BA08-06040F48D538}" type="pres">
      <dgm:prSet presAssocID="{F1492DF4-1C3F-4024-8AC4-82E375AEF86D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E41D2568-E4AC-41C8-A685-DF48602BA8FA}" type="pres">
      <dgm:prSet presAssocID="{F1492DF4-1C3F-4024-8AC4-82E375AEF86D}" presName="arrow" presStyleLbl="alignNode1" presStyleIdx="6" presStyleCnt="10"/>
      <dgm:spPr/>
      <dgm:t>
        <a:bodyPr/>
        <a:lstStyle/>
        <a:p>
          <a:endParaRPr lang="en-US"/>
        </a:p>
      </dgm:t>
    </dgm:pt>
    <dgm:pt modelId="{2B351ED8-9F36-4B74-B1B8-316D1C4560F7}" type="pres">
      <dgm:prSet presAssocID="{F1492DF4-1C3F-4024-8AC4-82E375AEF86D}" presName="descendantArrow" presStyleLbl="bgAccFollowNode1" presStyleIdx="6" presStyleCnt="10" custLinFactNeighborX="1356" custLinFactNeighborY="17462"/>
      <dgm:spPr/>
      <dgm:t>
        <a:bodyPr/>
        <a:lstStyle/>
        <a:p>
          <a:endParaRPr lang="en-US"/>
        </a:p>
      </dgm:t>
    </dgm:pt>
    <dgm:pt modelId="{EC4ECE7D-B8CB-4917-8683-DC55A049D2BE}" type="pres">
      <dgm:prSet presAssocID="{5FE6C120-9D41-4504-8141-E7658022493C}" presName="sp" presStyleCnt="0"/>
      <dgm:spPr/>
    </dgm:pt>
    <dgm:pt modelId="{78B4ACE4-9659-4512-A482-3B3599F0FD6F}" type="pres">
      <dgm:prSet presAssocID="{412E3937-261A-4981-8B85-27106E5E7CCB}" presName="arrowAndChildren" presStyleCnt="0"/>
      <dgm:spPr/>
    </dgm:pt>
    <dgm:pt modelId="{19929447-DE09-4A58-8B7E-51CB1DFB39DD}" type="pres">
      <dgm:prSet presAssocID="{412E3937-261A-4981-8B85-27106E5E7CCB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BC1B2FBE-F363-4603-B4D3-1E6FD804AA8D}" type="pres">
      <dgm:prSet presAssocID="{412E3937-261A-4981-8B85-27106E5E7CCB}" presName="arrow" presStyleLbl="alignNode1" presStyleIdx="7" presStyleCnt="10"/>
      <dgm:spPr/>
      <dgm:t>
        <a:bodyPr/>
        <a:lstStyle/>
        <a:p>
          <a:endParaRPr lang="en-US"/>
        </a:p>
      </dgm:t>
    </dgm:pt>
    <dgm:pt modelId="{FC2CC6EE-8027-4AFA-BE85-3FF2CF351FB4}" type="pres">
      <dgm:prSet presAssocID="{412E3937-261A-4981-8B85-27106E5E7CCB}" presName="descendantArrow" presStyleLbl="bgAccFollowNode1" presStyleIdx="7" presStyleCnt="10"/>
      <dgm:spPr/>
      <dgm:t>
        <a:bodyPr/>
        <a:lstStyle/>
        <a:p>
          <a:endParaRPr lang="en-US"/>
        </a:p>
      </dgm:t>
    </dgm:pt>
    <dgm:pt modelId="{6AD993D7-CEB5-4038-8EA7-FECBB42CB23B}" type="pres">
      <dgm:prSet presAssocID="{04705519-A930-4713-8EEA-9B0FCE2EADF9}" presName="sp" presStyleCnt="0"/>
      <dgm:spPr/>
    </dgm:pt>
    <dgm:pt modelId="{8C8AC339-1FD5-47DB-AAEF-B7ED275FBE63}" type="pres">
      <dgm:prSet presAssocID="{75133AE2-39E8-4D41-8031-1B6E73A29144}" presName="arrowAndChildren" presStyleCnt="0"/>
      <dgm:spPr/>
    </dgm:pt>
    <dgm:pt modelId="{92B18511-A2C7-4DDF-B024-7F062FB38DEB}" type="pres">
      <dgm:prSet presAssocID="{75133AE2-39E8-4D41-8031-1B6E73A29144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CE6B26D9-9A57-41D1-8FC7-2D7986B8D795}" type="pres">
      <dgm:prSet presAssocID="{75133AE2-39E8-4D41-8031-1B6E73A29144}" presName="arrow" presStyleLbl="alignNode1" presStyleIdx="8" presStyleCnt="10"/>
      <dgm:spPr/>
      <dgm:t>
        <a:bodyPr/>
        <a:lstStyle/>
        <a:p>
          <a:endParaRPr lang="en-US"/>
        </a:p>
      </dgm:t>
    </dgm:pt>
    <dgm:pt modelId="{CF080EDD-1F35-49E8-9DCC-781B9D028197}" type="pres">
      <dgm:prSet presAssocID="{75133AE2-39E8-4D41-8031-1B6E73A29144}" presName="descendantArrow" presStyleLbl="bgAccFollowNode1" presStyleIdx="8" presStyleCnt="10" custLinFactNeighborX="1356" custLinFactNeighborY="13098"/>
      <dgm:spPr/>
      <dgm:t>
        <a:bodyPr/>
        <a:lstStyle/>
        <a:p>
          <a:endParaRPr lang="en-US"/>
        </a:p>
      </dgm:t>
    </dgm:pt>
    <dgm:pt modelId="{73E67E1A-DBD9-4B19-89D5-76B3106E374C}" type="pres">
      <dgm:prSet presAssocID="{1CCD0A81-4893-4E46-831B-386646E6DB3E}" presName="sp" presStyleCnt="0"/>
      <dgm:spPr/>
    </dgm:pt>
    <dgm:pt modelId="{DD71FC62-CC40-402E-A6FD-E2C3DC242E88}" type="pres">
      <dgm:prSet presAssocID="{65261E67-1C0B-4034-BF1A-F8F95A015217}" presName="arrowAndChildren" presStyleCnt="0"/>
      <dgm:spPr/>
    </dgm:pt>
    <dgm:pt modelId="{75129022-0335-4FAE-8E0E-4A360AAF3040}" type="pres">
      <dgm:prSet presAssocID="{65261E67-1C0B-4034-BF1A-F8F95A015217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084764CB-786C-4895-9225-0568C43BF76B}" type="pres">
      <dgm:prSet presAssocID="{65261E67-1C0B-4034-BF1A-F8F95A015217}" presName="arrow" presStyleLbl="alignNode1" presStyleIdx="9" presStyleCnt="10"/>
      <dgm:spPr/>
      <dgm:t>
        <a:bodyPr/>
        <a:lstStyle/>
        <a:p>
          <a:endParaRPr lang="en-US"/>
        </a:p>
      </dgm:t>
    </dgm:pt>
    <dgm:pt modelId="{586658BF-1693-4E16-A8FA-373352B41945}" type="pres">
      <dgm:prSet presAssocID="{65261E67-1C0B-4034-BF1A-F8F95A015217}" presName="descendantArrow" presStyleLbl="bgAccFollowNode1" presStyleIdx="9" presStyleCnt="10"/>
      <dgm:spPr/>
      <dgm:t>
        <a:bodyPr/>
        <a:lstStyle/>
        <a:p>
          <a:endParaRPr lang="en-US"/>
        </a:p>
      </dgm:t>
    </dgm:pt>
  </dgm:ptLst>
  <dgm:cxnLst>
    <dgm:cxn modelId="{1BAC97B4-0034-414E-B644-0692732C8DA4}" type="presOf" srcId="{EBC46F3F-DA41-4A22-8210-2FDBFB732A6B}" destId="{45208EA2-0B10-471C-8569-DA15D7579657}" srcOrd="0" destOrd="0" presId="urn:microsoft.com/office/officeart/2016/7/layout/VerticalDownArrowProcess"/>
    <dgm:cxn modelId="{BF95B683-2C86-40A5-8CB3-0A1C41D08565}" type="presOf" srcId="{742A527A-3E3E-42CE-84C3-439ECD44DD66}" destId="{918B96F9-1ECA-468F-8772-52AFB860977D}" srcOrd="0" destOrd="0" presId="urn:microsoft.com/office/officeart/2016/7/layout/VerticalDownArrowProcess"/>
    <dgm:cxn modelId="{E308DCC0-F3D6-4ACB-8FEA-AFACED63BC3F}" type="presOf" srcId="{412E3937-261A-4981-8B85-27106E5E7CCB}" destId="{BC1B2FBE-F363-4603-B4D3-1E6FD804AA8D}" srcOrd="1" destOrd="0" presId="urn:microsoft.com/office/officeart/2016/7/layout/VerticalDownArrowProcess"/>
    <dgm:cxn modelId="{F505D18D-75EC-4BA9-94FC-71948BBC6DDF}" srcId="{98B2C42C-E758-452C-B141-698A59C753FB}" destId="{4A2CBE67-3598-4B68-A479-27B38F5380D5}" srcOrd="0" destOrd="0" parTransId="{B9C0646A-35D2-4F31-B568-A243C8C6BD9E}" sibTransId="{6935A0CD-1724-4DB6-A0CB-5AC311C5CA9F}"/>
    <dgm:cxn modelId="{814A6C5A-DAAF-4A29-8AFB-5F6BF8549641}" type="presOf" srcId="{A9A1BF91-0D18-487B-91F6-2CACB8A17177}" destId="{CF0A4160-6FFF-4646-9A55-876D22EDF5D9}" srcOrd="0" destOrd="0" presId="urn:microsoft.com/office/officeart/2016/7/layout/VerticalDownArrowProcess"/>
    <dgm:cxn modelId="{428B3563-0FC4-430C-9904-E0135F0C124B}" type="presOf" srcId="{4B03EE78-2EF7-4437-ABAF-24320C64482D}" destId="{04D9C1A7-BEE1-41B0-9015-D13284A757E2}" srcOrd="0" destOrd="0" presId="urn:microsoft.com/office/officeart/2016/7/layout/VerticalDownArrowProcess"/>
    <dgm:cxn modelId="{60D82929-179B-4BC7-93D0-D7404F2CE563}" srcId="{A9A1BF91-0D18-487B-91F6-2CACB8A17177}" destId="{03FEA5F4-7262-4104-A1E9-90967C42D9AC}" srcOrd="7" destOrd="0" parTransId="{8E6B9009-42F0-4776-B0E1-9D09142B359E}" sibTransId="{87EA710A-7E53-43D9-88D1-73850E720264}"/>
    <dgm:cxn modelId="{C3D31D04-010A-42FB-8A71-4A5AFFF91339}" type="presOf" srcId="{850C8F68-476A-4ED7-8AEC-6F5D7972749D}" destId="{2B351ED8-9F36-4B74-B1B8-316D1C4560F7}" srcOrd="0" destOrd="0" presId="urn:microsoft.com/office/officeart/2016/7/layout/VerticalDownArrowProcess"/>
    <dgm:cxn modelId="{80A2C17B-5394-408F-9A87-1CC113B641FE}" srcId="{A9A1BF91-0D18-487B-91F6-2CACB8A17177}" destId="{98B2C42C-E758-452C-B141-698A59C753FB}" srcOrd="8" destOrd="0" parTransId="{4A0D563D-6C35-43AD-9A4F-BF25616AE2E9}" sibTransId="{5AA46E9D-B26F-448F-974F-5845C9C6401C}"/>
    <dgm:cxn modelId="{B04991F5-41EC-4734-BDB3-C9B1A3E5D5D9}" srcId="{A9A1BF91-0D18-487B-91F6-2CACB8A17177}" destId="{C5983A00-EFF5-4255-B005-5661573EF358}" srcOrd="4" destOrd="0" parTransId="{B8BA37E8-5916-4933-9EA7-28AEE04474CF}" sibTransId="{5446BD62-2A99-4A35-849F-798D9F70CF29}"/>
    <dgm:cxn modelId="{BBC3EF38-95AB-4B86-A084-58ABF005418F}" srcId="{65261E67-1C0B-4034-BF1A-F8F95A015217}" destId="{677958D0-174C-444D-A97B-DCE43D3A9FBD}" srcOrd="0" destOrd="0" parTransId="{7F6DCB42-0F50-4ABB-9AE9-58163B6DBBA8}" sibTransId="{5ECE5F18-5C74-44F6-8B41-AB66BA4D42CD}"/>
    <dgm:cxn modelId="{B9E9DDB3-1EAC-4C30-A3A4-B4674090CC96}" srcId="{412E3937-261A-4981-8B85-27106E5E7CCB}" destId="{7F9061C1-E8B1-44C0-B191-FB527E325724}" srcOrd="0" destOrd="0" parTransId="{6F86DC36-975C-49AE-AB64-5D9A86C7235C}" sibTransId="{F9825E85-5C39-49E6-A945-AC7EF15FDE6D}"/>
    <dgm:cxn modelId="{CF88DEB4-6816-49C3-89D9-3A27450B2CDA}" type="presOf" srcId="{05CD68E6-D65B-4124-89EE-342D2CBA4C86}" destId="{BE641B87-15B9-4EF6-9F95-B7FC0B1C3A5F}" srcOrd="1" destOrd="0" presId="urn:microsoft.com/office/officeart/2016/7/layout/VerticalDownArrowProcess"/>
    <dgm:cxn modelId="{0FC26979-91F2-4430-9542-3AB4043AC6F2}" type="presOf" srcId="{03FEA5F4-7262-4104-A1E9-90967C42D9AC}" destId="{10A48AD2-A23E-4B8D-AB4E-700AD7156DD9}" srcOrd="0" destOrd="0" presId="urn:microsoft.com/office/officeart/2016/7/layout/VerticalDownArrowProcess"/>
    <dgm:cxn modelId="{1215FF5F-90C3-440E-A2B3-3EC242A451C9}" srcId="{A9A1BF91-0D18-487B-91F6-2CACB8A17177}" destId="{65261E67-1C0B-4034-BF1A-F8F95A015217}" srcOrd="0" destOrd="0" parTransId="{CB22535E-F43A-4495-A0A5-6CE92BD2FB04}" sibTransId="{1CCD0A81-4893-4E46-831B-386646E6DB3E}"/>
    <dgm:cxn modelId="{992F8667-01E1-4677-8431-26BC872F5089}" type="presOf" srcId="{98B2C42C-E758-452C-B141-698A59C753FB}" destId="{3326251B-E9B6-4D28-97BB-CEBA71170EA4}" srcOrd="0" destOrd="0" presId="urn:microsoft.com/office/officeart/2016/7/layout/VerticalDownArrowProcess"/>
    <dgm:cxn modelId="{42D6287F-90B2-49F9-A9FB-A46A9BBC9377}" srcId="{A9A1BF91-0D18-487B-91F6-2CACB8A17177}" destId="{F1492DF4-1C3F-4024-8AC4-82E375AEF86D}" srcOrd="3" destOrd="0" parTransId="{FD0E046B-321F-4A98-B6C5-4AD928E7E151}" sibTransId="{12D9C631-1E14-4682-A82F-D9CEE0012F3F}"/>
    <dgm:cxn modelId="{9C2C7D7C-D355-402E-BB17-EB606FBD504F}" srcId="{05CD68E6-D65B-4124-89EE-342D2CBA4C86}" destId="{EBC46F3F-DA41-4A22-8210-2FDBFB732A6B}" srcOrd="0" destOrd="0" parTransId="{C275A549-332C-43D3-8031-D77EA58B9D70}" sibTransId="{7DDC8B9E-3800-403B-9636-6355ED1C1BF9}"/>
    <dgm:cxn modelId="{BA8995B5-24EE-45A0-A9BB-0ACA19727356}" type="presOf" srcId="{0AC26F6E-A710-4D79-9949-00D0FBEEEA3D}" destId="{CA84FDAD-CB0E-47BF-BD5A-88EFEB5FF339}" srcOrd="1" destOrd="0" presId="urn:microsoft.com/office/officeart/2016/7/layout/VerticalDownArrowProcess"/>
    <dgm:cxn modelId="{061EFE9A-43E7-431C-B25A-CCA32C87C197}" type="presOf" srcId="{98B2C42C-E758-452C-B141-698A59C753FB}" destId="{C942123C-5210-4824-B71E-10D939F1BE78}" srcOrd="1" destOrd="0" presId="urn:microsoft.com/office/officeart/2016/7/layout/VerticalDownArrowProcess"/>
    <dgm:cxn modelId="{606058DA-DC96-4E8D-910D-1886E01E9591}" srcId="{A9A1BF91-0D18-487B-91F6-2CACB8A17177}" destId="{75133AE2-39E8-4D41-8031-1B6E73A29144}" srcOrd="1" destOrd="0" parTransId="{421DF243-ED66-4951-9622-70FEC66971B6}" sibTransId="{04705519-A930-4713-8EEA-9B0FCE2EADF9}"/>
    <dgm:cxn modelId="{088251BE-0394-4BFC-A94B-A3C90D178609}" srcId="{F1492DF4-1C3F-4024-8AC4-82E375AEF86D}" destId="{850C8F68-476A-4ED7-8AEC-6F5D7972749D}" srcOrd="0" destOrd="0" parTransId="{FE48BDA3-6A4D-4E2D-975B-507A38042C82}" sibTransId="{3320A522-3174-4C6A-8397-A8AC99857A82}"/>
    <dgm:cxn modelId="{F03AE8F1-E969-4FA8-A57A-E5A5B0A4EC4F}" srcId="{A9A1BF91-0D18-487B-91F6-2CACB8A17177}" destId="{05CD68E6-D65B-4124-89EE-342D2CBA4C86}" srcOrd="5" destOrd="0" parTransId="{4429AF20-8461-40E9-BBB2-EEF088A5439C}" sibTransId="{B5E17EC8-5EDB-462E-AABF-080AA25D1013}"/>
    <dgm:cxn modelId="{D532FB09-55C2-4291-87D1-49219ED8C2EF}" type="presOf" srcId="{C5983A00-EFF5-4255-B005-5661573EF358}" destId="{8005F5ED-0B48-41CB-9B87-8A74481B20F4}" srcOrd="0" destOrd="0" presId="urn:microsoft.com/office/officeart/2016/7/layout/VerticalDownArrowProcess"/>
    <dgm:cxn modelId="{F4474DFB-ADEF-4005-8EC8-D6ACDC9FDD03}" type="presOf" srcId="{AF4C9EE3-3A17-4136-8A5F-7207138F8509}" destId="{7C3653E7-3F34-4782-B754-4A30113E6720}" srcOrd="0" destOrd="0" presId="urn:microsoft.com/office/officeart/2016/7/layout/VerticalDownArrowProcess"/>
    <dgm:cxn modelId="{6C3C1AD6-4144-46EE-B333-79EE1D6EC80D}" type="presOf" srcId="{7F9061C1-E8B1-44C0-B191-FB527E325724}" destId="{FC2CC6EE-8027-4AFA-BE85-3FF2CF351FB4}" srcOrd="0" destOrd="0" presId="urn:microsoft.com/office/officeart/2016/7/layout/VerticalDownArrowProcess"/>
    <dgm:cxn modelId="{669A117D-42BD-49F3-A4E2-B4C56AC114AD}" srcId="{A9A1BF91-0D18-487B-91F6-2CACB8A17177}" destId="{AF4C9EE3-3A17-4136-8A5F-7207138F8509}" srcOrd="9" destOrd="0" parTransId="{675F76D1-7A5C-46ED-8800-39AD04038BD4}" sibTransId="{ECEA66E8-1D83-46D8-8981-E7ACA873AF7B}"/>
    <dgm:cxn modelId="{534E7736-2E0B-4036-89ED-40E359E15D11}" type="presOf" srcId="{412E3937-261A-4981-8B85-27106E5E7CCB}" destId="{19929447-DE09-4A58-8B7E-51CB1DFB39DD}" srcOrd="0" destOrd="0" presId="urn:microsoft.com/office/officeart/2016/7/layout/VerticalDownArrowProcess"/>
    <dgm:cxn modelId="{866CC3BA-7F94-43A9-90CE-39877A415B54}" type="presOf" srcId="{0AC26F6E-A710-4D79-9949-00D0FBEEEA3D}" destId="{CE43E630-EE38-4021-BB8C-160D96316EEB}" srcOrd="0" destOrd="0" presId="urn:microsoft.com/office/officeart/2016/7/layout/VerticalDownArrowProcess"/>
    <dgm:cxn modelId="{B3A4AE4E-7854-4EBC-918D-37E2DDBC2320}" srcId="{A9A1BF91-0D18-487B-91F6-2CACB8A17177}" destId="{412E3937-261A-4981-8B85-27106E5E7CCB}" srcOrd="2" destOrd="0" parTransId="{99807736-8A97-42CE-BD61-B807F116E628}" sibTransId="{5FE6C120-9D41-4504-8141-E7658022493C}"/>
    <dgm:cxn modelId="{0C83FD2B-8240-4E1A-8A1E-EA163A1FCBEB}" srcId="{A9A1BF91-0D18-487B-91F6-2CACB8A17177}" destId="{0AC26F6E-A710-4D79-9949-00D0FBEEEA3D}" srcOrd="6" destOrd="0" parTransId="{FBE3A75F-64D8-4E0E-88C5-DEB2931AE980}" sibTransId="{981E1F8D-52DE-4955-B87C-D42E7672C1EE}"/>
    <dgm:cxn modelId="{EEBDA4A9-5347-4E94-AE8F-AD556B777EA3}" srcId="{03FEA5F4-7262-4104-A1E9-90967C42D9AC}" destId="{F19F511F-452B-41E2-8868-A59454E3E91A}" srcOrd="0" destOrd="0" parTransId="{BF791440-1AAA-468B-A5E4-D3BF1A1F93A6}" sibTransId="{B08B27CC-696D-4E54-9926-6F20D08A79F7}"/>
    <dgm:cxn modelId="{C2F22915-79F8-42E8-A82A-35C3B4FB1EAA}" srcId="{75133AE2-39E8-4D41-8031-1B6E73A29144}" destId="{DBEBEC48-EDBC-45B9-9239-814603B8E04F}" srcOrd="0" destOrd="0" parTransId="{4B758943-6986-410F-B097-11208AA18980}" sibTransId="{6289961B-BE8B-486C-A87C-6841F231252E}"/>
    <dgm:cxn modelId="{FFA19821-FB3C-40E4-BD01-EAE9448837E2}" type="presOf" srcId="{4A2CBE67-3598-4B68-A479-27B38F5380D5}" destId="{B086518F-FB33-4DC8-8123-CC49789640EF}" srcOrd="0" destOrd="0" presId="urn:microsoft.com/office/officeart/2016/7/layout/VerticalDownArrowProcess"/>
    <dgm:cxn modelId="{010C4517-7628-4550-AFB3-D4D511E37705}" type="presOf" srcId="{DBEBEC48-EDBC-45B9-9239-814603B8E04F}" destId="{CF080EDD-1F35-49E8-9DCC-781B9D028197}" srcOrd="0" destOrd="0" presId="urn:microsoft.com/office/officeart/2016/7/layout/VerticalDownArrowProcess"/>
    <dgm:cxn modelId="{E605ADE6-E1D7-4934-8202-4FE1AC98C640}" type="presOf" srcId="{05CD68E6-D65B-4124-89EE-342D2CBA4C86}" destId="{73B12DD9-7793-4988-9165-5E720B562996}" srcOrd="0" destOrd="0" presId="urn:microsoft.com/office/officeart/2016/7/layout/VerticalDownArrowProcess"/>
    <dgm:cxn modelId="{DD87847D-E741-4E67-BD45-6FB72C3E19A0}" type="presOf" srcId="{65261E67-1C0B-4034-BF1A-F8F95A015217}" destId="{75129022-0335-4FAE-8E0E-4A360AAF3040}" srcOrd="0" destOrd="0" presId="urn:microsoft.com/office/officeart/2016/7/layout/VerticalDownArrowProcess"/>
    <dgm:cxn modelId="{0CFCCDB4-ECE7-4DC4-9449-1ABAA4B1761B}" type="presOf" srcId="{75133AE2-39E8-4D41-8031-1B6E73A29144}" destId="{92B18511-A2C7-4DDF-B024-7F062FB38DEB}" srcOrd="0" destOrd="0" presId="urn:microsoft.com/office/officeart/2016/7/layout/VerticalDownArrowProcess"/>
    <dgm:cxn modelId="{8DDD8235-CE91-4FC7-AAC3-2D43C6FA4F0C}" srcId="{AF4C9EE3-3A17-4136-8A5F-7207138F8509}" destId="{4B03EE78-2EF7-4437-ABAF-24320C64482D}" srcOrd="0" destOrd="0" parTransId="{0CE7431E-E2B7-4D52-8C15-99C2CC708CD1}" sibTransId="{58D29CCC-F135-4082-B91D-0A62FEC9453F}"/>
    <dgm:cxn modelId="{3F5A38A2-F8DC-4DA6-B0DC-17D7EC00785B}" type="presOf" srcId="{65261E67-1C0B-4034-BF1A-F8F95A015217}" destId="{084764CB-786C-4895-9225-0568C43BF76B}" srcOrd="1" destOrd="0" presId="urn:microsoft.com/office/officeart/2016/7/layout/VerticalDownArrowProcess"/>
    <dgm:cxn modelId="{9D4CAAC2-8748-4BFE-ABF2-E75C60752801}" srcId="{0AC26F6E-A710-4D79-9949-00D0FBEEEA3D}" destId="{742A527A-3E3E-42CE-84C3-439ECD44DD66}" srcOrd="0" destOrd="0" parTransId="{D0AE9AA3-1F05-450A-A138-45242A7D6918}" sibTransId="{E44FD66A-8EF7-4D65-85B9-67FF68F54E71}"/>
    <dgm:cxn modelId="{7387253F-DA94-48FA-865E-DDE40807A615}" type="presOf" srcId="{C5983A00-EFF5-4255-B005-5661573EF358}" destId="{7167BDBF-CF09-4845-991B-8BD5C4BA4E9A}" srcOrd="1" destOrd="0" presId="urn:microsoft.com/office/officeart/2016/7/layout/VerticalDownArrowProcess"/>
    <dgm:cxn modelId="{1C001824-8F01-4B4B-B839-6813BE501892}" type="presOf" srcId="{F1492DF4-1C3F-4024-8AC4-82E375AEF86D}" destId="{710F204D-95BB-41D8-BA08-06040F48D538}" srcOrd="0" destOrd="0" presId="urn:microsoft.com/office/officeart/2016/7/layout/VerticalDownArrowProcess"/>
    <dgm:cxn modelId="{74C2A9DD-0B0B-4460-B823-46CD78FBB25E}" type="presOf" srcId="{F1492DF4-1C3F-4024-8AC4-82E375AEF86D}" destId="{E41D2568-E4AC-41C8-A685-DF48602BA8FA}" srcOrd="1" destOrd="0" presId="urn:microsoft.com/office/officeart/2016/7/layout/VerticalDownArrowProcess"/>
    <dgm:cxn modelId="{9F6ED3EE-FF8B-4FCC-8DC0-2E9BA9A9B6F2}" type="presOf" srcId="{75133AE2-39E8-4D41-8031-1B6E73A29144}" destId="{CE6B26D9-9A57-41D1-8FC7-2D7986B8D795}" srcOrd="1" destOrd="0" presId="urn:microsoft.com/office/officeart/2016/7/layout/VerticalDownArrowProcess"/>
    <dgm:cxn modelId="{8829BFD1-1B5A-4761-A471-3EDCEDD62696}" type="presOf" srcId="{677958D0-174C-444D-A97B-DCE43D3A9FBD}" destId="{586658BF-1693-4E16-A8FA-373352B41945}" srcOrd="0" destOrd="0" presId="urn:microsoft.com/office/officeart/2016/7/layout/VerticalDownArrowProcess"/>
    <dgm:cxn modelId="{4C9CD46C-8FAF-402E-8057-74AB285BEFD9}" srcId="{C5983A00-EFF5-4255-B005-5661573EF358}" destId="{C969E99D-DA9A-4DBE-AD73-9E3B3A596DFF}" srcOrd="0" destOrd="0" parTransId="{8B77018B-FC27-438C-A078-176A88D210D8}" sibTransId="{EB483B28-FB0B-4399-AEA3-C974305F413C}"/>
    <dgm:cxn modelId="{E5CEA6C0-9D4C-41C7-95B4-1397F3C70100}" type="presOf" srcId="{C969E99D-DA9A-4DBE-AD73-9E3B3A596DFF}" destId="{B7496A9F-D976-45ED-A41E-1EA0E2E043F2}" srcOrd="0" destOrd="0" presId="urn:microsoft.com/office/officeart/2016/7/layout/VerticalDownArrowProcess"/>
    <dgm:cxn modelId="{B5AC1951-2A0C-491D-B75B-6B0755782624}" type="presOf" srcId="{F19F511F-452B-41E2-8868-A59454E3E91A}" destId="{A2A4932A-FD7F-41EA-A967-3F2786660C89}" srcOrd="0" destOrd="0" presId="urn:microsoft.com/office/officeart/2016/7/layout/VerticalDownArrowProcess"/>
    <dgm:cxn modelId="{52B59587-22D8-41D3-BF2F-30375995073F}" type="presOf" srcId="{03FEA5F4-7262-4104-A1E9-90967C42D9AC}" destId="{2DC5E7A5-DD59-457D-AE9A-9C0AB8578471}" srcOrd="1" destOrd="0" presId="urn:microsoft.com/office/officeart/2016/7/layout/VerticalDownArrowProcess"/>
    <dgm:cxn modelId="{1324148A-35CA-4CB8-BD3B-AD0E7DE7A84E}" type="presParOf" srcId="{CF0A4160-6FFF-4646-9A55-876D22EDF5D9}" destId="{0663DFD5-5A93-4CDC-843A-72D9CC052980}" srcOrd="0" destOrd="0" presId="urn:microsoft.com/office/officeart/2016/7/layout/VerticalDownArrowProcess"/>
    <dgm:cxn modelId="{575F0089-14D3-4BAF-96F0-69BBA477C5D1}" type="presParOf" srcId="{0663DFD5-5A93-4CDC-843A-72D9CC052980}" destId="{7C3653E7-3F34-4782-B754-4A30113E6720}" srcOrd="0" destOrd="0" presId="urn:microsoft.com/office/officeart/2016/7/layout/VerticalDownArrowProcess"/>
    <dgm:cxn modelId="{9B9B4F79-6B0D-447B-9E9A-28B202B3C529}" type="presParOf" srcId="{0663DFD5-5A93-4CDC-843A-72D9CC052980}" destId="{04D9C1A7-BEE1-41B0-9015-D13284A757E2}" srcOrd="1" destOrd="0" presId="urn:microsoft.com/office/officeart/2016/7/layout/VerticalDownArrowProcess"/>
    <dgm:cxn modelId="{74DB1B70-1993-4759-A21B-A4945B11C9F1}" type="presParOf" srcId="{CF0A4160-6FFF-4646-9A55-876D22EDF5D9}" destId="{1F7A645E-136D-46DD-BF16-5D6F8570660C}" srcOrd="1" destOrd="0" presId="urn:microsoft.com/office/officeart/2016/7/layout/VerticalDownArrowProcess"/>
    <dgm:cxn modelId="{FB372766-5203-4585-AEA7-40AC121E2F0F}" type="presParOf" srcId="{CF0A4160-6FFF-4646-9A55-876D22EDF5D9}" destId="{BBA48F54-FB97-48B6-A5EE-4FB707FF4424}" srcOrd="2" destOrd="0" presId="urn:microsoft.com/office/officeart/2016/7/layout/VerticalDownArrowProcess"/>
    <dgm:cxn modelId="{B738F326-ECEF-47ED-9097-6BDC4DA9B965}" type="presParOf" srcId="{BBA48F54-FB97-48B6-A5EE-4FB707FF4424}" destId="{3326251B-E9B6-4D28-97BB-CEBA71170EA4}" srcOrd="0" destOrd="0" presId="urn:microsoft.com/office/officeart/2016/7/layout/VerticalDownArrowProcess"/>
    <dgm:cxn modelId="{438F8006-B4E9-4E82-8649-FCF6A485ED16}" type="presParOf" srcId="{BBA48F54-FB97-48B6-A5EE-4FB707FF4424}" destId="{C942123C-5210-4824-B71E-10D939F1BE78}" srcOrd="1" destOrd="0" presId="urn:microsoft.com/office/officeart/2016/7/layout/VerticalDownArrowProcess"/>
    <dgm:cxn modelId="{1156808F-83AC-4465-A3C6-A54F672EF357}" type="presParOf" srcId="{BBA48F54-FB97-48B6-A5EE-4FB707FF4424}" destId="{B086518F-FB33-4DC8-8123-CC49789640EF}" srcOrd="2" destOrd="0" presId="urn:microsoft.com/office/officeart/2016/7/layout/VerticalDownArrowProcess"/>
    <dgm:cxn modelId="{0659AE92-BACF-4AC4-9C73-3AEAA8C7A192}" type="presParOf" srcId="{CF0A4160-6FFF-4646-9A55-876D22EDF5D9}" destId="{0A7FD22F-4EBA-44D6-9F99-380FB2E74689}" srcOrd="3" destOrd="0" presId="urn:microsoft.com/office/officeart/2016/7/layout/VerticalDownArrowProcess"/>
    <dgm:cxn modelId="{909AF02F-BEE2-43F5-AFB4-4CCC89CF746F}" type="presParOf" srcId="{CF0A4160-6FFF-4646-9A55-876D22EDF5D9}" destId="{963CED48-3863-41FD-B47D-ECA3A9BA1485}" srcOrd="4" destOrd="0" presId="urn:microsoft.com/office/officeart/2016/7/layout/VerticalDownArrowProcess"/>
    <dgm:cxn modelId="{EAE67549-3166-41E9-90E4-7502A5483E72}" type="presParOf" srcId="{963CED48-3863-41FD-B47D-ECA3A9BA1485}" destId="{10A48AD2-A23E-4B8D-AB4E-700AD7156DD9}" srcOrd="0" destOrd="0" presId="urn:microsoft.com/office/officeart/2016/7/layout/VerticalDownArrowProcess"/>
    <dgm:cxn modelId="{B60F6E9B-A6E5-4006-ABFB-636E6B7F0F25}" type="presParOf" srcId="{963CED48-3863-41FD-B47D-ECA3A9BA1485}" destId="{2DC5E7A5-DD59-457D-AE9A-9C0AB8578471}" srcOrd="1" destOrd="0" presId="urn:microsoft.com/office/officeart/2016/7/layout/VerticalDownArrowProcess"/>
    <dgm:cxn modelId="{81D3A6A3-3D28-41AB-ABAD-77640EC2E7DB}" type="presParOf" srcId="{963CED48-3863-41FD-B47D-ECA3A9BA1485}" destId="{A2A4932A-FD7F-41EA-A967-3F2786660C89}" srcOrd="2" destOrd="0" presId="urn:microsoft.com/office/officeart/2016/7/layout/VerticalDownArrowProcess"/>
    <dgm:cxn modelId="{260EE30F-7FCA-45CE-AC17-5E8410364ABE}" type="presParOf" srcId="{CF0A4160-6FFF-4646-9A55-876D22EDF5D9}" destId="{DCC787DA-5326-40E9-891C-893FCA10138F}" srcOrd="5" destOrd="0" presId="urn:microsoft.com/office/officeart/2016/7/layout/VerticalDownArrowProcess"/>
    <dgm:cxn modelId="{8873140C-2AFA-4683-9505-148975F30CBD}" type="presParOf" srcId="{CF0A4160-6FFF-4646-9A55-876D22EDF5D9}" destId="{B70CB733-8B46-4B98-BA5C-203C40A72B80}" srcOrd="6" destOrd="0" presId="urn:microsoft.com/office/officeart/2016/7/layout/VerticalDownArrowProcess"/>
    <dgm:cxn modelId="{22EB1328-FC6E-4766-8367-9FABFCDD70D0}" type="presParOf" srcId="{B70CB733-8B46-4B98-BA5C-203C40A72B80}" destId="{CE43E630-EE38-4021-BB8C-160D96316EEB}" srcOrd="0" destOrd="0" presId="urn:microsoft.com/office/officeart/2016/7/layout/VerticalDownArrowProcess"/>
    <dgm:cxn modelId="{BC8DCEA5-43CD-41C9-84DE-0EA1F6D29C3E}" type="presParOf" srcId="{B70CB733-8B46-4B98-BA5C-203C40A72B80}" destId="{CA84FDAD-CB0E-47BF-BD5A-88EFEB5FF339}" srcOrd="1" destOrd="0" presId="urn:microsoft.com/office/officeart/2016/7/layout/VerticalDownArrowProcess"/>
    <dgm:cxn modelId="{279D8C6B-CCDA-4FB8-BD3E-A0666FE320C0}" type="presParOf" srcId="{B70CB733-8B46-4B98-BA5C-203C40A72B80}" destId="{918B96F9-1ECA-468F-8772-52AFB860977D}" srcOrd="2" destOrd="0" presId="urn:microsoft.com/office/officeart/2016/7/layout/VerticalDownArrowProcess"/>
    <dgm:cxn modelId="{EEFE5082-C930-4C24-8499-13FCBE91176E}" type="presParOf" srcId="{CF0A4160-6FFF-4646-9A55-876D22EDF5D9}" destId="{024EA0A6-4C6E-4260-83D4-D99B8E1E8AF0}" srcOrd="7" destOrd="0" presId="urn:microsoft.com/office/officeart/2016/7/layout/VerticalDownArrowProcess"/>
    <dgm:cxn modelId="{82AC3469-325F-4F09-8902-0E29CC63A177}" type="presParOf" srcId="{CF0A4160-6FFF-4646-9A55-876D22EDF5D9}" destId="{EFFA77E9-67B3-49FB-B25A-BCFA0EDC9DB2}" srcOrd="8" destOrd="0" presId="urn:microsoft.com/office/officeart/2016/7/layout/VerticalDownArrowProcess"/>
    <dgm:cxn modelId="{78E0960D-9020-4C75-B095-29AB513E16CD}" type="presParOf" srcId="{EFFA77E9-67B3-49FB-B25A-BCFA0EDC9DB2}" destId="{73B12DD9-7793-4988-9165-5E720B562996}" srcOrd="0" destOrd="0" presId="urn:microsoft.com/office/officeart/2016/7/layout/VerticalDownArrowProcess"/>
    <dgm:cxn modelId="{7832EBCE-5E6E-4C70-9E6A-823DA829942B}" type="presParOf" srcId="{EFFA77E9-67B3-49FB-B25A-BCFA0EDC9DB2}" destId="{BE641B87-15B9-4EF6-9F95-B7FC0B1C3A5F}" srcOrd="1" destOrd="0" presId="urn:microsoft.com/office/officeart/2016/7/layout/VerticalDownArrowProcess"/>
    <dgm:cxn modelId="{EA0CB442-4743-4C18-9951-C9D15AD9C43E}" type="presParOf" srcId="{EFFA77E9-67B3-49FB-B25A-BCFA0EDC9DB2}" destId="{45208EA2-0B10-471C-8569-DA15D7579657}" srcOrd="2" destOrd="0" presId="urn:microsoft.com/office/officeart/2016/7/layout/VerticalDownArrowProcess"/>
    <dgm:cxn modelId="{2A167ECC-90A0-43DF-8CCC-907C4FF38DEC}" type="presParOf" srcId="{CF0A4160-6FFF-4646-9A55-876D22EDF5D9}" destId="{6F43FD90-2C95-496B-B9FE-BFC018355871}" srcOrd="9" destOrd="0" presId="urn:microsoft.com/office/officeart/2016/7/layout/VerticalDownArrowProcess"/>
    <dgm:cxn modelId="{75740511-0687-490B-8989-1DD60711E72B}" type="presParOf" srcId="{CF0A4160-6FFF-4646-9A55-876D22EDF5D9}" destId="{6FA75E12-EB55-48BE-8D15-F4E942C66E67}" srcOrd="10" destOrd="0" presId="urn:microsoft.com/office/officeart/2016/7/layout/VerticalDownArrowProcess"/>
    <dgm:cxn modelId="{EB9E0283-1592-401F-B2AA-BBBAD78C53F8}" type="presParOf" srcId="{6FA75E12-EB55-48BE-8D15-F4E942C66E67}" destId="{8005F5ED-0B48-41CB-9B87-8A74481B20F4}" srcOrd="0" destOrd="0" presId="urn:microsoft.com/office/officeart/2016/7/layout/VerticalDownArrowProcess"/>
    <dgm:cxn modelId="{D063985B-3CE5-4A0E-98EF-AA92789C0A11}" type="presParOf" srcId="{6FA75E12-EB55-48BE-8D15-F4E942C66E67}" destId="{7167BDBF-CF09-4845-991B-8BD5C4BA4E9A}" srcOrd="1" destOrd="0" presId="urn:microsoft.com/office/officeart/2016/7/layout/VerticalDownArrowProcess"/>
    <dgm:cxn modelId="{7F05E90B-1194-4B0B-93DA-061A1540D719}" type="presParOf" srcId="{6FA75E12-EB55-48BE-8D15-F4E942C66E67}" destId="{B7496A9F-D976-45ED-A41E-1EA0E2E043F2}" srcOrd="2" destOrd="0" presId="urn:microsoft.com/office/officeart/2016/7/layout/VerticalDownArrowProcess"/>
    <dgm:cxn modelId="{B1E040DB-BF94-467C-BABB-5819209636A7}" type="presParOf" srcId="{CF0A4160-6FFF-4646-9A55-876D22EDF5D9}" destId="{31C77EAF-77D0-4042-8D1F-3946CD5250A2}" srcOrd="11" destOrd="0" presId="urn:microsoft.com/office/officeart/2016/7/layout/VerticalDownArrowProcess"/>
    <dgm:cxn modelId="{EB2F3C1B-502C-4CD4-A20C-F1FBEAEC1300}" type="presParOf" srcId="{CF0A4160-6FFF-4646-9A55-876D22EDF5D9}" destId="{4CFEFE83-ED7F-4977-9D8A-D9C134D3F071}" srcOrd="12" destOrd="0" presId="urn:microsoft.com/office/officeart/2016/7/layout/VerticalDownArrowProcess"/>
    <dgm:cxn modelId="{A7E6A2BB-BF2A-4E40-B711-D810A3058B4F}" type="presParOf" srcId="{4CFEFE83-ED7F-4977-9D8A-D9C134D3F071}" destId="{710F204D-95BB-41D8-BA08-06040F48D538}" srcOrd="0" destOrd="0" presId="urn:microsoft.com/office/officeart/2016/7/layout/VerticalDownArrowProcess"/>
    <dgm:cxn modelId="{092F613D-4471-4FC7-BE19-B1FA33203353}" type="presParOf" srcId="{4CFEFE83-ED7F-4977-9D8A-D9C134D3F071}" destId="{E41D2568-E4AC-41C8-A685-DF48602BA8FA}" srcOrd="1" destOrd="0" presId="urn:microsoft.com/office/officeart/2016/7/layout/VerticalDownArrowProcess"/>
    <dgm:cxn modelId="{90596AD5-DFEC-4D27-8566-344441AFDCA9}" type="presParOf" srcId="{4CFEFE83-ED7F-4977-9D8A-D9C134D3F071}" destId="{2B351ED8-9F36-4B74-B1B8-316D1C4560F7}" srcOrd="2" destOrd="0" presId="urn:microsoft.com/office/officeart/2016/7/layout/VerticalDownArrowProcess"/>
    <dgm:cxn modelId="{97271A6E-BE2F-46C1-9EDD-0AFACD6D0FDB}" type="presParOf" srcId="{CF0A4160-6FFF-4646-9A55-876D22EDF5D9}" destId="{EC4ECE7D-B8CB-4917-8683-DC55A049D2BE}" srcOrd="13" destOrd="0" presId="urn:microsoft.com/office/officeart/2016/7/layout/VerticalDownArrowProcess"/>
    <dgm:cxn modelId="{6A24E348-D37C-4356-AB2B-CC95FBDB3B7B}" type="presParOf" srcId="{CF0A4160-6FFF-4646-9A55-876D22EDF5D9}" destId="{78B4ACE4-9659-4512-A482-3B3599F0FD6F}" srcOrd="14" destOrd="0" presId="urn:microsoft.com/office/officeart/2016/7/layout/VerticalDownArrowProcess"/>
    <dgm:cxn modelId="{392B143E-E61A-4F6C-8AF4-983B10EB7D6F}" type="presParOf" srcId="{78B4ACE4-9659-4512-A482-3B3599F0FD6F}" destId="{19929447-DE09-4A58-8B7E-51CB1DFB39DD}" srcOrd="0" destOrd="0" presId="urn:microsoft.com/office/officeart/2016/7/layout/VerticalDownArrowProcess"/>
    <dgm:cxn modelId="{9D9F8349-A02A-4587-B897-B829EF51CF22}" type="presParOf" srcId="{78B4ACE4-9659-4512-A482-3B3599F0FD6F}" destId="{BC1B2FBE-F363-4603-B4D3-1E6FD804AA8D}" srcOrd="1" destOrd="0" presId="urn:microsoft.com/office/officeart/2016/7/layout/VerticalDownArrowProcess"/>
    <dgm:cxn modelId="{4C3CDF65-581A-4513-A2C0-D260B12E91B2}" type="presParOf" srcId="{78B4ACE4-9659-4512-A482-3B3599F0FD6F}" destId="{FC2CC6EE-8027-4AFA-BE85-3FF2CF351FB4}" srcOrd="2" destOrd="0" presId="urn:microsoft.com/office/officeart/2016/7/layout/VerticalDownArrowProcess"/>
    <dgm:cxn modelId="{32FD514D-C3B8-4D76-9FA1-8A26C3E98A72}" type="presParOf" srcId="{CF0A4160-6FFF-4646-9A55-876D22EDF5D9}" destId="{6AD993D7-CEB5-4038-8EA7-FECBB42CB23B}" srcOrd="15" destOrd="0" presId="urn:microsoft.com/office/officeart/2016/7/layout/VerticalDownArrowProcess"/>
    <dgm:cxn modelId="{C74DCC64-A7BF-4D31-95CE-F4CC3B3360A4}" type="presParOf" srcId="{CF0A4160-6FFF-4646-9A55-876D22EDF5D9}" destId="{8C8AC339-1FD5-47DB-AAEF-B7ED275FBE63}" srcOrd="16" destOrd="0" presId="urn:microsoft.com/office/officeart/2016/7/layout/VerticalDownArrowProcess"/>
    <dgm:cxn modelId="{2C29AA56-2CDA-4BF7-B02A-45A9E487E8A5}" type="presParOf" srcId="{8C8AC339-1FD5-47DB-AAEF-B7ED275FBE63}" destId="{92B18511-A2C7-4DDF-B024-7F062FB38DEB}" srcOrd="0" destOrd="0" presId="urn:microsoft.com/office/officeart/2016/7/layout/VerticalDownArrowProcess"/>
    <dgm:cxn modelId="{C1717570-BBC2-434D-A7BD-A3989E9622D4}" type="presParOf" srcId="{8C8AC339-1FD5-47DB-AAEF-B7ED275FBE63}" destId="{CE6B26D9-9A57-41D1-8FC7-2D7986B8D795}" srcOrd="1" destOrd="0" presId="urn:microsoft.com/office/officeart/2016/7/layout/VerticalDownArrowProcess"/>
    <dgm:cxn modelId="{DBF4C4AC-FF5A-41C6-8D31-EC62046CEE75}" type="presParOf" srcId="{8C8AC339-1FD5-47DB-AAEF-B7ED275FBE63}" destId="{CF080EDD-1F35-49E8-9DCC-781B9D028197}" srcOrd="2" destOrd="0" presId="urn:microsoft.com/office/officeart/2016/7/layout/VerticalDownArrowProcess"/>
    <dgm:cxn modelId="{3BCB9994-B9CE-4890-9F2B-5F63F02D6DF6}" type="presParOf" srcId="{CF0A4160-6FFF-4646-9A55-876D22EDF5D9}" destId="{73E67E1A-DBD9-4B19-89D5-76B3106E374C}" srcOrd="17" destOrd="0" presId="urn:microsoft.com/office/officeart/2016/7/layout/VerticalDownArrowProcess"/>
    <dgm:cxn modelId="{2B997268-9B47-4E3A-9414-41D6DDB139DA}" type="presParOf" srcId="{CF0A4160-6FFF-4646-9A55-876D22EDF5D9}" destId="{DD71FC62-CC40-402E-A6FD-E2C3DC242E88}" srcOrd="18" destOrd="0" presId="urn:microsoft.com/office/officeart/2016/7/layout/VerticalDownArrowProcess"/>
    <dgm:cxn modelId="{0872BF04-5304-48B7-B3B0-1DAB52EE34D5}" type="presParOf" srcId="{DD71FC62-CC40-402E-A6FD-E2C3DC242E88}" destId="{75129022-0335-4FAE-8E0E-4A360AAF3040}" srcOrd="0" destOrd="0" presId="urn:microsoft.com/office/officeart/2016/7/layout/VerticalDownArrowProcess"/>
    <dgm:cxn modelId="{56CA7FF2-F326-45E0-BFA7-78065CDA870A}" type="presParOf" srcId="{DD71FC62-CC40-402E-A6FD-E2C3DC242E88}" destId="{084764CB-786C-4895-9225-0568C43BF76B}" srcOrd="1" destOrd="0" presId="urn:microsoft.com/office/officeart/2016/7/layout/VerticalDownArrowProcess"/>
    <dgm:cxn modelId="{F78E066A-CDC9-4848-8D53-FEB5210587D6}" type="presParOf" srcId="{DD71FC62-CC40-402E-A6FD-E2C3DC242E88}" destId="{586658BF-1693-4E16-A8FA-373352B4194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A65447-273A-4A94-91BA-C89291C49B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69177-CBEB-4586-8130-960FB9D34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Our project focuses on implementing CRUD operations (Create, Read, Update, Delete) for tasks within the 2do list application. The scope  of our project includes the following functionalities:</a:t>
          </a:r>
          <a:br>
            <a:rPr lang="en-US" b="1" dirty="0"/>
          </a:br>
          <a:endParaRPr lang="en-US" dirty="0"/>
        </a:p>
      </dgm:t>
    </dgm:pt>
    <dgm:pt modelId="{C9D8C010-F649-427F-A978-FFA3191888A9}" type="parTrans" cxnId="{E36C9EA1-692B-41C7-9AAA-46E1889C24F0}">
      <dgm:prSet/>
      <dgm:spPr/>
      <dgm:t>
        <a:bodyPr/>
        <a:lstStyle/>
        <a:p>
          <a:endParaRPr lang="en-US"/>
        </a:p>
      </dgm:t>
    </dgm:pt>
    <dgm:pt modelId="{3B425419-BCE4-4DAF-8682-A2BA339ACD8A}" type="sibTrans" cxnId="{E36C9EA1-692B-41C7-9AAA-46E1889C24F0}">
      <dgm:prSet/>
      <dgm:spPr/>
      <dgm:t>
        <a:bodyPr/>
        <a:lstStyle/>
        <a:p>
          <a:endParaRPr lang="en-US"/>
        </a:p>
      </dgm:t>
    </dgm:pt>
    <dgm:pt modelId="{A82087E7-DFC3-49C5-8E2D-86218515A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Creation (Create):</a:t>
          </a:r>
          <a:endParaRPr lang="en-US"/>
        </a:p>
      </dgm:t>
    </dgm:pt>
    <dgm:pt modelId="{B75B22E2-95DB-4DED-9CA5-75D2CF7D7250}" type="parTrans" cxnId="{C6AB1A91-7FFB-4E82-A8E5-84942131132D}">
      <dgm:prSet/>
      <dgm:spPr/>
      <dgm:t>
        <a:bodyPr/>
        <a:lstStyle/>
        <a:p>
          <a:endParaRPr lang="en-US"/>
        </a:p>
      </dgm:t>
    </dgm:pt>
    <dgm:pt modelId="{0816FF44-59C2-425B-85B0-A03EB4BBF77F}" type="sibTrans" cxnId="{C6AB1A91-7FFB-4E82-A8E5-84942131132D}">
      <dgm:prSet/>
      <dgm:spPr/>
      <dgm:t>
        <a:bodyPr/>
        <a:lstStyle/>
        <a:p>
          <a:endParaRPr lang="en-US"/>
        </a:p>
      </dgm:t>
    </dgm:pt>
    <dgm:pt modelId="{A4043C19-BC49-463F-97D1-6789EDF580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dirty="0" smtClean="0"/>
            <a:t>Users can create new tasks by providing a task description, setting due dates, and assigning priority levels.</a:t>
          </a:r>
          <a:endParaRPr lang="en-US" sz="1200" b="0" dirty="0"/>
        </a:p>
      </dgm:t>
    </dgm:pt>
    <dgm:pt modelId="{C950E2B2-E0F2-4C6B-96C0-A00EB8AA57B0}" type="parTrans" cxnId="{03DA0A26-67E7-47AD-9B01-B55A31B5929A}">
      <dgm:prSet/>
      <dgm:spPr/>
      <dgm:t>
        <a:bodyPr/>
        <a:lstStyle/>
        <a:p>
          <a:endParaRPr lang="en-US"/>
        </a:p>
      </dgm:t>
    </dgm:pt>
    <dgm:pt modelId="{9F43C24E-C5C4-4872-890C-DFFB67DC9EEF}" type="sibTrans" cxnId="{03DA0A26-67E7-47AD-9B01-B55A31B5929A}">
      <dgm:prSet/>
      <dgm:spPr/>
      <dgm:t>
        <a:bodyPr/>
        <a:lstStyle/>
        <a:p>
          <a:endParaRPr lang="en-US"/>
        </a:p>
      </dgm:t>
    </dgm:pt>
    <dgm:pt modelId="{0B1D8EC7-EB8E-449E-A1B0-268562281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Retrieval (Read):</a:t>
          </a:r>
          <a:endParaRPr lang="en-US"/>
        </a:p>
      </dgm:t>
    </dgm:pt>
    <dgm:pt modelId="{F0B1C30F-933C-4738-A770-D6D0FCA7C838}" type="parTrans" cxnId="{D8DE097C-29D8-4D26-B4CE-43C42BFDC5B2}">
      <dgm:prSet/>
      <dgm:spPr/>
      <dgm:t>
        <a:bodyPr/>
        <a:lstStyle/>
        <a:p>
          <a:endParaRPr lang="en-US"/>
        </a:p>
      </dgm:t>
    </dgm:pt>
    <dgm:pt modelId="{264F68EE-E1B2-41FC-AEC5-936A095690B0}" type="sibTrans" cxnId="{D8DE097C-29D8-4D26-B4CE-43C42BFDC5B2}">
      <dgm:prSet/>
      <dgm:spPr/>
      <dgm:t>
        <a:bodyPr/>
        <a:lstStyle/>
        <a:p>
          <a:endParaRPr lang="en-US"/>
        </a:p>
      </dgm:t>
    </dgm:pt>
    <dgm:pt modelId="{5793B053-B026-4764-B125-12BD41963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Users can view their existing tasks, including task descriptions, due dates, and priority levels.</a:t>
          </a:r>
          <a:endParaRPr lang="en-US" dirty="0"/>
        </a:p>
      </dgm:t>
    </dgm:pt>
    <dgm:pt modelId="{509AE183-8659-414A-AB81-BFD3262A87EB}" type="parTrans" cxnId="{711F9356-B258-49B3-8D77-F09A829465CF}">
      <dgm:prSet/>
      <dgm:spPr/>
      <dgm:t>
        <a:bodyPr/>
        <a:lstStyle/>
        <a:p>
          <a:endParaRPr lang="en-US"/>
        </a:p>
      </dgm:t>
    </dgm:pt>
    <dgm:pt modelId="{5C343CE9-E886-4366-9AF3-56317F27CB8B}" type="sibTrans" cxnId="{711F9356-B258-49B3-8D77-F09A829465CF}">
      <dgm:prSet/>
      <dgm:spPr/>
      <dgm:t>
        <a:bodyPr/>
        <a:lstStyle/>
        <a:p>
          <a:endParaRPr lang="en-US"/>
        </a:p>
      </dgm:t>
    </dgm:pt>
    <dgm:pt modelId="{6457A410-217A-4B61-AA43-7E9211B34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Update (Update):</a:t>
          </a:r>
          <a:endParaRPr lang="en-US"/>
        </a:p>
      </dgm:t>
    </dgm:pt>
    <dgm:pt modelId="{A73D55C8-752D-4C72-AA9F-3DFDC575F61C}" type="parTrans" cxnId="{3E915827-3D43-4E9D-9F70-6C4A98F7D55F}">
      <dgm:prSet/>
      <dgm:spPr/>
      <dgm:t>
        <a:bodyPr/>
        <a:lstStyle/>
        <a:p>
          <a:endParaRPr lang="en-US"/>
        </a:p>
      </dgm:t>
    </dgm:pt>
    <dgm:pt modelId="{866CE04C-635B-4097-B40C-3CEE67F9D0B5}" type="sibTrans" cxnId="{3E915827-3D43-4E9D-9F70-6C4A98F7D55F}">
      <dgm:prSet/>
      <dgm:spPr/>
      <dgm:t>
        <a:bodyPr/>
        <a:lstStyle/>
        <a:p>
          <a:endParaRPr lang="en-US"/>
        </a:p>
      </dgm:t>
    </dgm:pt>
    <dgm:pt modelId="{526BDCFC-D80C-4982-8A1B-82287F74B7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Users have the ability to update task details, such as modifying descriptions, due dates, and priority levels.</a:t>
          </a:r>
          <a:endParaRPr lang="en-US" dirty="0"/>
        </a:p>
      </dgm:t>
    </dgm:pt>
    <dgm:pt modelId="{FDFD950C-5CDC-4293-9997-10F958788125}" type="parTrans" cxnId="{E0A542C7-4C6C-432B-8CD8-B2A3730A2C92}">
      <dgm:prSet/>
      <dgm:spPr/>
      <dgm:t>
        <a:bodyPr/>
        <a:lstStyle/>
        <a:p>
          <a:endParaRPr lang="en-US"/>
        </a:p>
      </dgm:t>
    </dgm:pt>
    <dgm:pt modelId="{E4C606D1-FDF7-4D67-8860-A4D993B826F4}" type="sibTrans" cxnId="{E0A542C7-4C6C-432B-8CD8-B2A3730A2C92}">
      <dgm:prSet/>
      <dgm:spPr/>
      <dgm:t>
        <a:bodyPr/>
        <a:lstStyle/>
        <a:p>
          <a:endParaRPr lang="en-US"/>
        </a:p>
      </dgm:t>
    </dgm:pt>
    <dgm:pt modelId="{570A84EA-2C4F-4AC5-8507-CD85EA4BE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/>
            <a:t>.</a:t>
          </a:r>
          <a:endParaRPr lang="en-US" dirty="0"/>
        </a:p>
      </dgm:t>
    </dgm:pt>
    <dgm:pt modelId="{0516A6DC-F611-4F39-95A4-320C2BA9C720}" type="parTrans" cxnId="{6513EA65-A92F-47E8-9C90-A365D0C9F48E}">
      <dgm:prSet/>
      <dgm:spPr/>
      <dgm:t>
        <a:bodyPr/>
        <a:lstStyle/>
        <a:p>
          <a:endParaRPr lang="en-US"/>
        </a:p>
      </dgm:t>
    </dgm:pt>
    <dgm:pt modelId="{BD31911B-C945-4B78-947E-2928893D82C3}" type="sibTrans" cxnId="{6513EA65-A92F-47E8-9C90-A365D0C9F48E}">
      <dgm:prSet/>
      <dgm:spPr/>
      <dgm:t>
        <a:bodyPr/>
        <a:lstStyle/>
        <a:p>
          <a:endParaRPr lang="en-US"/>
        </a:p>
      </dgm:t>
    </dgm:pt>
    <dgm:pt modelId="{C29514B4-A74B-42EC-ADD7-79307E433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Deletion (Delete):</a:t>
          </a:r>
          <a:endParaRPr lang="en-US"/>
        </a:p>
      </dgm:t>
    </dgm:pt>
    <dgm:pt modelId="{986A972B-28E6-455D-8621-F97578623BF5}" type="parTrans" cxnId="{9AE75401-06C3-4745-BD9E-599F64B1915B}">
      <dgm:prSet/>
      <dgm:spPr/>
      <dgm:t>
        <a:bodyPr/>
        <a:lstStyle/>
        <a:p>
          <a:endParaRPr lang="en-US"/>
        </a:p>
      </dgm:t>
    </dgm:pt>
    <dgm:pt modelId="{B71390CE-7F60-4C1C-B999-59E99A0A5166}" type="sibTrans" cxnId="{9AE75401-06C3-4745-BD9E-599F64B1915B}">
      <dgm:prSet/>
      <dgm:spPr/>
      <dgm:t>
        <a:bodyPr/>
        <a:lstStyle/>
        <a:p>
          <a:endParaRPr lang="en-US"/>
        </a:p>
      </dgm:t>
    </dgm:pt>
    <dgm:pt modelId="{2783229F-DFA1-4CE0-8F39-F0729BB7E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Users can delete tasks that are no longer relevant or needed.</a:t>
          </a:r>
          <a:endParaRPr lang="en-US" dirty="0"/>
        </a:p>
      </dgm:t>
    </dgm:pt>
    <dgm:pt modelId="{4C8E6946-FC93-4AF2-9A89-44B862838645}" type="parTrans" cxnId="{91458CBD-D503-4089-B57C-44D5EADA801F}">
      <dgm:prSet/>
      <dgm:spPr/>
      <dgm:t>
        <a:bodyPr/>
        <a:lstStyle/>
        <a:p>
          <a:endParaRPr lang="en-US"/>
        </a:p>
      </dgm:t>
    </dgm:pt>
    <dgm:pt modelId="{2BCEEF04-25B3-4B2F-B453-26F41308169F}" type="sibTrans" cxnId="{91458CBD-D503-4089-B57C-44D5EADA801F}">
      <dgm:prSet/>
      <dgm:spPr/>
      <dgm:t>
        <a:bodyPr/>
        <a:lstStyle/>
        <a:p>
          <a:endParaRPr lang="en-US"/>
        </a:p>
      </dgm:t>
    </dgm:pt>
    <dgm:pt modelId="{1CE58181-8A11-4985-9CEE-8465DFD482D1}" type="pres">
      <dgm:prSet presAssocID="{B9A65447-273A-4A94-91BA-C89291C49B6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593AC-0CFB-4F08-B1D1-D5D50F0E0D37}" type="pres">
      <dgm:prSet presAssocID="{FA469177-CBEB-4586-8130-960FB9D347ED}" presName="compNode" presStyleCnt="0"/>
      <dgm:spPr/>
    </dgm:pt>
    <dgm:pt modelId="{8821D392-69EE-43F4-898C-1E067296C3B2}" type="pres">
      <dgm:prSet presAssocID="{FA469177-CBEB-4586-8130-960FB9D347ED}" presName="bgRect" presStyleLbl="bgShp" presStyleIdx="0" presStyleCnt="5"/>
      <dgm:spPr/>
    </dgm:pt>
    <dgm:pt modelId="{8EB07E97-AB0F-408C-A3F9-450702567806}" type="pres">
      <dgm:prSet presAssocID="{FA469177-CBEB-4586-8130-960FB9D347E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D865F3D-464E-4AD0-A0F7-76FA1FF6EB92}" type="pres">
      <dgm:prSet presAssocID="{FA469177-CBEB-4586-8130-960FB9D347ED}" presName="spaceRect" presStyleCnt="0"/>
      <dgm:spPr/>
    </dgm:pt>
    <dgm:pt modelId="{A3D29E5D-F1D8-439D-A632-3F913B23CF4E}" type="pres">
      <dgm:prSet presAssocID="{FA469177-CBEB-4586-8130-960FB9D347ED}" presName="parTx" presStyleLbl="revTx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AC9E37-E858-46ED-86DE-4AE5F72F7B4A}" type="pres">
      <dgm:prSet presAssocID="{3B425419-BCE4-4DAF-8682-A2BA339ACD8A}" presName="sibTrans" presStyleCnt="0"/>
      <dgm:spPr/>
    </dgm:pt>
    <dgm:pt modelId="{89561C3A-CD04-41A8-B17B-E016D1762CAE}" type="pres">
      <dgm:prSet presAssocID="{A82087E7-DFC3-49C5-8E2D-86218515A52B}" presName="compNode" presStyleCnt="0"/>
      <dgm:spPr/>
    </dgm:pt>
    <dgm:pt modelId="{073719FE-3C40-449D-8E18-ADE0FCADC9A9}" type="pres">
      <dgm:prSet presAssocID="{A82087E7-DFC3-49C5-8E2D-86218515A52B}" presName="bgRect" presStyleLbl="bgShp" presStyleIdx="1" presStyleCnt="5"/>
      <dgm:spPr/>
    </dgm:pt>
    <dgm:pt modelId="{9E1FFD3C-20EE-4BFF-9BA5-5E02AB309CAE}" type="pres">
      <dgm:prSet presAssocID="{A82087E7-DFC3-49C5-8E2D-86218515A52B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2B93AD-FE4C-43C5-8791-E1C2A01A99CA}" type="pres">
      <dgm:prSet presAssocID="{A82087E7-DFC3-49C5-8E2D-86218515A52B}" presName="spaceRect" presStyleCnt="0"/>
      <dgm:spPr/>
    </dgm:pt>
    <dgm:pt modelId="{2FF4C2D4-3849-4EE8-87CC-32DA772B3F3F}" type="pres">
      <dgm:prSet presAssocID="{A82087E7-DFC3-49C5-8E2D-86218515A52B}" presName="parTx" presStyleLbl="revTx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8A4122-299E-449C-BFD5-812884E90380}" type="pres">
      <dgm:prSet presAssocID="{A82087E7-DFC3-49C5-8E2D-86218515A52B}" presName="desTx" presStyleLbl="revTx" presStyleIdx="2" presStyleCnt="9">
        <dgm:presLayoutVars/>
      </dgm:prSet>
      <dgm:spPr/>
      <dgm:t>
        <a:bodyPr/>
        <a:lstStyle/>
        <a:p>
          <a:endParaRPr lang="en-US"/>
        </a:p>
      </dgm:t>
    </dgm:pt>
    <dgm:pt modelId="{FFBEA9D8-5168-477E-B8B9-D2ED2E62195A}" type="pres">
      <dgm:prSet presAssocID="{0816FF44-59C2-425B-85B0-A03EB4BBF77F}" presName="sibTrans" presStyleCnt="0"/>
      <dgm:spPr/>
    </dgm:pt>
    <dgm:pt modelId="{E34E1195-2700-4ED5-9AF5-2754B7727D00}" type="pres">
      <dgm:prSet presAssocID="{0B1D8EC7-EB8E-449E-A1B0-268562281DF9}" presName="compNode" presStyleCnt="0"/>
      <dgm:spPr/>
    </dgm:pt>
    <dgm:pt modelId="{5AFF4030-74B5-4CF8-993D-5862C01C8DB8}" type="pres">
      <dgm:prSet presAssocID="{0B1D8EC7-EB8E-449E-A1B0-268562281DF9}" presName="bgRect" presStyleLbl="bgShp" presStyleIdx="2" presStyleCnt="5"/>
      <dgm:spPr/>
    </dgm:pt>
    <dgm:pt modelId="{BE68CCFF-811F-497D-A23B-B84AEC861DF6}" type="pres">
      <dgm:prSet presAssocID="{0B1D8EC7-EB8E-449E-A1B0-268562281DF9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FF936B6-2AB9-4B74-9734-A9F124452513}" type="pres">
      <dgm:prSet presAssocID="{0B1D8EC7-EB8E-449E-A1B0-268562281DF9}" presName="spaceRect" presStyleCnt="0"/>
      <dgm:spPr/>
    </dgm:pt>
    <dgm:pt modelId="{27FBF2D5-E628-4D99-A8C7-B6C2AEF9D651}" type="pres">
      <dgm:prSet presAssocID="{0B1D8EC7-EB8E-449E-A1B0-268562281DF9}" presName="parTx" presStyleLbl="revTx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D02DCF-D18A-47D2-A847-41C2EFC5CB2D}" type="pres">
      <dgm:prSet presAssocID="{0B1D8EC7-EB8E-449E-A1B0-268562281DF9}" presName="desTx" presStyleLbl="revTx" presStyleIdx="4" presStyleCnt="9">
        <dgm:presLayoutVars/>
      </dgm:prSet>
      <dgm:spPr/>
      <dgm:t>
        <a:bodyPr/>
        <a:lstStyle/>
        <a:p>
          <a:endParaRPr lang="en-US"/>
        </a:p>
      </dgm:t>
    </dgm:pt>
    <dgm:pt modelId="{59AE392A-CE1E-4568-B445-9626548655BA}" type="pres">
      <dgm:prSet presAssocID="{264F68EE-E1B2-41FC-AEC5-936A095690B0}" presName="sibTrans" presStyleCnt="0"/>
      <dgm:spPr/>
    </dgm:pt>
    <dgm:pt modelId="{87D783EB-3803-4A27-8D82-76463AB19C1A}" type="pres">
      <dgm:prSet presAssocID="{6457A410-217A-4B61-AA43-7E9211B346A9}" presName="compNode" presStyleCnt="0"/>
      <dgm:spPr/>
    </dgm:pt>
    <dgm:pt modelId="{BFECEE29-956C-4640-9EF5-30976B9D807E}" type="pres">
      <dgm:prSet presAssocID="{6457A410-217A-4B61-AA43-7E9211B346A9}" presName="bgRect" presStyleLbl="bgShp" presStyleIdx="3" presStyleCnt="5"/>
      <dgm:spPr/>
    </dgm:pt>
    <dgm:pt modelId="{BCA1DCED-3D9B-4CC1-AAC9-9EF584A4B4FD}" type="pres">
      <dgm:prSet presAssocID="{6457A410-217A-4B61-AA43-7E9211B346A9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5FBFD1A-D836-41A9-824D-74FB09EC5498}" type="pres">
      <dgm:prSet presAssocID="{6457A410-217A-4B61-AA43-7E9211B346A9}" presName="spaceRect" presStyleCnt="0"/>
      <dgm:spPr/>
    </dgm:pt>
    <dgm:pt modelId="{EADD1070-0D5E-4554-A1CC-7C1636ABC728}" type="pres">
      <dgm:prSet presAssocID="{6457A410-217A-4B61-AA43-7E9211B346A9}" presName="parTx" presStyleLbl="revTx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047177-8A0A-43C0-8B4C-1FE25E1DD433}" type="pres">
      <dgm:prSet presAssocID="{6457A410-217A-4B61-AA43-7E9211B346A9}" presName="desTx" presStyleLbl="revTx" presStyleIdx="6" presStyleCnt="9">
        <dgm:presLayoutVars/>
      </dgm:prSet>
      <dgm:spPr/>
      <dgm:t>
        <a:bodyPr/>
        <a:lstStyle/>
        <a:p>
          <a:endParaRPr lang="en-US"/>
        </a:p>
      </dgm:t>
    </dgm:pt>
    <dgm:pt modelId="{0B73A09C-6F50-41A1-BC81-D5CB26F63F9A}" type="pres">
      <dgm:prSet presAssocID="{866CE04C-635B-4097-B40C-3CEE67F9D0B5}" presName="sibTrans" presStyleCnt="0"/>
      <dgm:spPr/>
    </dgm:pt>
    <dgm:pt modelId="{5E5CCC75-AF7D-48AB-A24B-62362585F6A8}" type="pres">
      <dgm:prSet presAssocID="{C29514B4-A74B-42EC-ADD7-79307E4339DF}" presName="compNode" presStyleCnt="0"/>
      <dgm:spPr/>
    </dgm:pt>
    <dgm:pt modelId="{5DDE6E8A-4D5C-4464-A8D5-66224C375DA5}" type="pres">
      <dgm:prSet presAssocID="{C29514B4-A74B-42EC-ADD7-79307E4339DF}" presName="bgRect" presStyleLbl="bgShp" presStyleIdx="4" presStyleCnt="5"/>
      <dgm:spPr/>
    </dgm:pt>
    <dgm:pt modelId="{45E70F62-107B-4EDB-95EC-B4C84EEF6FE8}" type="pres">
      <dgm:prSet presAssocID="{C29514B4-A74B-42EC-ADD7-79307E4339DF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ED403A82-625C-40DA-A4C4-386E48195716}" type="pres">
      <dgm:prSet presAssocID="{C29514B4-A74B-42EC-ADD7-79307E4339DF}" presName="spaceRect" presStyleCnt="0"/>
      <dgm:spPr/>
    </dgm:pt>
    <dgm:pt modelId="{EE51339A-B5ED-4637-8C39-E88B605A0308}" type="pres">
      <dgm:prSet presAssocID="{C29514B4-A74B-42EC-ADD7-79307E4339DF}" presName="parTx" presStyleLbl="revTx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6E6788-BDFD-4BB3-A857-3144A8B14591}" type="pres">
      <dgm:prSet presAssocID="{C29514B4-A74B-42EC-ADD7-79307E4339DF}" presName="desTx" presStyleLbl="revTx" presStyleIdx="8" presStyleCnt="9">
        <dgm:presLayoutVars/>
      </dgm:prSet>
      <dgm:spPr/>
      <dgm:t>
        <a:bodyPr/>
        <a:lstStyle/>
        <a:p>
          <a:endParaRPr lang="en-US"/>
        </a:p>
      </dgm:t>
    </dgm:pt>
  </dgm:ptLst>
  <dgm:cxnLst>
    <dgm:cxn modelId="{2638D953-681B-43BC-BC27-6A0C6E421E80}" type="presOf" srcId="{A82087E7-DFC3-49C5-8E2D-86218515A52B}" destId="{2FF4C2D4-3849-4EE8-87CC-32DA772B3F3F}" srcOrd="0" destOrd="0" presId="urn:microsoft.com/office/officeart/2018/2/layout/IconVerticalSolidList"/>
    <dgm:cxn modelId="{A6080C39-9A16-4210-AE40-214363D78612}" type="presOf" srcId="{FA469177-CBEB-4586-8130-960FB9D347ED}" destId="{A3D29E5D-F1D8-439D-A632-3F913B23CF4E}" srcOrd="0" destOrd="0" presId="urn:microsoft.com/office/officeart/2018/2/layout/IconVerticalSolidList"/>
    <dgm:cxn modelId="{4AF1289A-C142-4966-A6F1-DA9F8D7D179C}" type="presOf" srcId="{C29514B4-A74B-42EC-ADD7-79307E4339DF}" destId="{EE51339A-B5ED-4637-8C39-E88B605A0308}" srcOrd="0" destOrd="0" presId="urn:microsoft.com/office/officeart/2018/2/layout/IconVerticalSolidList"/>
    <dgm:cxn modelId="{D8DE097C-29D8-4D26-B4CE-43C42BFDC5B2}" srcId="{B9A65447-273A-4A94-91BA-C89291C49B61}" destId="{0B1D8EC7-EB8E-449E-A1B0-268562281DF9}" srcOrd="2" destOrd="0" parTransId="{F0B1C30F-933C-4738-A770-D6D0FCA7C838}" sibTransId="{264F68EE-E1B2-41FC-AEC5-936A095690B0}"/>
    <dgm:cxn modelId="{A7D0D659-6DE9-4C10-ACAB-652C078DF6C3}" type="presOf" srcId="{570A84EA-2C4F-4AC5-8507-CD85EA4BECF1}" destId="{FE047177-8A0A-43C0-8B4C-1FE25E1DD433}" srcOrd="0" destOrd="1" presId="urn:microsoft.com/office/officeart/2018/2/layout/IconVerticalSolidList"/>
    <dgm:cxn modelId="{A7913188-8219-4A2D-8C1E-3E02833FE186}" type="presOf" srcId="{A4043C19-BC49-463F-97D1-6789EDF58050}" destId="{358A4122-299E-449C-BFD5-812884E90380}" srcOrd="0" destOrd="0" presId="urn:microsoft.com/office/officeart/2018/2/layout/IconVerticalSolidList"/>
    <dgm:cxn modelId="{03DA0A26-67E7-47AD-9B01-B55A31B5929A}" srcId="{A82087E7-DFC3-49C5-8E2D-86218515A52B}" destId="{A4043C19-BC49-463F-97D1-6789EDF58050}" srcOrd="0" destOrd="0" parTransId="{C950E2B2-E0F2-4C6B-96C0-A00EB8AA57B0}" sibTransId="{9F43C24E-C5C4-4872-890C-DFFB67DC9EEF}"/>
    <dgm:cxn modelId="{9CDAB090-3310-4CD0-99A5-19E7DFF3A5DF}" type="presOf" srcId="{6457A410-217A-4B61-AA43-7E9211B346A9}" destId="{EADD1070-0D5E-4554-A1CC-7C1636ABC728}" srcOrd="0" destOrd="0" presId="urn:microsoft.com/office/officeart/2018/2/layout/IconVerticalSolidList"/>
    <dgm:cxn modelId="{9AE75401-06C3-4745-BD9E-599F64B1915B}" srcId="{B9A65447-273A-4A94-91BA-C89291C49B61}" destId="{C29514B4-A74B-42EC-ADD7-79307E4339DF}" srcOrd="4" destOrd="0" parTransId="{986A972B-28E6-455D-8621-F97578623BF5}" sibTransId="{B71390CE-7F60-4C1C-B999-59E99A0A5166}"/>
    <dgm:cxn modelId="{6513EA65-A92F-47E8-9C90-A365D0C9F48E}" srcId="{6457A410-217A-4B61-AA43-7E9211B346A9}" destId="{570A84EA-2C4F-4AC5-8507-CD85EA4BECF1}" srcOrd="1" destOrd="0" parTransId="{0516A6DC-F611-4F39-95A4-320C2BA9C720}" sibTransId="{BD31911B-C945-4B78-947E-2928893D82C3}"/>
    <dgm:cxn modelId="{2FE041EC-58AD-43B7-86B3-2DDADE7F7BAE}" type="presOf" srcId="{2783229F-DFA1-4CE0-8F39-F0729BB7EAD2}" destId="{D96E6788-BDFD-4BB3-A857-3144A8B14591}" srcOrd="0" destOrd="0" presId="urn:microsoft.com/office/officeart/2018/2/layout/IconVerticalSolidList"/>
    <dgm:cxn modelId="{7C9016CE-D766-4B89-91DE-957B075316B4}" type="presOf" srcId="{526BDCFC-D80C-4982-8A1B-82287F74B72A}" destId="{FE047177-8A0A-43C0-8B4C-1FE25E1DD433}" srcOrd="0" destOrd="0" presId="urn:microsoft.com/office/officeart/2018/2/layout/IconVerticalSolidList"/>
    <dgm:cxn modelId="{3E915827-3D43-4E9D-9F70-6C4A98F7D55F}" srcId="{B9A65447-273A-4A94-91BA-C89291C49B61}" destId="{6457A410-217A-4B61-AA43-7E9211B346A9}" srcOrd="3" destOrd="0" parTransId="{A73D55C8-752D-4C72-AA9F-3DFDC575F61C}" sibTransId="{866CE04C-635B-4097-B40C-3CEE67F9D0B5}"/>
    <dgm:cxn modelId="{726DB5A6-5446-4734-BA7E-1D39E90A4C13}" type="presOf" srcId="{B9A65447-273A-4A94-91BA-C89291C49B61}" destId="{1CE58181-8A11-4985-9CEE-8465DFD482D1}" srcOrd="0" destOrd="0" presId="urn:microsoft.com/office/officeart/2018/2/layout/IconVerticalSolidList"/>
    <dgm:cxn modelId="{E0A542C7-4C6C-432B-8CD8-B2A3730A2C92}" srcId="{6457A410-217A-4B61-AA43-7E9211B346A9}" destId="{526BDCFC-D80C-4982-8A1B-82287F74B72A}" srcOrd="0" destOrd="0" parTransId="{FDFD950C-5CDC-4293-9997-10F958788125}" sibTransId="{E4C606D1-FDF7-4D67-8860-A4D993B826F4}"/>
    <dgm:cxn modelId="{0760F5FF-CCDF-463C-A6F8-BB74D66C4E6E}" type="presOf" srcId="{5793B053-B026-4764-B125-12BD41963887}" destId="{CFD02DCF-D18A-47D2-A847-41C2EFC5CB2D}" srcOrd="0" destOrd="0" presId="urn:microsoft.com/office/officeart/2018/2/layout/IconVerticalSolidList"/>
    <dgm:cxn modelId="{C6AB1A91-7FFB-4E82-A8E5-84942131132D}" srcId="{B9A65447-273A-4A94-91BA-C89291C49B61}" destId="{A82087E7-DFC3-49C5-8E2D-86218515A52B}" srcOrd="1" destOrd="0" parTransId="{B75B22E2-95DB-4DED-9CA5-75D2CF7D7250}" sibTransId="{0816FF44-59C2-425B-85B0-A03EB4BBF77F}"/>
    <dgm:cxn modelId="{9F1CC51C-5B02-42AC-A44F-45C513FDC46A}" type="presOf" srcId="{0B1D8EC7-EB8E-449E-A1B0-268562281DF9}" destId="{27FBF2D5-E628-4D99-A8C7-B6C2AEF9D651}" srcOrd="0" destOrd="0" presId="urn:microsoft.com/office/officeart/2018/2/layout/IconVerticalSolidList"/>
    <dgm:cxn modelId="{91458CBD-D503-4089-B57C-44D5EADA801F}" srcId="{C29514B4-A74B-42EC-ADD7-79307E4339DF}" destId="{2783229F-DFA1-4CE0-8F39-F0729BB7EAD2}" srcOrd="0" destOrd="0" parTransId="{4C8E6946-FC93-4AF2-9A89-44B862838645}" sibTransId="{2BCEEF04-25B3-4B2F-B453-26F41308169F}"/>
    <dgm:cxn modelId="{711F9356-B258-49B3-8D77-F09A829465CF}" srcId="{0B1D8EC7-EB8E-449E-A1B0-268562281DF9}" destId="{5793B053-B026-4764-B125-12BD41963887}" srcOrd="0" destOrd="0" parTransId="{509AE183-8659-414A-AB81-BFD3262A87EB}" sibTransId="{5C343CE9-E886-4366-9AF3-56317F27CB8B}"/>
    <dgm:cxn modelId="{E36C9EA1-692B-41C7-9AAA-46E1889C24F0}" srcId="{B9A65447-273A-4A94-91BA-C89291C49B61}" destId="{FA469177-CBEB-4586-8130-960FB9D347ED}" srcOrd="0" destOrd="0" parTransId="{C9D8C010-F649-427F-A978-FFA3191888A9}" sibTransId="{3B425419-BCE4-4DAF-8682-A2BA339ACD8A}"/>
    <dgm:cxn modelId="{A9A9F098-EAB0-4A96-AFF0-7A93E0AB2812}" type="presParOf" srcId="{1CE58181-8A11-4985-9CEE-8465DFD482D1}" destId="{C2A593AC-0CFB-4F08-B1D1-D5D50F0E0D37}" srcOrd="0" destOrd="0" presId="urn:microsoft.com/office/officeart/2018/2/layout/IconVerticalSolidList"/>
    <dgm:cxn modelId="{B9A9C36C-709C-496F-A521-C7A32AAC6310}" type="presParOf" srcId="{C2A593AC-0CFB-4F08-B1D1-D5D50F0E0D37}" destId="{8821D392-69EE-43F4-898C-1E067296C3B2}" srcOrd="0" destOrd="0" presId="urn:microsoft.com/office/officeart/2018/2/layout/IconVerticalSolidList"/>
    <dgm:cxn modelId="{FD8266C8-0E67-485A-A0AC-006BFB245722}" type="presParOf" srcId="{C2A593AC-0CFB-4F08-B1D1-D5D50F0E0D37}" destId="{8EB07E97-AB0F-408C-A3F9-450702567806}" srcOrd="1" destOrd="0" presId="urn:microsoft.com/office/officeart/2018/2/layout/IconVerticalSolidList"/>
    <dgm:cxn modelId="{60A36BD7-B220-4F51-9DCC-9C63669B775E}" type="presParOf" srcId="{C2A593AC-0CFB-4F08-B1D1-D5D50F0E0D37}" destId="{ED865F3D-464E-4AD0-A0F7-76FA1FF6EB92}" srcOrd="2" destOrd="0" presId="urn:microsoft.com/office/officeart/2018/2/layout/IconVerticalSolidList"/>
    <dgm:cxn modelId="{389A92BB-3E8D-4D98-9CE5-5B1A5BFA1B15}" type="presParOf" srcId="{C2A593AC-0CFB-4F08-B1D1-D5D50F0E0D37}" destId="{A3D29E5D-F1D8-439D-A632-3F913B23CF4E}" srcOrd="3" destOrd="0" presId="urn:microsoft.com/office/officeart/2018/2/layout/IconVerticalSolidList"/>
    <dgm:cxn modelId="{C41269D0-0230-4389-898E-C7A8B0691F7F}" type="presParOf" srcId="{1CE58181-8A11-4985-9CEE-8465DFD482D1}" destId="{F9AC9E37-E858-46ED-86DE-4AE5F72F7B4A}" srcOrd="1" destOrd="0" presId="urn:microsoft.com/office/officeart/2018/2/layout/IconVerticalSolidList"/>
    <dgm:cxn modelId="{95C66D84-A8D2-4C57-853E-BA5C7B97237D}" type="presParOf" srcId="{1CE58181-8A11-4985-9CEE-8465DFD482D1}" destId="{89561C3A-CD04-41A8-B17B-E016D1762CAE}" srcOrd="2" destOrd="0" presId="urn:microsoft.com/office/officeart/2018/2/layout/IconVerticalSolidList"/>
    <dgm:cxn modelId="{A246B18B-8A68-479A-B51D-44EF4B4B8A01}" type="presParOf" srcId="{89561C3A-CD04-41A8-B17B-E016D1762CAE}" destId="{073719FE-3C40-449D-8E18-ADE0FCADC9A9}" srcOrd="0" destOrd="0" presId="urn:microsoft.com/office/officeart/2018/2/layout/IconVerticalSolidList"/>
    <dgm:cxn modelId="{EAEF79F5-767D-4EA3-8959-975DA687D4AD}" type="presParOf" srcId="{89561C3A-CD04-41A8-B17B-E016D1762CAE}" destId="{9E1FFD3C-20EE-4BFF-9BA5-5E02AB309CAE}" srcOrd="1" destOrd="0" presId="urn:microsoft.com/office/officeart/2018/2/layout/IconVerticalSolidList"/>
    <dgm:cxn modelId="{D175B8EE-D78E-46AA-851E-CBEDBA3F4BAF}" type="presParOf" srcId="{89561C3A-CD04-41A8-B17B-E016D1762CAE}" destId="{832B93AD-FE4C-43C5-8791-E1C2A01A99CA}" srcOrd="2" destOrd="0" presId="urn:microsoft.com/office/officeart/2018/2/layout/IconVerticalSolidList"/>
    <dgm:cxn modelId="{F644B3F3-2C04-4C0F-AC61-9386624EB869}" type="presParOf" srcId="{89561C3A-CD04-41A8-B17B-E016D1762CAE}" destId="{2FF4C2D4-3849-4EE8-87CC-32DA772B3F3F}" srcOrd="3" destOrd="0" presId="urn:microsoft.com/office/officeart/2018/2/layout/IconVerticalSolidList"/>
    <dgm:cxn modelId="{2EB82A20-0CBF-41AC-910F-E28638E949FF}" type="presParOf" srcId="{89561C3A-CD04-41A8-B17B-E016D1762CAE}" destId="{358A4122-299E-449C-BFD5-812884E90380}" srcOrd="4" destOrd="0" presId="urn:microsoft.com/office/officeart/2018/2/layout/IconVerticalSolidList"/>
    <dgm:cxn modelId="{427C273F-086A-4387-BE71-04146BD754DC}" type="presParOf" srcId="{1CE58181-8A11-4985-9CEE-8465DFD482D1}" destId="{FFBEA9D8-5168-477E-B8B9-D2ED2E62195A}" srcOrd="3" destOrd="0" presId="urn:microsoft.com/office/officeart/2018/2/layout/IconVerticalSolidList"/>
    <dgm:cxn modelId="{E90F624B-BB60-49CC-8DA2-5C21D78F5761}" type="presParOf" srcId="{1CE58181-8A11-4985-9CEE-8465DFD482D1}" destId="{E34E1195-2700-4ED5-9AF5-2754B7727D00}" srcOrd="4" destOrd="0" presId="urn:microsoft.com/office/officeart/2018/2/layout/IconVerticalSolidList"/>
    <dgm:cxn modelId="{981BEFCB-F730-4F9A-9CE1-E619099B3447}" type="presParOf" srcId="{E34E1195-2700-4ED5-9AF5-2754B7727D00}" destId="{5AFF4030-74B5-4CF8-993D-5862C01C8DB8}" srcOrd="0" destOrd="0" presId="urn:microsoft.com/office/officeart/2018/2/layout/IconVerticalSolidList"/>
    <dgm:cxn modelId="{2A82D70C-A339-4E91-8AF5-00C7D1B0C857}" type="presParOf" srcId="{E34E1195-2700-4ED5-9AF5-2754B7727D00}" destId="{BE68CCFF-811F-497D-A23B-B84AEC861DF6}" srcOrd="1" destOrd="0" presId="urn:microsoft.com/office/officeart/2018/2/layout/IconVerticalSolidList"/>
    <dgm:cxn modelId="{07C24420-3308-4274-BEA9-E65540F7A02C}" type="presParOf" srcId="{E34E1195-2700-4ED5-9AF5-2754B7727D00}" destId="{1FF936B6-2AB9-4B74-9734-A9F124452513}" srcOrd="2" destOrd="0" presId="urn:microsoft.com/office/officeart/2018/2/layout/IconVerticalSolidList"/>
    <dgm:cxn modelId="{3FDFD0D9-E6ED-4DC7-8730-DC2912214E8E}" type="presParOf" srcId="{E34E1195-2700-4ED5-9AF5-2754B7727D00}" destId="{27FBF2D5-E628-4D99-A8C7-B6C2AEF9D651}" srcOrd="3" destOrd="0" presId="urn:microsoft.com/office/officeart/2018/2/layout/IconVerticalSolidList"/>
    <dgm:cxn modelId="{E17072C5-91EB-4B38-ADB2-99D70BEC3397}" type="presParOf" srcId="{E34E1195-2700-4ED5-9AF5-2754B7727D00}" destId="{CFD02DCF-D18A-47D2-A847-41C2EFC5CB2D}" srcOrd="4" destOrd="0" presId="urn:microsoft.com/office/officeart/2018/2/layout/IconVerticalSolidList"/>
    <dgm:cxn modelId="{58040674-3800-4EF8-B92D-5D83E4A9CAEB}" type="presParOf" srcId="{1CE58181-8A11-4985-9CEE-8465DFD482D1}" destId="{59AE392A-CE1E-4568-B445-9626548655BA}" srcOrd="5" destOrd="0" presId="urn:microsoft.com/office/officeart/2018/2/layout/IconVerticalSolidList"/>
    <dgm:cxn modelId="{F322A622-B148-4666-BE0C-A0774F32C6E7}" type="presParOf" srcId="{1CE58181-8A11-4985-9CEE-8465DFD482D1}" destId="{87D783EB-3803-4A27-8D82-76463AB19C1A}" srcOrd="6" destOrd="0" presId="urn:microsoft.com/office/officeart/2018/2/layout/IconVerticalSolidList"/>
    <dgm:cxn modelId="{CCB48769-788D-4B4F-AF7D-B2987E4D85D0}" type="presParOf" srcId="{87D783EB-3803-4A27-8D82-76463AB19C1A}" destId="{BFECEE29-956C-4640-9EF5-30976B9D807E}" srcOrd="0" destOrd="0" presId="urn:microsoft.com/office/officeart/2018/2/layout/IconVerticalSolidList"/>
    <dgm:cxn modelId="{9B0F2A84-9103-4E8C-93D7-86F7D9F6053B}" type="presParOf" srcId="{87D783EB-3803-4A27-8D82-76463AB19C1A}" destId="{BCA1DCED-3D9B-4CC1-AAC9-9EF584A4B4FD}" srcOrd="1" destOrd="0" presId="urn:microsoft.com/office/officeart/2018/2/layout/IconVerticalSolidList"/>
    <dgm:cxn modelId="{615AF137-DF17-4F69-BE80-BDD937A440FA}" type="presParOf" srcId="{87D783EB-3803-4A27-8D82-76463AB19C1A}" destId="{85FBFD1A-D836-41A9-824D-74FB09EC5498}" srcOrd="2" destOrd="0" presId="urn:microsoft.com/office/officeart/2018/2/layout/IconVerticalSolidList"/>
    <dgm:cxn modelId="{9B09B3FB-F10E-49CE-AA46-8CFF100C01FF}" type="presParOf" srcId="{87D783EB-3803-4A27-8D82-76463AB19C1A}" destId="{EADD1070-0D5E-4554-A1CC-7C1636ABC728}" srcOrd="3" destOrd="0" presId="urn:microsoft.com/office/officeart/2018/2/layout/IconVerticalSolidList"/>
    <dgm:cxn modelId="{75970FFF-AB7B-4216-B010-61FA21BFAD04}" type="presParOf" srcId="{87D783EB-3803-4A27-8D82-76463AB19C1A}" destId="{FE047177-8A0A-43C0-8B4C-1FE25E1DD433}" srcOrd="4" destOrd="0" presId="urn:microsoft.com/office/officeart/2018/2/layout/IconVerticalSolidList"/>
    <dgm:cxn modelId="{25855C05-F212-4152-A68D-607FE3CA44DB}" type="presParOf" srcId="{1CE58181-8A11-4985-9CEE-8465DFD482D1}" destId="{0B73A09C-6F50-41A1-BC81-D5CB26F63F9A}" srcOrd="7" destOrd="0" presId="urn:microsoft.com/office/officeart/2018/2/layout/IconVerticalSolidList"/>
    <dgm:cxn modelId="{0C15FC6E-A11D-43AC-A292-D0C7D21F12D1}" type="presParOf" srcId="{1CE58181-8A11-4985-9CEE-8465DFD482D1}" destId="{5E5CCC75-AF7D-48AB-A24B-62362585F6A8}" srcOrd="8" destOrd="0" presId="urn:microsoft.com/office/officeart/2018/2/layout/IconVerticalSolidList"/>
    <dgm:cxn modelId="{401DDCE9-58EB-4D78-A840-B3D7018E491C}" type="presParOf" srcId="{5E5CCC75-AF7D-48AB-A24B-62362585F6A8}" destId="{5DDE6E8A-4D5C-4464-A8D5-66224C375DA5}" srcOrd="0" destOrd="0" presId="urn:microsoft.com/office/officeart/2018/2/layout/IconVerticalSolidList"/>
    <dgm:cxn modelId="{8729EF71-27FC-4F5B-BA92-839835306A4D}" type="presParOf" srcId="{5E5CCC75-AF7D-48AB-A24B-62362585F6A8}" destId="{45E70F62-107B-4EDB-95EC-B4C84EEF6FE8}" srcOrd="1" destOrd="0" presId="urn:microsoft.com/office/officeart/2018/2/layout/IconVerticalSolidList"/>
    <dgm:cxn modelId="{6F287992-56EE-4988-A56C-AF25AE8774E2}" type="presParOf" srcId="{5E5CCC75-AF7D-48AB-A24B-62362585F6A8}" destId="{ED403A82-625C-40DA-A4C4-386E48195716}" srcOrd="2" destOrd="0" presId="urn:microsoft.com/office/officeart/2018/2/layout/IconVerticalSolidList"/>
    <dgm:cxn modelId="{A30EB5A6-0C21-48E4-930E-81D0FAEC97F4}" type="presParOf" srcId="{5E5CCC75-AF7D-48AB-A24B-62362585F6A8}" destId="{EE51339A-B5ED-4637-8C39-E88B605A0308}" srcOrd="3" destOrd="0" presId="urn:microsoft.com/office/officeart/2018/2/layout/IconVerticalSolidList"/>
    <dgm:cxn modelId="{C054FC9C-FA6B-4336-9C6E-2BDAB85A69EB}" type="presParOf" srcId="{5E5CCC75-AF7D-48AB-A24B-62362585F6A8}" destId="{D96E6788-BDFD-4BB3-A857-3144A8B145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63CF-F480-4DA2-94E6-3713BDBA94C6}">
      <dsp:nvSpPr>
        <dsp:cNvPr id="0" name=""/>
        <dsp:cNvSpPr/>
      </dsp:nvSpPr>
      <dsp:spPr>
        <a:xfrm>
          <a:off x="1088131" y="6084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11838-86EE-4069-B49B-25083FC09536}">
      <dsp:nvSpPr>
        <dsp:cNvPr id="0" name=""/>
        <dsp:cNvSpPr/>
      </dsp:nvSpPr>
      <dsp:spPr>
        <a:xfrm>
          <a:off x="422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A 2do list, also known as a task list </a:t>
          </a:r>
          <a:r>
            <a:rPr lang="en-US" sz="1400" b="1" kern="1200" dirty="0" smtClean="0"/>
            <a:t>, </a:t>
          </a:r>
          <a:r>
            <a:rPr lang="en-US" sz="1400" b="1" kern="1200" dirty="0"/>
            <a:t>is a tool used to organize and track tasks or activities that need to be completed. </a:t>
          </a:r>
          <a:endParaRPr lang="en-US" sz="1400" kern="1200" dirty="0"/>
        </a:p>
      </dsp:txBody>
      <dsp:txXfrm>
        <a:off x="422640" y="2826801"/>
        <a:ext cx="4320000" cy="720000"/>
      </dsp:txXfrm>
    </dsp:sp>
    <dsp:sp modelId="{1C2D59E7-C94B-44C0-A2F7-F7AAD7DECEA3}">
      <dsp:nvSpPr>
        <dsp:cNvPr id="0" name=""/>
        <dsp:cNvSpPr/>
      </dsp:nvSpPr>
      <dsp:spPr>
        <a:xfrm>
          <a:off x="6934830" y="72343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BF067-6011-4D82-9798-19293D5241C8}">
      <dsp:nvSpPr>
        <dsp:cNvPr id="0" name=""/>
        <dsp:cNvSpPr/>
      </dsp:nvSpPr>
      <dsp:spPr>
        <a:xfrm>
          <a:off x="5498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The purpose of a 2do list is to help individuals or teams stay organized, prioritize tasks, and ensure that important activities are not overlooked. </a:t>
          </a:r>
          <a:endParaRPr lang="en-US" sz="1400" kern="1200" dirty="0"/>
        </a:p>
      </dsp:txBody>
      <dsp:txXfrm>
        <a:off x="5498640" y="282680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653E7-3F34-4782-B754-4A30113E6720}">
      <dsp:nvSpPr>
        <dsp:cNvPr id="0" name=""/>
        <dsp:cNvSpPr/>
      </dsp:nvSpPr>
      <dsp:spPr>
        <a:xfrm>
          <a:off x="0" y="4339502"/>
          <a:ext cx="2720179" cy="31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Test</a:t>
          </a:r>
        </a:p>
      </dsp:txBody>
      <dsp:txXfrm>
        <a:off x="0" y="4339502"/>
        <a:ext cx="2720179" cy="316586"/>
      </dsp:txXfrm>
    </dsp:sp>
    <dsp:sp modelId="{04D9C1A7-BEE1-41B0-9015-D13284A757E2}">
      <dsp:nvSpPr>
        <dsp:cNvPr id="0" name=""/>
        <dsp:cNvSpPr/>
      </dsp:nvSpPr>
      <dsp:spPr>
        <a:xfrm>
          <a:off x="2720179" y="4339502"/>
          <a:ext cx="8160538" cy="316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Test the application thoroughly to ensure it functions reliably and meets user expectations.</a:t>
          </a:r>
        </a:p>
      </dsp:txBody>
      <dsp:txXfrm>
        <a:off x="2720179" y="4339502"/>
        <a:ext cx="8160538" cy="316586"/>
      </dsp:txXfrm>
    </dsp:sp>
    <dsp:sp modelId="{C942123C-5210-4824-B71E-10D939F1BE78}">
      <dsp:nvSpPr>
        <dsp:cNvPr id="0" name=""/>
        <dsp:cNvSpPr/>
      </dsp:nvSpPr>
      <dsp:spPr>
        <a:xfrm rot="10800000">
          <a:off x="0" y="3857342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Ensure</a:t>
          </a:r>
        </a:p>
      </dsp:txBody>
      <dsp:txXfrm rot="-10800000">
        <a:off x="0" y="3857342"/>
        <a:ext cx="2720179" cy="316491"/>
      </dsp:txXfrm>
    </dsp:sp>
    <dsp:sp modelId="{B086518F-FB33-4DC8-8123-CC49789640EF}">
      <dsp:nvSpPr>
        <dsp:cNvPr id="0" name=""/>
        <dsp:cNvSpPr/>
      </dsp:nvSpPr>
      <dsp:spPr>
        <a:xfrm>
          <a:off x="2720179" y="3857342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Ensure data security and privacy for user accounts and task information</a:t>
          </a:r>
          <a:r>
            <a:rPr lang="en-US" sz="1100" kern="1200" dirty="0"/>
            <a:t>.</a:t>
          </a:r>
        </a:p>
      </dsp:txBody>
      <dsp:txXfrm>
        <a:off x="2720179" y="3857342"/>
        <a:ext cx="8160538" cy="316491"/>
      </dsp:txXfrm>
    </dsp:sp>
    <dsp:sp modelId="{2DC5E7A5-DD59-457D-AE9A-9C0AB8578471}">
      <dsp:nvSpPr>
        <dsp:cNvPr id="0" name=""/>
        <dsp:cNvSpPr/>
      </dsp:nvSpPr>
      <dsp:spPr>
        <a:xfrm rot="10800000">
          <a:off x="0" y="3375181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Allow</a:t>
          </a:r>
        </a:p>
      </dsp:txBody>
      <dsp:txXfrm rot="-10800000">
        <a:off x="0" y="3375181"/>
        <a:ext cx="2720179" cy="316491"/>
      </dsp:txXfrm>
    </dsp:sp>
    <dsp:sp modelId="{A2A4932A-FD7F-41EA-A967-3F2786660C89}">
      <dsp:nvSpPr>
        <dsp:cNvPr id="0" name=""/>
        <dsp:cNvSpPr/>
      </dsp:nvSpPr>
      <dsp:spPr>
        <a:xfrm>
          <a:off x="2720179" y="3375181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Allow users to delete tasks they no longer need</a:t>
          </a:r>
          <a:r>
            <a:rPr lang="en-US" sz="1100" kern="1200" dirty="0"/>
            <a:t>.</a:t>
          </a:r>
        </a:p>
      </dsp:txBody>
      <dsp:txXfrm>
        <a:off x="2720179" y="3375181"/>
        <a:ext cx="8160538" cy="316491"/>
      </dsp:txXfrm>
    </dsp:sp>
    <dsp:sp modelId="{CA84FDAD-CB0E-47BF-BD5A-88EFEB5FF339}">
      <dsp:nvSpPr>
        <dsp:cNvPr id="0" name=""/>
        <dsp:cNvSpPr/>
      </dsp:nvSpPr>
      <dsp:spPr>
        <a:xfrm rot="10800000">
          <a:off x="0" y="2893020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Provide</a:t>
          </a:r>
        </a:p>
      </dsp:txBody>
      <dsp:txXfrm rot="-10800000">
        <a:off x="0" y="2893020"/>
        <a:ext cx="2720179" cy="316491"/>
      </dsp:txXfrm>
    </dsp:sp>
    <dsp:sp modelId="{918B96F9-1ECA-468F-8772-52AFB860977D}">
      <dsp:nvSpPr>
        <dsp:cNvPr id="0" name=""/>
        <dsp:cNvSpPr/>
      </dsp:nvSpPr>
      <dsp:spPr>
        <a:xfrm>
          <a:off x="2720179" y="2893020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Provide the ability to update task details and mark tasks as completed</a:t>
          </a:r>
          <a:r>
            <a:rPr lang="en-US" sz="1100" kern="1200" dirty="0"/>
            <a:t>.</a:t>
          </a:r>
        </a:p>
      </dsp:txBody>
      <dsp:txXfrm>
        <a:off x="2720179" y="2893020"/>
        <a:ext cx="8160538" cy="316491"/>
      </dsp:txXfrm>
    </dsp:sp>
    <dsp:sp modelId="{BE641B87-15B9-4EF6-9F95-B7FC0B1C3A5F}">
      <dsp:nvSpPr>
        <dsp:cNvPr id="0" name=""/>
        <dsp:cNvSpPr/>
      </dsp:nvSpPr>
      <dsp:spPr>
        <a:xfrm rot="10800000">
          <a:off x="0" y="2410860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Enable</a:t>
          </a:r>
        </a:p>
      </dsp:txBody>
      <dsp:txXfrm rot="-10800000">
        <a:off x="0" y="2410860"/>
        <a:ext cx="2720179" cy="316491"/>
      </dsp:txXfrm>
    </dsp:sp>
    <dsp:sp modelId="{45208EA2-0B10-471C-8569-DA15D7579657}">
      <dsp:nvSpPr>
        <dsp:cNvPr id="0" name=""/>
        <dsp:cNvSpPr/>
      </dsp:nvSpPr>
      <dsp:spPr>
        <a:xfrm>
          <a:off x="2720179" y="2410860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Enable users to view and organize their tasks in a comprehensive list or by categories.</a:t>
          </a:r>
        </a:p>
      </dsp:txBody>
      <dsp:txXfrm>
        <a:off x="2720179" y="2410860"/>
        <a:ext cx="8160538" cy="316491"/>
      </dsp:txXfrm>
    </dsp:sp>
    <dsp:sp modelId="{7167BDBF-CF09-4845-991B-8BD5C4BA4E9A}">
      <dsp:nvSpPr>
        <dsp:cNvPr id="0" name=""/>
        <dsp:cNvSpPr/>
      </dsp:nvSpPr>
      <dsp:spPr>
        <a:xfrm rot="10800000">
          <a:off x="0" y="1928699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Allow</a:t>
          </a:r>
        </a:p>
      </dsp:txBody>
      <dsp:txXfrm rot="-10800000">
        <a:off x="0" y="1928699"/>
        <a:ext cx="2720179" cy="316491"/>
      </dsp:txXfrm>
    </dsp:sp>
    <dsp:sp modelId="{B7496A9F-D976-45ED-A41E-1EA0E2E043F2}">
      <dsp:nvSpPr>
        <dsp:cNvPr id="0" name=""/>
        <dsp:cNvSpPr/>
      </dsp:nvSpPr>
      <dsp:spPr>
        <a:xfrm>
          <a:off x="2720179" y="1942517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Allow users to create new tasks with due dates, descriptions, and priority levels</a:t>
          </a:r>
          <a:r>
            <a:rPr lang="en-US" sz="1100" kern="1200" dirty="0"/>
            <a:t>.</a:t>
          </a:r>
        </a:p>
      </dsp:txBody>
      <dsp:txXfrm>
        <a:off x="2720179" y="1942517"/>
        <a:ext cx="8160538" cy="316491"/>
      </dsp:txXfrm>
    </dsp:sp>
    <dsp:sp modelId="{E41D2568-E4AC-41C8-A685-DF48602BA8FA}">
      <dsp:nvSpPr>
        <dsp:cNvPr id="0" name=""/>
        <dsp:cNvSpPr/>
      </dsp:nvSpPr>
      <dsp:spPr>
        <a:xfrm rot="10800000">
          <a:off x="0" y="1446539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Implement</a:t>
          </a:r>
        </a:p>
      </dsp:txBody>
      <dsp:txXfrm rot="-10800000">
        <a:off x="0" y="1446539"/>
        <a:ext cx="2720179" cy="316491"/>
      </dsp:txXfrm>
    </dsp:sp>
    <dsp:sp modelId="{2B351ED8-9F36-4B74-B1B8-316D1C4560F7}">
      <dsp:nvSpPr>
        <dsp:cNvPr id="0" name=""/>
        <dsp:cNvSpPr/>
      </dsp:nvSpPr>
      <dsp:spPr>
        <a:xfrm>
          <a:off x="2720179" y="1501804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Implement CRUD operations (Create, Read, Update, Delete) for tasks</a:t>
          </a:r>
          <a:r>
            <a:rPr lang="en-US" sz="1100" kern="1200" dirty="0"/>
            <a:t>.</a:t>
          </a:r>
        </a:p>
      </dsp:txBody>
      <dsp:txXfrm>
        <a:off x="2720179" y="1501804"/>
        <a:ext cx="8160538" cy="316491"/>
      </dsp:txXfrm>
    </dsp:sp>
    <dsp:sp modelId="{BC1B2FBE-F363-4603-B4D3-1E6FD804AA8D}">
      <dsp:nvSpPr>
        <dsp:cNvPr id="0" name=""/>
        <dsp:cNvSpPr/>
      </dsp:nvSpPr>
      <dsp:spPr>
        <a:xfrm rot="10800000">
          <a:off x="0" y="964378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Provide</a:t>
          </a:r>
        </a:p>
      </dsp:txBody>
      <dsp:txXfrm rot="-10800000">
        <a:off x="0" y="964378"/>
        <a:ext cx="2720179" cy="316491"/>
      </dsp:txXfrm>
    </dsp:sp>
    <dsp:sp modelId="{FC2CC6EE-8027-4AFA-BE85-3FF2CF351FB4}">
      <dsp:nvSpPr>
        <dsp:cNvPr id="0" name=""/>
        <dsp:cNvSpPr/>
      </dsp:nvSpPr>
      <dsp:spPr>
        <a:xfrm>
          <a:off x="2720179" y="964378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Provide an </a:t>
          </a:r>
          <a:r>
            <a:rPr lang="en-US" sz="1200" b="1" kern="1200" dirty="0">
              <a:latin typeface="Avenir Next LT Pro"/>
            </a:rPr>
            <a:t>natural interface</a:t>
          </a:r>
          <a:r>
            <a:rPr lang="en-US" sz="1200" b="1" kern="1200" dirty="0"/>
            <a:t> for managing tasks efficiently</a:t>
          </a:r>
          <a:r>
            <a:rPr lang="en-US" sz="1100" kern="1200" dirty="0"/>
            <a:t>.</a:t>
          </a:r>
        </a:p>
      </dsp:txBody>
      <dsp:txXfrm>
        <a:off x="2720179" y="964378"/>
        <a:ext cx="8160538" cy="316491"/>
      </dsp:txXfrm>
    </dsp:sp>
    <dsp:sp modelId="{CE6B26D9-9A57-41D1-8FC7-2D7986B8D795}">
      <dsp:nvSpPr>
        <dsp:cNvPr id="0" name=""/>
        <dsp:cNvSpPr/>
      </dsp:nvSpPr>
      <dsp:spPr>
        <a:xfrm rot="10800000">
          <a:off x="0" y="482217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Enable</a:t>
          </a:r>
        </a:p>
      </dsp:txBody>
      <dsp:txXfrm rot="-10800000">
        <a:off x="0" y="482217"/>
        <a:ext cx="2720179" cy="316491"/>
      </dsp:txXfrm>
    </dsp:sp>
    <dsp:sp modelId="{CF080EDD-1F35-49E8-9DCC-781B9D028197}">
      <dsp:nvSpPr>
        <dsp:cNvPr id="0" name=""/>
        <dsp:cNvSpPr/>
      </dsp:nvSpPr>
      <dsp:spPr>
        <a:xfrm>
          <a:off x="2720179" y="523671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Enable users to register and login to the application</a:t>
          </a:r>
          <a:r>
            <a:rPr lang="en-US" sz="1100" kern="1200" dirty="0"/>
            <a:t>.</a:t>
          </a:r>
        </a:p>
      </dsp:txBody>
      <dsp:txXfrm>
        <a:off x="2720179" y="523671"/>
        <a:ext cx="8160538" cy="316491"/>
      </dsp:txXfrm>
    </dsp:sp>
    <dsp:sp modelId="{084764CB-786C-4895-9225-0568C43BF76B}">
      <dsp:nvSpPr>
        <dsp:cNvPr id="0" name=""/>
        <dsp:cNvSpPr/>
      </dsp:nvSpPr>
      <dsp:spPr>
        <a:xfrm rot="10800000">
          <a:off x="0" y="57"/>
          <a:ext cx="2720179" cy="4869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459" tIns="92456" rIns="193459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Develop</a:t>
          </a:r>
        </a:p>
      </dsp:txBody>
      <dsp:txXfrm rot="-10800000">
        <a:off x="0" y="57"/>
        <a:ext cx="2720179" cy="316491"/>
      </dsp:txXfrm>
    </dsp:sp>
    <dsp:sp modelId="{586658BF-1693-4E16-A8FA-373352B41945}">
      <dsp:nvSpPr>
        <dsp:cNvPr id="0" name=""/>
        <dsp:cNvSpPr/>
      </dsp:nvSpPr>
      <dsp:spPr>
        <a:xfrm>
          <a:off x="2720179" y="57"/>
          <a:ext cx="8160538" cy="31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4" tIns="152400" rIns="165534" bIns="15240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Develop a user-friendly 2do list application</a:t>
          </a:r>
          <a:r>
            <a:rPr lang="en-US" sz="1100" kern="1200" dirty="0"/>
            <a:t>.</a:t>
          </a:r>
        </a:p>
      </dsp:txBody>
      <dsp:txXfrm>
        <a:off x="2720179" y="57"/>
        <a:ext cx="8160538" cy="316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1D392-69EE-43F4-898C-1E067296C3B2}">
      <dsp:nvSpPr>
        <dsp:cNvPr id="0" name=""/>
        <dsp:cNvSpPr/>
      </dsp:nvSpPr>
      <dsp:spPr>
        <a:xfrm>
          <a:off x="0" y="3829"/>
          <a:ext cx="10737116" cy="815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07E97-AB0F-408C-A3F9-450702567806}">
      <dsp:nvSpPr>
        <dsp:cNvPr id="0" name=""/>
        <dsp:cNvSpPr/>
      </dsp:nvSpPr>
      <dsp:spPr>
        <a:xfrm>
          <a:off x="246732" y="187349"/>
          <a:ext cx="448604" cy="4486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29E5D-F1D8-439D-A632-3F913B23CF4E}">
      <dsp:nvSpPr>
        <dsp:cNvPr id="0" name=""/>
        <dsp:cNvSpPr/>
      </dsp:nvSpPr>
      <dsp:spPr>
        <a:xfrm>
          <a:off x="942070" y="3829"/>
          <a:ext cx="9795045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Our project focuses on implementing CRUD operations (Create, Read, Update, Delete) for tasks within the 2do list application. The scope  of our project includes the following functionalities:</a:t>
          </a:r>
          <a:br>
            <a:rPr lang="en-US" sz="1400" b="1" kern="1200" dirty="0"/>
          </a:br>
          <a:endParaRPr lang="en-US" sz="1400" kern="1200" dirty="0"/>
        </a:p>
      </dsp:txBody>
      <dsp:txXfrm>
        <a:off x="942070" y="3829"/>
        <a:ext cx="9795045" cy="815645"/>
      </dsp:txXfrm>
    </dsp:sp>
    <dsp:sp modelId="{073719FE-3C40-449D-8E18-ADE0FCADC9A9}">
      <dsp:nvSpPr>
        <dsp:cNvPr id="0" name=""/>
        <dsp:cNvSpPr/>
      </dsp:nvSpPr>
      <dsp:spPr>
        <a:xfrm>
          <a:off x="0" y="1023385"/>
          <a:ext cx="10737116" cy="815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FFD3C-20EE-4BFF-9BA5-5E02AB309CAE}">
      <dsp:nvSpPr>
        <dsp:cNvPr id="0" name=""/>
        <dsp:cNvSpPr/>
      </dsp:nvSpPr>
      <dsp:spPr>
        <a:xfrm>
          <a:off x="246732" y="1206905"/>
          <a:ext cx="448604" cy="4486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4C2D4-3849-4EE8-87CC-32DA772B3F3F}">
      <dsp:nvSpPr>
        <dsp:cNvPr id="0" name=""/>
        <dsp:cNvSpPr/>
      </dsp:nvSpPr>
      <dsp:spPr>
        <a:xfrm>
          <a:off x="942070" y="1023385"/>
          <a:ext cx="4831702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Task Creation (Create):</a:t>
          </a:r>
          <a:endParaRPr lang="en-US" sz="1400" kern="1200"/>
        </a:p>
      </dsp:txBody>
      <dsp:txXfrm>
        <a:off x="942070" y="1023385"/>
        <a:ext cx="4831702" cy="815645"/>
      </dsp:txXfrm>
    </dsp:sp>
    <dsp:sp modelId="{358A4122-299E-449C-BFD5-812884E90380}">
      <dsp:nvSpPr>
        <dsp:cNvPr id="0" name=""/>
        <dsp:cNvSpPr/>
      </dsp:nvSpPr>
      <dsp:spPr>
        <a:xfrm>
          <a:off x="5773772" y="1023385"/>
          <a:ext cx="4963343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Users can create new tasks by providing a task description, setting due dates, and assigning priority levels.</a:t>
          </a:r>
          <a:endParaRPr lang="en-US" sz="1200" b="0" kern="1200" dirty="0"/>
        </a:p>
      </dsp:txBody>
      <dsp:txXfrm>
        <a:off x="5773772" y="1023385"/>
        <a:ext cx="4963343" cy="815645"/>
      </dsp:txXfrm>
    </dsp:sp>
    <dsp:sp modelId="{5AFF4030-74B5-4CF8-993D-5862C01C8DB8}">
      <dsp:nvSpPr>
        <dsp:cNvPr id="0" name=""/>
        <dsp:cNvSpPr/>
      </dsp:nvSpPr>
      <dsp:spPr>
        <a:xfrm>
          <a:off x="0" y="2042941"/>
          <a:ext cx="10737116" cy="815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8CCFF-811F-497D-A23B-B84AEC861DF6}">
      <dsp:nvSpPr>
        <dsp:cNvPr id="0" name=""/>
        <dsp:cNvSpPr/>
      </dsp:nvSpPr>
      <dsp:spPr>
        <a:xfrm>
          <a:off x="246732" y="2226462"/>
          <a:ext cx="448604" cy="4486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F2D5-E628-4D99-A8C7-B6C2AEF9D651}">
      <dsp:nvSpPr>
        <dsp:cNvPr id="0" name=""/>
        <dsp:cNvSpPr/>
      </dsp:nvSpPr>
      <dsp:spPr>
        <a:xfrm>
          <a:off x="942070" y="2042941"/>
          <a:ext cx="4831702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Task Retrieval (Read):</a:t>
          </a:r>
          <a:endParaRPr lang="en-US" sz="1400" kern="1200"/>
        </a:p>
      </dsp:txBody>
      <dsp:txXfrm>
        <a:off x="942070" y="2042941"/>
        <a:ext cx="4831702" cy="815645"/>
      </dsp:txXfrm>
    </dsp:sp>
    <dsp:sp modelId="{CFD02DCF-D18A-47D2-A847-41C2EFC5CB2D}">
      <dsp:nvSpPr>
        <dsp:cNvPr id="0" name=""/>
        <dsp:cNvSpPr/>
      </dsp:nvSpPr>
      <dsp:spPr>
        <a:xfrm>
          <a:off x="5773772" y="2042941"/>
          <a:ext cx="4963343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Users can view their existing tasks, including task descriptions, due dates, and priority levels.</a:t>
          </a:r>
          <a:endParaRPr lang="en-US" sz="1100" kern="1200" dirty="0"/>
        </a:p>
      </dsp:txBody>
      <dsp:txXfrm>
        <a:off x="5773772" y="2042941"/>
        <a:ext cx="4963343" cy="815645"/>
      </dsp:txXfrm>
    </dsp:sp>
    <dsp:sp modelId="{BFECEE29-956C-4640-9EF5-30976B9D807E}">
      <dsp:nvSpPr>
        <dsp:cNvPr id="0" name=""/>
        <dsp:cNvSpPr/>
      </dsp:nvSpPr>
      <dsp:spPr>
        <a:xfrm>
          <a:off x="0" y="3062498"/>
          <a:ext cx="10737116" cy="815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1DCED-3D9B-4CC1-AAC9-9EF584A4B4FD}">
      <dsp:nvSpPr>
        <dsp:cNvPr id="0" name=""/>
        <dsp:cNvSpPr/>
      </dsp:nvSpPr>
      <dsp:spPr>
        <a:xfrm>
          <a:off x="246732" y="3246018"/>
          <a:ext cx="448604" cy="4486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D1070-0D5E-4554-A1CC-7C1636ABC728}">
      <dsp:nvSpPr>
        <dsp:cNvPr id="0" name=""/>
        <dsp:cNvSpPr/>
      </dsp:nvSpPr>
      <dsp:spPr>
        <a:xfrm>
          <a:off x="942070" y="3062498"/>
          <a:ext cx="4831702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Task Update (Update):</a:t>
          </a:r>
          <a:endParaRPr lang="en-US" sz="1400" kern="1200"/>
        </a:p>
      </dsp:txBody>
      <dsp:txXfrm>
        <a:off x="942070" y="3062498"/>
        <a:ext cx="4831702" cy="815645"/>
      </dsp:txXfrm>
    </dsp:sp>
    <dsp:sp modelId="{FE047177-8A0A-43C0-8B4C-1FE25E1DD433}">
      <dsp:nvSpPr>
        <dsp:cNvPr id="0" name=""/>
        <dsp:cNvSpPr/>
      </dsp:nvSpPr>
      <dsp:spPr>
        <a:xfrm>
          <a:off x="5773772" y="3062498"/>
          <a:ext cx="4963343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Users have the ability to update task details, such as modifying descriptions, due dates, and priority levels.</a:t>
          </a:r>
          <a:endParaRPr lang="en-US" sz="1100" kern="1200" dirty="0"/>
        </a:p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.</a:t>
          </a:r>
          <a:endParaRPr lang="en-US" sz="1100" kern="1200" dirty="0"/>
        </a:p>
      </dsp:txBody>
      <dsp:txXfrm>
        <a:off x="5773772" y="3062498"/>
        <a:ext cx="4963343" cy="815645"/>
      </dsp:txXfrm>
    </dsp:sp>
    <dsp:sp modelId="{5DDE6E8A-4D5C-4464-A8D5-66224C375DA5}">
      <dsp:nvSpPr>
        <dsp:cNvPr id="0" name=""/>
        <dsp:cNvSpPr/>
      </dsp:nvSpPr>
      <dsp:spPr>
        <a:xfrm>
          <a:off x="0" y="4082054"/>
          <a:ext cx="10737116" cy="815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70F62-107B-4EDB-95EC-B4C84EEF6FE8}">
      <dsp:nvSpPr>
        <dsp:cNvPr id="0" name=""/>
        <dsp:cNvSpPr/>
      </dsp:nvSpPr>
      <dsp:spPr>
        <a:xfrm>
          <a:off x="246732" y="4265574"/>
          <a:ext cx="448604" cy="44860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339A-B5ED-4637-8C39-E88B605A0308}">
      <dsp:nvSpPr>
        <dsp:cNvPr id="0" name=""/>
        <dsp:cNvSpPr/>
      </dsp:nvSpPr>
      <dsp:spPr>
        <a:xfrm>
          <a:off x="942070" y="4082054"/>
          <a:ext cx="4831702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Task Deletion (Delete):</a:t>
          </a:r>
          <a:endParaRPr lang="en-US" sz="1400" kern="1200"/>
        </a:p>
      </dsp:txBody>
      <dsp:txXfrm>
        <a:off x="942070" y="4082054"/>
        <a:ext cx="4831702" cy="815645"/>
      </dsp:txXfrm>
    </dsp:sp>
    <dsp:sp modelId="{D96E6788-BDFD-4BB3-A857-3144A8B14591}">
      <dsp:nvSpPr>
        <dsp:cNvPr id="0" name=""/>
        <dsp:cNvSpPr/>
      </dsp:nvSpPr>
      <dsp:spPr>
        <a:xfrm>
          <a:off x="5773772" y="4082054"/>
          <a:ext cx="4963343" cy="81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22" tIns="86322" rIns="86322" bIns="86322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Users can delete tasks that are no longer relevant or needed.</a:t>
          </a:r>
          <a:endParaRPr lang="en-US" sz="1100" kern="1200" dirty="0"/>
        </a:p>
      </dsp:txBody>
      <dsp:txXfrm>
        <a:off x="5773772" y="4082054"/>
        <a:ext cx="4963343" cy="81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3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July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July 11,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655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586" y="1187003"/>
            <a:ext cx="6534458" cy="1356680"/>
          </a:xfrm>
        </p:spPr>
        <p:txBody>
          <a:bodyPr vert="horz" lIns="0" tIns="0" rIns="0" bIns="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spc="700" dirty="0">
                <a:latin typeface="Franklin Gothic Medium"/>
              </a:rPr>
              <a:t> well organized</a:t>
            </a:r>
            <a:r>
              <a:rPr lang="en-US" sz="2800" spc="700" dirty="0">
                <a:latin typeface="Franklin Gothic Medium"/>
              </a:rPr>
              <a:t/>
            </a:r>
            <a:br>
              <a:rPr lang="en-US" sz="2800" spc="700" dirty="0">
                <a:latin typeface="Franklin Gothic Medium"/>
              </a:rPr>
            </a:br>
            <a:r>
              <a:rPr lang="en-US" sz="2800" spc="700" dirty="0">
                <a:latin typeface="Franklin Gothic Medium"/>
              </a:rPr>
              <a:t> Task  Management.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054545"/>
            <a:ext cx="5268037" cy="2567508"/>
          </a:xfrm>
        </p:spPr>
        <p:txBody>
          <a:bodyPr vert="horz" lIns="0" tIns="0" rIns="0" bIns="0" rtlCol="0" anchor="t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Team Members: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Sandesh Rai(Team Leader)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Kabin Shrestha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Ruma Rokka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Bharat Rijal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Rekha Tharu</a:t>
            </a: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Tenorite"/>
            </a:endParaRP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3" descr="HD wallpaper: A woman works at a desk with a laptop and a cup of coffee ...">
            <a:extLst>
              <a:ext uri="{FF2B5EF4-FFF2-40B4-BE49-F238E27FC236}">
                <a16:creationId xmlns:a16="http://schemas.microsoft.com/office/drawing/2014/main" id="{CA8159E5-FF0F-6A5A-013F-BDCE5A12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7" r="13107"/>
          <a:stretch/>
        </p:blipFill>
        <p:spPr>
          <a:xfrm>
            <a:off x="6652988" y="881452"/>
            <a:ext cx="5130320" cy="4637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33276B-6C66-2FA0-8B61-A7227CC5BEB0}"/>
              </a:ext>
            </a:extLst>
          </p:cNvPr>
          <p:cNvSpPr txBox="1">
            <a:spLocks/>
          </p:cNvSpPr>
          <p:nvPr/>
        </p:nvSpPr>
        <p:spPr>
          <a:xfrm>
            <a:off x="118530" y="505433"/>
            <a:ext cx="6534458" cy="13566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AE69-887A-7E1D-4122-313372C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74151"/>
                </a:solidFill>
                <a:ea typeface="+mj-lt"/>
                <a:cs typeface="+mj-lt"/>
              </a:rPr>
              <a:t>-introduction:</a:t>
            </a:r>
            <a:endParaRPr lang="en-US" sz="2000" dirty="0">
              <a:solidFill>
                <a:srgbClr val="374151"/>
              </a:solidFill>
            </a:endParaRP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C755D0-BE62-069F-36F6-42110D18D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18811"/>
              </p:ext>
            </p:extLst>
          </p:nvPr>
        </p:nvGraphicFramePr>
        <p:xfrm>
          <a:off x="1371600" y="1532715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7C5608B-1CDF-4D93-4FEA-39F03676502A}"/>
              </a:ext>
            </a:extLst>
          </p:cNvPr>
          <p:cNvSpPr txBox="1">
            <a:spLocks/>
          </p:cNvSpPr>
          <p:nvPr/>
        </p:nvSpPr>
        <p:spPr>
          <a:xfrm>
            <a:off x="46718" y="569355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/>
          </a:p>
        </p:txBody>
      </p:sp>
    </p:spTree>
    <p:extLst>
      <p:ext uri="{BB962C8B-B14F-4D97-AF65-F5344CB8AC3E}">
        <p14:creationId xmlns:p14="http://schemas.microsoft.com/office/powerpoint/2010/main" val="33498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4214-5766-2E3B-7F8B-D2F745E2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50" y="-48701"/>
            <a:ext cx="10241280" cy="12344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343541"/>
                </a:solidFill>
                <a:ea typeface="+mj-lt"/>
                <a:cs typeface="+mj-lt"/>
              </a:rPr>
              <a:t>-Objective</a:t>
            </a:r>
            <a:r>
              <a:rPr lang="en-US" sz="2000" dirty="0">
                <a:solidFill>
                  <a:srgbClr val="343541"/>
                </a:solidFill>
                <a:ea typeface="+mj-lt"/>
                <a:cs typeface="+mj-lt"/>
              </a:rPr>
              <a:t>:</a:t>
            </a:r>
            <a:endParaRPr lang="en-US" sz="2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2CDCE6-E63B-D90E-AEAD-7E9E80B6B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77180"/>
              </p:ext>
            </p:extLst>
          </p:nvPr>
        </p:nvGraphicFramePr>
        <p:xfrm>
          <a:off x="822960" y="1324459"/>
          <a:ext cx="10880718" cy="465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65FDFBC-B582-6AEA-5C28-143AF7B26D65}"/>
              </a:ext>
            </a:extLst>
          </p:cNvPr>
          <p:cNvSpPr txBox="1">
            <a:spLocks/>
          </p:cNvSpPr>
          <p:nvPr/>
        </p:nvSpPr>
        <p:spPr>
          <a:xfrm>
            <a:off x="400245" y="351744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600" spc="700" dirty="0">
                <a:latin typeface="Franklin Gothic Heavy"/>
              </a:rPr>
              <a:t>2DoList</a:t>
            </a:r>
            <a:r>
              <a:rPr lang="en-US" sz="3600" spc="700" dirty="0"/>
              <a:t> Application</a:t>
            </a:r>
            <a:r>
              <a:rPr lang="en-US" sz="3100" spc="700" dirty="0"/>
              <a:t>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/>
          </a:p>
        </p:txBody>
      </p:sp>
    </p:spTree>
    <p:extLst>
      <p:ext uri="{BB962C8B-B14F-4D97-AF65-F5344CB8AC3E}">
        <p14:creationId xmlns:p14="http://schemas.microsoft.com/office/powerpoint/2010/main" val="14430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24E9-73E1-E69E-5076-4B648EE6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16" y="666266"/>
            <a:ext cx="2688516" cy="68266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>
                <a:solidFill>
                  <a:srgbClr val="374151"/>
                </a:solidFill>
                <a:ea typeface="+mj-lt"/>
                <a:cs typeface="+mj-lt"/>
              </a:rPr>
              <a:t>- scope:</a:t>
            </a:r>
            <a:br>
              <a:rPr lang="en-US" sz="3200" dirty="0">
                <a:solidFill>
                  <a:srgbClr val="374151"/>
                </a:solidFill>
                <a:ea typeface="+mj-lt"/>
                <a:cs typeface="+mj-lt"/>
              </a:rPr>
            </a:br>
            <a:endParaRPr lang="en-US" sz="1200">
              <a:solidFill>
                <a:srgbClr val="374151"/>
              </a:solidFill>
              <a:latin typeface="Consola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D63888-683C-AAC4-F4DA-F4F29D18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783597"/>
              </p:ext>
            </p:extLst>
          </p:nvPr>
        </p:nvGraphicFramePr>
        <p:xfrm>
          <a:off x="1039907" y="1288456"/>
          <a:ext cx="10737116" cy="490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47DBB9B-46BC-3336-1448-EDC5C28FE7B0}"/>
              </a:ext>
            </a:extLst>
          </p:cNvPr>
          <p:cNvSpPr txBox="1">
            <a:spLocks/>
          </p:cNvSpPr>
          <p:nvPr/>
        </p:nvSpPr>
        <p:spPr>
          <a:xfrm>
            <a:off x="203600" y="331664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/>
          </a:p>
        </p:txBody>
      </p:sp>
    </p:spTree>
    <p:extLst>
      <p:ext uri="{BB962C8B-B14F-4D97-AF65-F5344CB8AC3E}">
        <p14:creationId xmlns:p14="http://schemas.microsoft.com/office/powerpoint/2010/main" val="2868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C377-F0CF-1C5A-9635-34CC552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Calibri"/>
              <a:buChar char="-"/>
            </a:pPr>
            <a:r>
              <a:rPr lang="en-US" sz="2400" dirty="0">
                <a:solidFill>
                  <a:srgbClr val="374151"/>
                </a:solidFill>
                <a:ea typeface="+mj-lt"/>
                <a:cs typeface="+mj-lt"/>
              </a:rPr>
              <a:t>tools and Technology Used: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68E5-A0E1-FBF7-1F92-92911638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1920239"/>
            <a:ext cx="10868297" cy="3837611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4300" b="1" dirty="0" smtClean="0">
                <a:solidFill>
                  <a:srgbClr val="374151"/>
                </a:solidFill>
                <a:latin typeface="Britannic Bold" panose="020B0903060703020204" pitchFamily="34" charset="0"/>
                <a:ea typeface="+mn-lt"/>
                <a:cs typeface="Cascadia Code" panose="020B0609020000020004" pitchFamily="49" charset="0"/>
              </a:rPr>
              <a:t>Front-End </a:t>
            </a:r>
            <a:r>
              <a:rPr lang="en-US" sz="4300" b="1" dirty="0">
                <a:solidFill>
                  <a:srgbClr val="374151"/>
                </a:solidFill>
                <a:latin typeface="Britannic Bold" panose="020B0903060703020204" pitchFamily="34" charset="0"/>
                <a:ea typeface="+mn-lt"/>
                <a:cs typeface="Cascadia Code" panose="020B0609020000020004" pitchFamily="49" charset="0"/>
              </a:rPr>
              <a:t>Development:</a:t>
            </a:r>
            <a:endParaRPr lang="en-US" sz="8600" b="1" dirty="0">
              <a:latin typeface="Britannic Bold" panose="020B0903060703020204" pitchFamily="34" charset="0"/>
              <a:cs typeface="Cascadia Code" panose="020B0609020000020004" pitchFamily="49" charset="0"/>
            </a:endParaRPr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HTML (Hypertext Markup Language):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 Used for structuring the web pages and creating the user interface.</a:t>
            </a:r>
            <a:endParaRPr lang="en-US" sz="4400" b="1" dirty="0"/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CSS (Cascading Style Sheets): 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Employed for styling and enhancing the visual appearance of the application.</a:t>
            </a:r>
            <a:endParaRPr lang="en-US" sz="4400" b="1" dirty="0"/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JavaScript: 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Utilized for client-side interactivity and implementing dynamic features</a:t>
            </a:r>
            <a:r>
              <a:rPr lang="en-US" sz="2500" b="1" dirty="0" smtClean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4400" b="1" dirty="0"/>
          </a:p>
          <a:p>
            <a:pPr marL="0" indent="0">
              <a:buNone/>
            </a:pPr>
            <a:endParaRPr lang="en-US" sz="2500" b="1" dirty="0">
              <a:solidFill>
                <a:srgbClr val="374151"/>
              </a:solidFill>
              <a:latin typeface="Avenir Next LT Pro"/>
              <a:ea typeface="+mn-lt"/>
              <a:cs typeface="+mn-lt"/>
            </a:endParaRPr>
          </a:p>
          <a:p>
            <a:pPr indent="0">
              <a:buNone/>
            </a:pPr>
            <a:r>
              <a:rPr lang="en-US" sz="3700" b="1" dirty="0">
                <a:solidFill>
                  <a:srgbClr val="374151"/>
                </a:solidFill>
                <a:latin typeface="Berlin Sans FB Demi" panose="020E0802020502020306" pitchFamily="34" charset="0"/>
                <a:ea typeface="+mn-lt"/>
                <a:cs typeface="Cascadia Mono" panose="020B0609020000020004" pitchFamily="49" charset="0"/>
              </a:rPr>
              <a:t>Back-End Development:</a:t>
            </a:r>
            <a:endParaRPr lang="en-US" sz="7400" b="1" dirty="0">
              <a:latin typeface="Berlin Sans FB Demi" panose="020E0802020502020306" pitchFamily="34" charset="0"/>
              <a:cs typeface="Cascadia Mono" panose="020B0609020000020004" pitchFamily="49" charset="0"/>
            </a:endParaRPr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PHP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: Used as the server-side scripting language for handling dynamic content generation and interacting with the database.</a:t>
            </a:r>
            <a:endParaRPr lang="en-US" sz="4400" b="1" dirty="0"/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MySQL: 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A relational database management system (RDBMS) used to store and manage the application's data.</a:t>
            </a:r>
            <a:endParaRPr lang="en-US" sz="4400" b="1" dirty="0"/>
          </a:p>
          <a:p>
            <a:pPr marL="0" indent="0">
              <a:buNone/>
            </a:pPr>
            <a:endParaRPr lang="en-US" sz="3100" dirty="0">
              <a:solidFill>
                <a:srgbClr val="374151"/>
              </a:solidFill>
              <a:latin typeface="Berlin Sans FB Demi" panose="020E0802020502020306" pitchFamily="34" charset="0"/>
              <a:ea typeface="+mn-lt"/>
              <a:cs typeface="+mn-lt"/>
            </a:endParaRPr>
          </a:p>
          <a:p>
            <a:pPr indent="0">
              <a:buNone/>
            </a:pPr>
            <a:r>
              <a:rPr lang="en-US" sz="3100" dirty="0">
                <a:solidFill>
                  <a:srgbClr val="374151"/>
                </a:solidFill>
                <a:latin typeface="Berlin Sans FB Demi" panose="020E0802020502020306" pitchFamily="34" charset="0"/>
                <a:ea typeface="+mn-lt"/>
                <a:cs typeface="Cascadia Mono" panose="020B0609020000020004" pitchFamily="49" charset="0"/>
              </a:rPr>
              <a:t>Version Control and Collaboration:</a:t>
            </a:r>
            <a:endParaRPr lang="en-US" sz="5500" dirty="0">
              <a:latin typeface="Berlin Sans FB Demi" panose="020E0802020502020306" pitchFamily="34" charset="0"/>
              <a:cs typeface="Cascadia Mono" panose="020B0609020000020004" pitchFamily="49" charset="0"/>
            </a:endParaRPr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Git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: Utilized for version control, allowing tracking of code changes and facilitating collaboration among team members.</a:t>
            </a:r>
            <a:endParaRPr lang="en-US" sz="4400" b="1" dirty="0"/>
          </a:p>
          <a:p>
            <a:pPr>
              <a:buFont typeface="Arial"/>
              <a:buChar char="•"/>
            </a:pPr>
            <a:r>
              <a:rPr lang="en-US" sz="25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GitHub: </a:t>
            </a:r>
            <a:r>
              <a:rPr lang="en-US" sz="2500" b="1" dirty="0">
                <a:solidFill>
                  <a:srgbClr val="374151"/>
                </a:solidFill>
                <a:ea typeface="+mn-lt"/>
                <a:cs typeface="+mn-lt"/>
              </a:rPr>
              <a:t>Used as a remote repository to store and manage the project's codebase, enabling collaboration, code sharing, and issue tracking</a:t>
            </a:r>
            <a:r>
              <a:rPr lang="en-US" sz="2500" b="1" dirty="0" smtClean="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n-US" sz="2500" b="1" dirty="0" smtClean="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900" b="1" dirty="0" smtClean="0"/>
              <a:t>   Framework</a:t>
            </a:r>
          </a:p>
          <a:p>
            <a:pPr marL="0" indent="0">
              <a:buNone/>
            </a:pPr>
            <a:r>
              <a:rPr lang="en-US" sz="4900" b="1" dirty="0" smtClean="0"/>
              <a:t>. </a:t>
            </a:r>
            <a:r>
              <a:rPr lang="en-US" sz="4900" b="1" smtClean="0"/>
              <a:t>Laravel</a:t>
            </a:r>
            <a:endParaRPr lang="en-US" sz="4900" b="1" dirty="0"/>
          </a:p>
          <a:p>
            <a:pPr marL="0" indent="0">
              <a:buNone/>
            </a:pPr>
            <a:endParaRPr lang="en-US" sz="44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Arial"/>
              <a:buChar char="•"/>
            </a:pPr>
            <a:endParaRPr lang="en-US" sz="2500" b="1" dirty="0" smtClean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4400" b="1" dirty="0"/>
          </a:p>
          <a:p>
            <a:pPr marL="0" indent="0">
              <a:buNone/>
            </a:pPr>
            <a:endParaRPr lang="en-US" sz="1400" b="1" dirty="0">
              <a:solidFill>
                <a:srgbClr val="37415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31C10-AFDF-3B61-E25B-3033C94B6449}"/>
              </a:ext>
            </a:extLst>
          </p:cNvPr>
          <p:cNvSpPr txBox="1">
            <a:spLocks/>
          </p:cNvSpPr>
          <p:nvPr/>
        </p:nvSpPr>
        <p:spPr>
          <a:xfrm>
            <a:off x="629424" y="652453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/>
          </a:p>
        </p:txBody>
      </p:sp>
    </p:spTree>
    <p:extLst>
      <p:ext uri="{BB962C8B-B14F-4D97-AF65-F5344CB8AC3E}">
        <p14:creationId xmlns:p14="http://schemas.microsoft.com/office/powerpoint/2010/main" val="3594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35D6-40B6-7805-3DF5-A451DC2B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77" y="376965"/>
            <a:ext cx="10241280" cy="1234440"/>
          </a:xfrm>
        </p:spPr>
        <p:txBody>
          <a:bodyPr/>
          <a:lstStyle/>
          <a:p>
            <a:r>
              <a:rPr lang="en-US" dirty="0"/>
              <a:t>-Result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AEC1-21F5-69AB-4F1C-56D671F9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611405"/>
            <a:ext cx="10627356" cy="424077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. </a:t>
            </a:r>
            <a:r>
              <a:rPr lang="en-US" sz="1600" b="1" dirty="0" smtClean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User </a:t>
            </a:r>
            <a:r>
              <a:rPr lang="en-US" sz="16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Registration and Login:</a:t>
            </a:r>
            <a:endParaRPr lang="en-US" sz="16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600" b="1" dirty="0">
                <a:solidFill>
                  <a:srgbClr val="374151"/>
                </a:solidFill>
                <a:ea typeface="+mn-lt"/>
                <a:cs typeface="+mn-lt"/>
              </a:rPr>
              <a:t>Users can create an account by registering with their email address and creating a secure password.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Task </a:t>
            </a:r>
            <a:r>
              <a:rPr lang="en-US" sz="16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Creation (Create):</a:t>
            </a:r>
            <a:endParaRPr lang="en-US" sz="16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600" b="1" dirty="0">
                <a:solidFill>
                  <a:srgbClr val="374151"/>
                </a:solidFill>
                <a:ea typeface="+mn-lt"/>
                <a:cs typeface="+mn-lt"/>
              </a:rPr>
              <a:t>Users can create new tasks by providing a task description, setting due dates, and assigning priority levels.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Task </a:t>
            </a:r>
            <a:r>
              <a:rPr lang="en-US" sz="16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Retrieval (Read):</a:t>
            </a:r>
            <a:endParaRPr lang="en-US" sz="16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600" b="1" dirty="0">
                <a:solidFill>
                  <a:srgbClr val="374151"/>
                </a:solidFill>
                <a:ea typeface="+mn-lt"/>
                <a:cs typeface="+mn-lt"/>
              </a:rPr>
              <a:t>Users can view their existing tasks, including task descriptions, due dates, and priority levels.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Task </a:t>
            </a:r>
            <a:r>
              <a:rPr lang="en-US" sz="1600" b="1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Update (Update):</a:t>
            </a:r>
            <a:endParaRPr lang="en-US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600" b="1" dirty="0">
                <a:solidFill>
                  <a:srgbClr val="374151"/>
                </a:solidFill>
                <a:ea typeface="+mn-lt"/>
                <a:cs typeface="+mn-lt"/>
              </a:rPr>
              <a:t>Users have the ability to update task details, such as modifying descriptions, due dates, and priority levels.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Task </a:t>
            </a:r>
            <a:r>
              <a:rPr lang="en-US" sz="1600" b="1" dirty="0">
                <a:solidFill>
                  <a:srgbClr val="374151"/>
                </a:solidFill>
                <a:latin typeface="Cascadia Mono" panose="020B0609020000020004" pitchFamily="49" charset="0"/>
                <a:ea typeface="+mn-lt"/>
                <a:cs typeface="Cascadia Mono" panose="020B0609020000020004" pitchFamily="49" charset="0"/>
              </a:rPr>
              <a:t>Deletion (Delete):</a:t>
            </a:r>
            <a:endParaRPr lang="en-US" sz="16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sz="1600" b="1" dirty="0">
                <a:solidFill>
                  <a:srgbClr val="374151"/>
                </a:solidFill>
                <a:ea typeface="+mn-lt"/>
                <a:cs typeface="+mn-lt"/>
              </a:rPr>
              <a:t>Users can delete tasks that are no longer relevant or needed.</a:t>
            </a:r>
            <a:endParaRPr lang="en-US" sz="1600" b="1" dirty="0"/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B54293-802D-1DE3-AEA5-82CA81B3C2B8}"/>
              </a:ext>
            </a:extLst>
          </p:cNvPr>
          <p:cNvSpPr txBox="1">
            <a:spLocks/>
          </p:cNvSpPr>
          <p:nvPr/>
        </p:nvSpPr>
        <p:spPr>
          <a:xfrm>
            <a:off x="468438" y="652453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/>
          </a:p>
        </p:txBody>
      </p:sp>
    </p:spTree>
    <p:extLst>
      <p:ext uri="{BB962C8B-B14F-4D97-AF65-F5344CB8AC3E}">
        <p14:creationId xmlns:p14="http://schemas.microsoft.com/office/powerpoint/2010/main" val="3964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736F-5548-1535-3326-45AC06F1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51" y="870655"/>
            <a:ext cx="4724830" cy="633426"/>
          </a:xfrm>
        </p:spPr>
        <p:txBody>
          <a:bodyPr>
            <a:normAutofit fontScale="90000"/>
          </a:bodyPr>
          <a:lstStyle/>
          <a:p>
            <a:pPr marL="571500" indent="-571500">
              <a:buFont typeface="Calibri"/>
              <a:buChar char="-"/>
            </a:pPr>
            <a:r>
              <a:rPr lang="en-US" dirty="0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FD5D-D4CF-8ED2-E9B5-3B0DB30E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60" y="1647030"/>
            <a:ext cx="10241280" cy="4614028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sz="1400" dirty="0" smtClean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Lessons </a:t>
            </a:r>
            <a:r>
              <a:rPr lang="en-US" sz="1400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Learned:</a:t>
            </a:r>
            <a:endParaRPr 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Understanding the importance of proper planning </a:t>
            </a:r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 lvl="1"/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Gaining knowledge </a:t>
            </a:r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in the chosen technologies, such as HTML, CSS, JavaScript, PHP, and MySQL, through hands-on application development.</a:t>
            </a:r>
            <a:endParaRPr lang="en-US" sz="2800" dirty="0"/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Learning to troubleshoot and debug issues encountered during development, enhancing problem-solving skills.</a:t>
            </a:r>
            <a:endParaRPr lang="en-US" sz="2800" dirty="0"/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Recognizing the significance of user input validation and security measures to protect data integrity.</a:t>
            </a:r>
            <a:endParaRPr lang="en-US" sz="2800" dirty="0"/>
          </a:p>
          <a:p>
            <a:r>
              <a:rPr lang="en-US" sz="1400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Value of Teamwork:</a:t>
            </a:r>
            <a:endParaRPr 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Collaborating as a team allowed us to distribute tasks </a:t>
            </a:r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effectively.</a:t>
            </a:r>
          </a:p>
          <a:p>
            <a:pPr lvl="1"/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By </a:t>
            </a:r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sharing knowledge and supporting each other, we fostered a collaborative environment that encouraged growth and productivity.</a:t>
            </a:r>
            <a:endParaRPr lang="en-US" sz="2800" dirty="0"/>
          </a:p>
          <a:p>
            <a:r>
              <a:rPr lang="en-US" sz="1400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Future </a:t>
            </a:r>
            <a:r>
              <a:rPr lang="en-US" sz="1400" dirty="0" smtClean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Improvements</a:t>
            </a:r>
            <a:r>
              <a:rPr lang="en-US" sz="1400" dirty="0">
                <a:solidFill>
                  <a:srgbClr val="374151"/>
                </a:solidFill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:</a:t>
            </a:r>
            <a:endParaRPr 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Responsive </a:t>
            </a:r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Design</a:t>
            </a:r>
          </a:p>
          <a:p>
            <a:pPr lvl="1"/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Task Notifications</a:t>
            </a:r>
          </a:p>
          <a:p>
            <a:pPr lvl="1"/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Task Categorization</a:t>
            </a:r>
            <a:endParaRPr lang="en-US" sz="2800" dirty="0"/>
          </a:p>
          <a:p>
            <a:pPr lvl="1"/>
            <a:r>
              <a:rPr lang="en-US" sz="1400" dirty="0">
                <a:solidFill>
                  <a:srgbClr val="374151"/>
                </a:solidFill>
                <a:ea typeface="+mn-lt"/>
                <a:cs typeface="+mn-lt"/>
              </a:rPr>
              <a:t>Task Sharing and </a:t>
            </a:r>
            <a:r>
              <a:rPr lang="en-US" sz="1400" dirty="0" smtClean="0">
                <a:solidFill>
                  <a:srgbClr val="374151"/>
                </a:solidFill>
                <a:ea typeface="+mn-lt"/>
                <a:cs typeface="+mn-lt"/>
              </a:rPr>
              <a:t>Collaboration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C119AE-43E8-0E7A-3147-5631592378E5}"/>
              </a:ext>
            </a:extLst>
          </p:cNvPr>
          <p:cNvSpPr txBox="1">
            <a:spLocks/>
          </p:cNvSpPr>
          <p:nvPr/>
        </p:nvSpPr>
        <p:spPr>
          <a:xfrm>
            <a:off x="371846" y="588058"/>
            <a:ext cx="6534458" cy="572269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100" spc="700" dirty="0"/>
              <a:t> </a:t>
            </a:r>
            <a:r>
              <a:rPr lang="en-US" sz="3100" spc="700" dirty="0">
                <a:latin typeface="Franklin Gothic Heavy"/>
              </a:rPr>
              <a:t>2DoList</a:t>
            </a:r>
            <a:r>
              <a:rPr lang="en-US" sz="3100" spc="700" dirty="0"/>
              <a:t> Application:</a:t>
            </a:r>
            <a:br>
              <a:rPr lang="en-US" sz="3100" spc="700" dirty="0"/>
            </a:br>
            <a:r>
              <a:rPr lang="en-US" sz="3100" spc="700" dirty="0"/>
              <a:t> </a:t>
            </a:r>
            <a:endParaRPr lang="en-US" sz="3200" spc="700" dirty="0"/>
          </a:p>
        </p:txBody>
      </p:sp>
    </p:spTree>
    <p:extLst>
      <p:ext uri="{BB962C8B-B14F-4D97-AF65-F5344CB8AC3E}">
        <p14:creationId xmlns:p14="http://schemas.microsoft.com/office/powerpoint/2010/main" val="2853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598C3-02DD-F020-020F-F54FD80A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83" y="1872494"/>
            <a:ext cx="4350870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/>
              <a:t>-demo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79B4B7CD-5094-730C-A885-DF45A7740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5344732" y="1098395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1335-395E-3D37-F02C-6910CD2D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25" y="2553881"/>
            <a:ext cx="4210167" cy="1761632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rgbClr val="002060"/>
                </a:solidFill>
                <a:highlight>
                  <a:srgbClr val="000080"/>
                </a:highlight>
              </a:rPr>
              <a:t> </a:t>
            </a:r>
            <a:r>
              <a:rPr lang="en-US" sz="1400" b="1" cap="all" spc="600" dirty="0">
                <a:solidFill>
                  <a:schemeClr val="bg1"/>
                </a:solidFill>
                <a:highlight>
                  <a:srgbClr val="000000"/>
                </a:highlight>
              </a:rPr>
              <a:t>2DoList Application</a:t>
            </a:r>
            <a:r>
              <a:rPr lang="en-US" sz="1400" b="1" cap="all" spc="600" dirty="0">
                <a:solidFill>
                  <a:schemeClr val="bg1"/>
                </a:solidFill>
                <a:highlight>
                  <a:srgbClr val="000080"/>
                </a:highlight>
              </a:rPr>
              <a:t>:</a:t>
            </a:r>
            <a:r>
              <a:rPr lang="en-US" sz="1400" b="1" cap="all" spc="600" dirty="0">
                <a:solidFill>
                  <a:schemeClr val="bg1"/>
                </a:solidFill>
              </a:rPr>
              <a:t/>
            </a:r>
            <a:br>
              <a:rPr lang="en-US" sz="1400" b="1" cap="all" spc="600" dirty="0">
                <a:solidFill>
                  <a:schemeClr val="bg1"/>
                </a:solidFill>
              </a:rPr>
            </a:br>
            <a:r>
              <a:rPr lang="en-US" sz="1400" b="1" cap="all" spc="6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693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705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Avenir Next LT Pro</vt:lpstr>
      <vt:lpstr>Berlin Sans FB Demi</vt:lpstr>
      <vt:lpstr>Britannic Bold</vt:lpstr>
      <vt:lpstr>Calibri</vt:lpstr>
      <vt:lpstr>Cascadia Code</vt:lpstr>
      <vt:lpstr>Cascadia Mono</vt:lpstr>
      <vt:lpstr>Consolas</vt:lpstr>
      <vt:lpstr>Ebrima</vt:lpstr>
      <vt:lpstr>Franklin Gothic Heavy</vt:lpstr>
      <vt:lpstr>Franklin Gothic Medium</vt:lpstr>
      <vt:lpstr>Tenorite</vt:lpstr>
      <vt:lpstr>GradientRiseVTI</vt:lpstr>
      <vt:lpstr> well organized  Task  Management.</vt:lpstr>
      <vt:lpstr>-introduction: </vt:lpstr>
      <vt:lpstr>-Objective:</vt:lpstr>
      <vt:lpstr> - scope: </vt:lpstr>
      <vt:lpstr>tools and Technology Used: </vt:lpstr>
      <vt:lpstr>-Result </vt:lpstr>
      <vt:lpstr>Conclusion </vt:lpstr>
      <vt:lpstr>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DWIT CSIT</cp:lastModifiedBy>
  <cp:revision>369</cp:revision>
  <dcterms:created xsi:type="dcterms:W3CDTF">2023-06-18T12:27:54Z</dcterms:created>
  <dcterms:modified xsi:type="dcterms:W3CDTF">2023-07-11T02:11:49Z</dcterms:modified>
</cp:coreProperties>
</file>