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3" r:id="rId2"/>
    <p:sldMasterId id="2147483696" r:id="rId3"/>
    <p:sldMasterId id="2147483697" r:id="rId4"/>
  </p:sldMasterIdLst>
  <p:sldIdLst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B6C4E4-5291-4698-9BDE-8AAF96C247C9}" v="490" dt="2023-07-17T01:44:11.2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498E6C-6A44-4C7F-A046-6223928AA57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B501BB7-7373-4D86-907C-18C6DCE87690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Univers Light"/>
            </a:rPr>
            <a:t>Sandesh Rai --Team leader</a:t>
          </a:r>
        </a:p>
      </dgm:t>
    </dgm:pt>
    <dgm:pt modelId="{9ECAC982-A744-431A-8A18-B3FADAAB0038}" type="parTrans" cxnId="{EBB0F038-7465-42D8-AA63-DB4BC1206260}">
      <dgm:prSet/>
      <dgm:spPr/>
      <dgm:t>
        <a:bodyPr/>
        <a:lstStyle/>
        <a:p>
          <a:endParaRPr lang="en-US"/>
        </a:p>
      </dgm:t>
    </dgm:pt>
    <dgm:pt modelId="{5F4B9971-B355-4534-B10F-0D5FCB2E20E4}" type="sibTrans" cxnId="{EBB0F038-7465-42D8-AA63-DB4BC1206260}">
      <dgm:prSet/>
      <dgm:spPr/>
      <dgm:t>
        <a:bodyPr/>
        <a:lstStyle/>
        <a:p>
          <a:endParaRPr lang="en-US"/>
        </a:p>
      </dgm:t>
    </dgm:pt>
    <dgm:pt modelId="{3AA8B7E2-E8E0-421B-8FC8-F009A200A5A7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Univers Light"/>
            </a:rPr>
            <a:t>Kabin Munankarmi </a:t>
          </a:r>
        </a:p>
      </dgm:t>
    </dgm:pt>
    <dgm:pt modelId="{B2A273D1-0931-43CB-9F3F-78F6890C32D6}" type="parTrans" cxnId="{A76CE982-70E7-48F3-A960-F9E19E53EA81}">
      <dgm:prSet/>
      <dgm:spPr/>
      <dgm:t>
        <a:bodyPr/>
        <a:lstStyle/>
        <a:p>
          <a:endParaRPr lang="en-US"/>
        </a:p>
      </dgm:t>
    </dgm:pt>
    <dgm:pt modelId="{A214A0AF-8D9B-486B-AE7B-5D60D910E3AC}" type="sibTrans" cxnId="{A76CE982-70E7-48F3-A960-F9E19E53EA81}">
      <dgm:prSet/>
      <dgm:spPr/>
      <dgm:t>
        <a:bodyPr/>
        <a:lstStyle/>
        <a:p>
          <a:endParaRPr lang="en-US"/>
        </a:p>
      </dgm:t>
    </dgm:pt>
    <dgm:pt modelId="{D128436B-F353-44CF-B481-494443240B41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Univers Light"/>
            </a:rPr>
            <a:t>Ruma Roka</a:t>
          </a:r>
        </a:p>
      </dgm:t>
    </dgm:pt>
    <dgm:pt modelId="{C9E45701-825F-418D-AB02-0494E1F72B8D}" type="parTrans" cxnId="{6CE1707F-B623-435C-B917-ADCEC985C06F}">
      <dgm:prSet/>
      <dgm:spPr/>
      <dgm:t>
        <a:bodyPr/>
        <a:lstStyle/>
        <a:p>
          <a:endParaRPr lang="en-US"/>
        </a:p>
      </dgm:t>
    </dgm:pt>
    <dgm:pt modelId="{0A3B934A-B516-4DDD-9716-DC97999E74A9}" type="sibTrans" cxnId="{6CE1707F-B623-435C-B917-ADCEC985C06F}">
      <dgm:prSet/>
      <dgm:spPr/>
      <dgm:t>
        <a:bodyPr/>
        <a:lstStyle/>
        <a:p>
          <a:endParaRPr lang="en-US"/>
        </a:p>
      </dgm:t>
    </dgm:pt>
    <dgm:pt modelId="{A5C31936-B3A5-46DF-AFD0-6E58855F94C8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Univers Light"/>
            </a:rPr>
            <a:t>Bharat Rijal</a:t>
          </a:r>
        </a:p>
      </dgm:t>
    </dgm:pt>
    <dgm:pt modelId="{4D0B48C7-B64B-477A-A328-0547B1CC73C9}" type="parTrans" cxnId="{59212AB9-31BB-4774-9A2A-B8ED62D0CE9E}">
      <dgm:prSet/>
      <dgm:spPr/>
      <dgm:t>
        <a:bodyPr/>
        <a:lstStyle/>
        <a:p>
          <a:endParaRPr lang="en-US"/>
        </a:p>
      </dgm:t>
    </dgm:pt>
    <dgm:pt modelId="{25427F7B-73BD-409A-8D18-4F34531E1542}" type="sibTrans" cxnId="{59212AB9-31BB-4774-9A2A-B8ED62D0CE9E}">
      <dgm:prSet/>
      <dgm:spPr/>
      <dgm:t>
        <a:bodyPr/>
        <a:lstStyle/>
        <a:p>
          <a:endParaRPr lang="en-US"/>
        </a:p>
      </dgm:t>
    </dgm:pt>
    <dgm:pt modelId="{0BC9BBDB-6C07-46AB-8F73-8E5F27C24BAA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Univers Light"/>
            </a:rPr>
            <a:t>Rekha Tharu</a:t>
          </a:r>
        </a:p>
      </dgm:t>
    </dgm:pt>
    <dgm:pt modelId="{D943AA34-DB27-4F35-A149-2BB6C84D52B5}" type="parTrans" cxnId="{3C5B05E7-69EA-4E1F-B386-6BD3060F1812}">
      <dgm:prSet/>
      <dgm:spPr/>
      <dgm:t>
        <a:bodyPr/>
        <a:lstStyle/>
        <a:p>
          <a:endParaRPr lang="en-US"/>
        </a:p>
      </dgm:t>
    </dgm:pt>
    <dgm:pt modelId="{DC6C4A9E-62B4-483F-8935-269B9ED38B44}" type="sibTrans" cxnId="{3C5B05E7-69EA-4E1F-B386-6BD3060F1812}">
      <dgm:prSet/>
      <dgm:spPr/>
      <dgm:t>
        <a:bodyPr/>
        <a:lstStyle/>
        <a:p>
          <a:endParaRPr lang="en-US"/>
        </a:p>
      </dgm:t>
    </dgm:pt>
    <dgm:pt modelId="{47D419FC-F6C5-456B-8B27-9EBB1B54EA6A}" type="pres">
      <dgm:prSet presAssocID="{72498E6C-6A44-4C7F-A046-6223928AA57C}" presName="linear" presStyleCnt="0">
        <dgm:presLayoutVars>
          <dgm:animLvl val="lvl"/>
          <dgm:resizeHandles val="exact"/>
        </dgm:presLayoutVars>
      </dgm:prSet>
      <dgm:spPr/>
    </dgm:pt>
    <dgm:pt modelId="{562A767A-C7C2-41AE-8E9C-297BAD8098F4}" type="pres">
      <dgm:prSet presAssocID="{3B501BB7-7373-4D86-907C-18C6DCE8769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6BFB904-0B0E-4A91-994B-32126C190747}" type="pres">
      <dgm:prSet presAssocID="{5F4B9971-B355-4534-B10F-0D5FCB2E20E4}" presName="spacer" presStyleCnt="0"/>
      <dgm:spPr/>
    </dgm:pt>
    <dgm:pt modelId="{15640641-DB11-4F34-85A4-20B996806356}" type="pres">
      <dgm:prSet presAssocID="{3AA8B7E2-E8E0-421B-8FC8-F009A200A5A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E4B30EA-2A44-47D2-9F0A-2D15B9E3CEA3}" type="pres">
      <dgm:prSet presAssocID="{A214A0AF-8D9B-486B-AE7B-5D60D910E3AC}" presName="spacer" presStyleCnt="0"/>
      <dgm:spPr/>
    </dgm:pt>
    <dgm:pt modelId="{B077DC5D-6805-4718-84B7-E3D8B0AAD021}" type="pres">
      <dgm:prSet presAssocID="{D128436B-F353-44CF-B481-494443240B4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DA596BF-8D3E-447B-9E46-521C178A9148}" type="pres">
      <dgm:prSet presAssocID="{0A3B934A-B516-4DDD-9716-DC97999E74A9}" presName="spacer" presStyleCnt="0"/>
      <dgm:spPr/>
    </dgm:pt>
    <dgm:pt modelId="{2B9EAE0C-91D2-4C63-84E6-529DA8AA0951}" type="pres">
      <dgm:prSet presAssocID="{A5C31936-B3A5-46DF-AFD0-6E58855F94C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B67EF12-D803-4362-8E6C-6E911BABEA6C}" type="pres">
      <dgm:prSet presAssocID="{25427F7B-73BD-409A-8D18-4F34531E1542}" presName="spacer" presStyleCnt="0"/>
      <dgm:spPr/>
    </dgm:pt>
    <dgm:pt modelId="{086A7036-3ADA-41D2-9B6F-216CCCCB8365}" type="pres">
      <dgm:prSet presAssocID="{0BC9BBDB-6C07-46AB-8F73-8E5F27C24BA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BB0F038-7465-42D8-AA63-DB4BC1206260}" srcId="{72498E6C-6A44-4C7F-A046-6223928AA57C}" destId="{3B501BB7-7373-4D86-907C-18C6DCE87690}" srcOrd="0" destOrd="0" parTransId="{9ECAC982-A744-431A-8A18-B3FADAAB0038}" sibTransId="{5F4B9971-B355-4534-B10F-0D5FCB2E20E4}"/>
    <dgm:cxn modelId="{D9274653-37E9-4DD3-83D0-020E54D008E8}" type="presOf" srcId="{D128436B-F353-44CF-B481-494443240B41}" destId="{B077DC5D-6805-4718-84B7-E3D8B0AAD021}" srcOrd="0" destOrd="0" presId="urn:microsoft.com/office/officeart/2005/8/layout/vList2"/>
    <dgm:cxn modelId="{6CE1707F-B623-435C-B917-ADCEC985C06F}" srcId="{72498E6C-6A44-4C7F-A046-6223928AA57C}" destId="{D128436B-F353-44CF-B481-494443240B41}" srcOrd="2" destOrd="0" parTransId="{C9E45701-825F-418D-AB02-0494E1F72B8D}" sibTransId="{0A3B934A-B516-4DDD-9716-DC97999E74A9}"/>
    <dgm:cxn modelId="{A76CE982-70E7-48F3-A960-F9E19E53EA81}" srcId="{72498E6C-6A44-4C7F-A046-6223928AA57C}" destId="{3AA8B7E2-E8E0-421B-8FC8-F009A200A5A7}" srcOrd="1" destOrd="0" parTransId="{B2A273D1-0931-43CB-9F3F-78F6890C32D6}" sibTransId="{A214A0AF-8D9B-486B-AE7B-5D60D910E3AC}"/>
    <dgm:cxn modelId="{E7759B95-9CD2-43BF-9B57-13FCA65D09C1}" type="presOf" srcId="{3B501BB7-7373-4D86-907C-18C6DCE87690}" destId="{562A767A-C7C2-41AE-8E9C-297BAD8098F4}" srcOrd="0" destOrd="0" presId="urn:microsoft.com/office/officeart/2005/8/layout/vList2"/>
    <dgm:cxn modelId="{B166D29E-2809-487C-AE4A-B0C1BCED52D3}" type="presOf" srcId="{0BC9BBDB-6C07-46AB-8F73-8E5F27C24BAA}" destId="{086A7036-3ADA-41D2-9B6F-216CCCCB8365}" srcOrd="0" destOrd="0" presId="urn:microsoft.com/office/officeart/2005/8/layout/vList2"/>
    <dgm:cxn modelId="{59212AB9-31BB-4774-9A2A-B8ED62D0CE9E}" srcId="{72498E6C-6A44-4C7F-A046-6223928AA57C}" destId="{A5C31936-B3A5-46DF-AFD0-6E58855F94C8}" srcOrd="3" destOrd="0" parTransId="{4D0B48C7-B64B-477A-A328-0547B1CC73C9}" sibTransId="{25427F7B-73BD-409A-8D18-4F34531E1542}"/>
    <dgm:cxn modelId="{0664AEB9-1F05-4B79-90E3-DA3EC44F7722}" type="presOf" srcId="{72498E6C-6A44-4C7F-A046-6223928AA57C}" destId="{47D419FC-F6C5-456B-8B27-9EBB1B54EA6A}" srcOrd="0" destOrd="0" presId="urn:microsoft.com/office/officeart/2005/8/layout/vList2"/>
    <dgm:cxn modelId="{3C5B05E7-69EA-4E1F-B386-6BD3060F1812}" srcId="{72498E6C-6A44-4C7F-A046-6223928AA57C}" destId="{0BC9BBDB-6C07-46AB-8F73-8E5F27C24BAA}" srcOrd="4" destOrd="0" parTransId="{D943AA34-DB27-4F35-A149-2BB6C84D52B5}" sibTransId="{DC6C4A9E-62B4-483F-8935-269B9ED38B44}"/>
    <dgm:cxn modelId="{9D2B3AE8-A550-4292-B9EE-BA29FB3098B0}" type="presOf" srcId="{A5C31936-B3A5-46DF-AFD0-6E58855F94C8}" destId="{2B9EAE0C-91D2-4C63-84E6-529DA8AA0951}" srcOrd="0" destOrd="0" presId="urn:microsoft.com/office/officeart/2005/8/layout/vList2"/>
    <dgm:cxn modelId="{5FF1EFEE-8F6E-4B2F-829C-DA11E53049B7}" type="presOf" srcId="{3AA8B7E2-E8E0-421B-8FC8-F009A200A5A7}" destId="{15640641-DB11-4F34-85A4-20B996806356}" srcOrd="0" destOrd="0" presId="urn:microsoft.com/office/officeart/2005/8/layout/vList2"/>
    <dgm:cxn modelId="{060682CD-12D8-4BD2-8CDD-3449214813F8}" type="presParOf" srcId="{47D419FC-F6C5-456B-8B27-9EBB1B54EA6A}" destId="{562A767A-C7C2-41AE-8E9C-297BAD8098F4}" srcOrd="0" destOrd="0" presId="urn:microsoft.com/office/officeart/2005/8/layout/vList2"/>
    <dgm:cxn modelId="{C3FAA7C9-F685-4AD0-A475-93D8EDBD354C}" type="presParOf" srcId="{47D419FC-F6C5-456B-8B27-9EBB1B54EA6A}" destId="{06BFB904-0B0E-4A91-994B-32126C190747}" srcOrd="1" destOrd="0" presId="urn:microsoft.com/office/officeart/2005/8/layout/vList2"/>
    <dgm:cxn modelId="{49C0CD3E-44AE-4B62-931D-CD5A5C97BCFC}" type="presParOf" srcId="{47D419FC-F6C5-456B-8B27-9EBB1B54EA6A}" destId="{15640641-DB11-4F34-85A4-20B996806356}" srcOrd="2" destOrd="0" presId="urn:microsoft.com/office/officeart/2005/8/layout/vList2"/>
    <dgm:cxn modelId="{65E4B101-B3C5-4C16-B2C0-1543B0B17CA9}" type="presParOf" srcId="{47D419FC-F6C5-456B-8B27-9EBB1B54EA6A}" destId="{5E4B30EA-2A44-47D2-9F0A-2D15B9E3CEA3}" srcOrd="3" destOrd="0" presId="urn:microsoft.com/office/officeart/2005/8/layout/vList2"/>
    <dgm:cxn modelId="{EE8DF5D5-D5EA-4C7F-87B2-F49ED55CE7F4}" type="presParOf" srcId="{47D419FC-F6C5-456B-8B27-9EBB1B54EA6A}" destId="{B077DC5D-6805-4718-84B7-E3D8B0AAD021}" srcOrd="4" destOrd="0" presId="urn:microsoft.com/office/officeart/2005/8/layout/vList2"/>
    <dgm:cxn modelId="{BB6901B8-94D1-4DA8-998A-58E4FD1A1206}" type="presParOf" srcId="{47D419FC-F6C5-456B-8B27-9EBB1B54EA6A}" destId="{8DA596BF-8D3E-447B-9E46-521C178A9148}" srcOrd="5" destOrd="0" presId="urn:microsoft.com/office/officeart/2005/8/layout/vList2"/>
    <dgm:cxn modelId="{F9D31547-74E0-4FD0-9C9F-901063062B21}" type="presParOf" srcId="{47D419FC-F6C5-456B-8B27-9EBB1B54EA6A}" destId="{2B9EAE0C-91D2-4C63-84E6-529DA8AA0951}" srcOrd="6" destOrd="0" presId="urn:microsoft.com/office/officeart/2005/8/layout/vList2"/>
    <dgm:cxn modelId="{95E4ABEC-6429-4049-A7E7-89F77BE020E0}" type="presParOf" srcId="{47D419FC-F6C5-456B-8B27-9EBB1B54EA6A}" destId="{FB67EF12-D803-4362-8E6C-6E911BABEA6C}" srcOrd="7" destOrd="0" presId="urn:microsoft.com/office/officeart/2005/8/layout/vList2"/>
    <dgm:cxn modelId="{708F7DA9-2CCC-4353-BD76-0B69100A037F}" type="presParOf" srcId="{47D419FC-F6C5-456B-8B27-9EBB1B54EA6A}" destId="{086A7036-3ADA-41D2-9B6F-216CCCCB836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3BA2EE-ABEF-4DB5-8A5A-17BCD7D952B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35A271F-8B3F-4581-9BB1-CFC700CF3115}">
      <dgm:prSet/>
      <dgm:spPr/>
      <dgm:t>
        <a:bodyPr/>
        <a:lstStyle/>
        <a:p>
          <a:r>
            <a:rPr lang="en-US" b="1" dirty="0">
              <a:latin typeface="Univers Light"/>
            </a:rPr>
            <a:t>Task Creation and Organization </a:t>
          </a:r>
          <a:endParaRPr lang="en-US" dirty="0">
            <a:latin typeface="Univers Light"/>
          </a:endParaRPr>
        </a:p>
      </dgm:t>
    </dgm:pt>
    <dgm:pt modelId="{63371F52-4D26-41BC-969F-E144C2A5BB8D}" type="parTrans" cxnId="{7F38701C-1992-4B1C-BDC0-407820F4472D}">
      <dgm:prSet/>
      <dgm:spPr/>
      <dgm:t>
        <a:bodyPr/>
        <a:lstStyle/>
        <a:p>
          <a:endParaRPr lang="en-US"/>
        </a:p>
      </dgm:t>
    </dgm:pt>
    <dgm:pt modelId="{8C0AD4E3-1E34-4E1F-8C57-4C0A09800586}" type="sibTrans" cxnId="{7F38701C-1992-4B1C-BDC0-407820F4472D}">
      <dgm:prSet/>
      <dgm:spPr/>
      <dgm:t>
        <a:bodyPr/>
        <a:lstStyle/>
        <a:p>
          <a:endParaRPr lang="en-US"/>
        </a:p>
      </dgm:t>
    </dgm:pt>
    <dgm:pt modelId="{533A6B1C-F823-4386-9760-03CEED98FD3B}">
      <dgm:prSet/>
      <dgm:spPr/>
      <dgm:t>
        <a:bodyPr/>
        <a:lstStyle/>
        <a:p>
          <a:r>
            <a:rPr lang="en-US" b="1" dirty="0">
              <a:latin typeface="Univers Light"/>
            </a:rPr>
            <a:t>CRUD Operation</a:t>
          </a:r>
          <a:endParaRPr lang="en-US" dirty="0">
            <a:latin typeface="Univers Light"/>
          </a:endParaRPr>
        </a:p>
      </dgm:t>
    </dgm:pt>
    <dgm:pt modelId="{E69CE2EC-77BB-4214-AE46-EBBCB573A7D9}" type="parTrans" cxnId="{6544457F-E058-4586-B386-9BBC2B7BF04C}">
      <dgm:prSet/>
      <dgm:spPr/>
      <dgm:t>
        <a:bodyPr/>
        <a:lstStyle/>
        <a:p>
          <a:endParaRPr lang="en-US"/>
        </a:p>
      </dgm:t>
    </dgm:pt>
    <dgm:pt modelId="{A0E86AB7-1B6E-4C43-A7B6-4676868A5B76}" type="sibTrans" cxnId="{6544457F-E058-4586-B386-9BBC2B7BF04C}">
      <dgm:prSet/>
      <dgm:spPr/>
      <dgm:t>
        <a:bodyPr/>
        <a:lstStyle/>
        <a:p>
          <a:endParaRPr lang="en-US"/>
        </a:p>
      </dgm:t>
    </dgm:pt>
    <dgm:pt modelId="{B00A9E17-CCE2-4A6C-9BCE-BC77D27075F6}">
      <dgm:prSet/>
      <dgm:spPr/>
      <dgm:t>
        <a:bodyPr/>
        <a:lstStyle/>
        <a:p>
          <a:r>
            <a:rPr lang="en-US" b="1" dirty="0">
              <a:latin typeface="Univers Light"/>
            </a:rPr>
            <a:t>Priority Level Management</a:t>
          </a:r>
          <a:endParaRPr lang="en-US" dirty="0">
            <a:latin typeface="Univers Light"/>
          </a:endParaRPr>
        </a:p>
      </dgm:t>
    </dgm:pt>
    <dgm:pt modelId="{CBA85BD0-A70C-436A-8917-C4305162CF5C}" type="parTrans" cxnId="{9C24F39F-44B0-4947-BDC8-556B1784B491}">
      <dgm:prSet/>
      <dgm:spPr/>
      <dgm:t>
        <a:bodyPr/>
        <a:lstStyle/>
        <a:p>
          <a:endParaRPr lang="en-US"/>
        </a:p>
      </dgm:t>
    </dgm:pt>
    <dgm:pt modelId="{2BB363FB-2E1F-4EF6-A5CB-A30D150554A8}" type="sibTrans" cxnId="{9C24F39F-44B0-4947-BDC8-556B1784B491}">
      <dgm:prSet/>
      <dgm:spPr/>
      <dgm:t>
        <a:bodyPr/>
        <a:lstStyle/>
        <a:p>
          <a:endParaRPr lang="en-US"/>
        </a:p>
      </dgm:t>
    </dgm:pt>
    <dgm:pt modelId="{E5492AB8-B028-4785-8736-3D33571F3474}">
      <dgm:prSet/>
      <dgm:spPr/>
      <dgm:t>
        <a:bodyPr/>
        <a:lstStyle/>
        <a:p>
          <a:r>
            <a:rPr lang="en-US" b="1" dirty="0">
              <a:latin typeface="Univers Light"/>
            </a:rPr>
            <a:t>Task Visualization</a:t>
          </a:r>
          <a:endParaRPr lang="en-US" dirty="0">
            <a:latin typeface="Univers Light"/>
          </a:endParaRPr>
        </a:p>
      </dgm:t>
    </dgm:pt>
    <dgm:pt modelId="{B2ACF3A0-CF1E-4784-9646-E908C1B33DDF}" type="parTrans" cxnId="{42DDA8B9-A846-4CD1-A158-B011399344CB}">
      <dgm:prSet/>
      <dgm:spPr/>
      <dgm:t>
        <a:bodyPr/>
        <a:lstStyle/>
        <a:p>
          <a:endParaRPr lang="en-US"/>
        </a:p>
      </dgm:t>
    </dgm:pt>
    <dgm:pt modelId="{03CADDC8-94FB-4082-8A54-599C196CF7E6}" type="sibTrans" cxnId="{42DDA8B9-A846-4CD1-A158-B011399344CB}">
      <dgm:prSet/>
      <dgm:spPr/>
      <dgm:t>
        <a:bodyPr/>
        <a:lstStyle/>
        <a:p>
          <a:endParaRPr lang="en-US"/>
        </a:p>
      </dgm:t>
    </dgm:pt>
    <dgm:pt modelId="{9293D3EC-923D-44C4-834F-9387652DF70D}">
      <dgm:prSet/>
      <dgm:spPr/>
      <dgm:t>
        <a:bodyPr/>
        <a:lstStyle/>
        <a:p>
          <a:r>
            <a:rPr lang="en-US" b="1" dirty="0">
              <a:latin typeface="Univers Light"/>
            </a:rPr>
            <a:t>User-Friendly Interface</a:t>
          </a:r>
          <a:endParaRPr lang="en-US" dirty="0">
            <a:latin typeface="Univers Light"/>
          </a:endParaRPr>
        </a:p>
      </dgm:t>
    </dgm:pt>
    <dgm:pt modelId="{52940946-2B27-4B7A-B72E-C8CA802AA183}" type="parTrans" cxnId="{1CE4FAFD-1B52-4ABC-AEBB-7D9C02E606B9}">
      <dgm:prSet/>
      <dgm:spPr/>
      <dgm:t>
        <a:bodyPr/>
        <a:lstStyle/>
        <a:p>
          <a:endParaRPr lang="en-US"/>
        </a:p>
      </dgm:t>
    </dgm:pt>
    <dgm:pt modelId="{840170CA-0DE7-4405-B346-0B89771946A9}" type="sibTrans" cxnId="{1CE4FAFD-1B52-4ABC-AEBB-7D9C02E606B9}">
      <dgm:prSet/>
      <dgm:spPr/>
      <dgm:t>
        <a:bodyPr/>
        <a:lstStyle/>
        <a:p>
          <a:endParaRPr lang="en-US"/>
        </a:p>
      </dgm:t>
    </dgm:pt>
    <dgm:pt modelId="{934BAEDC-4B97-4072-A009-77DF20723D78}" type="pres">
      <dgm:prSet presAssocID="{E93BA2EE-ABEF-4DB5-8A5A-17BCD7D952BE}" presName="vert0" presStyleCnt="0">
        <dgm:presLayoutVars>
          <dgm:dir/>
          <dgm:animOne val="branch"/>
          <dgm:animLvl val="lvl"/>
        </dgm:presLayoutVars>
      </dgm:prSet>
      <dgm:spPr/>
    </dgm:pt>
    <dgm:pt modelId="{CF4AACB7-0C22-4D95-B3F3-94DDB7627012}" type="pres">
      <dgm:prSet presAssocID="{B35A271F-8B3F-4581-9BB1-CFC700CF3115}" presName="thickLine" presStyleLbl="alignNode1" presStyleIdx="0" presStyleCnt="5"/>
      <dgm:spPr/>
    </dgm:pt>
    <dgm:pt modelId="{17E9A64F-126D-4390-990C-D29CC433FAAC}" type="pres">
      <dgm:prSet presAssocID="{B35A271F-8B3F-4581-9BB1-CFC700CF3115}" presName="horz1" presStyleCnt="0"/>
      <dgm:spPr/>
    </dgm:pt>
    <dgm:pt modelId="{FF6FDA19-EFB9-4E57-B464-B808514612B7}" type="pres">
      <dgm:prSet presAssocID="{B35A271F-8B3F-4581-9BB1-CFC700CF3115}" presName="tx1" presStyleLbl="revTx" presStyleIdx="0" presStyleCnt="5"/>
      <dgm:spPr/>
    </dgm:pt>
    <dgm:pt modelId="{99097265-837D-4700-AD64-FF726DC5C73D}" type="pres">
      <dgm:prSet presAssocID="{B35A271F-8B3F-4581-9BB1-CFC700CF3115}" presName="vert1" presStyleCnt="0"/>
      <dgm:spPr/>
    </dgm:pt>
    <dgm:pt modelId="{A989F0A4-A616-4402-8849-86CFD372ED6F}" type="pres">
      <dgm:prSet presAssocID="{533A6B1C-F823-4386-9760-03CEED98FD3B}" presName="thickLine" presStyleLbl="alignNode1" presStyleIdx="1" presStyleCnt="5"/>
      <dgm:spPr/>
    </dgm:pt>
    <dgm:pt modelId="{47E81FE4-1B12-4A75-92EC-75A6F9D76CD7}" type="pres">
      <dgm:prSet presAssocID="{533A6B1C-F823-4386-9760-03CEED98FD3B}" presName="horz1" presStyleCnt="0"/>
      <dgm:spPr/>
    </dgm:pt>
    <dgm:pt modelId="{88B5943D-FDA1-4CBE-BB84-6840C242E821}" type="pres">
      <dgm:prSet presAssocID="{533A6B1C-F823-4386-9760-03CEED98FD3B}" presName="tx1" presStyleLbl="revTx" presStyleIdx="1" presStyleCnt="5"/>
      <dgm:spPr/>
    </dgm:pt>
    <dgm:pt modelId="{022B3793-F089-41B6-98B1-D957E6502C3D}" type="pres">
      <dgm:prSet presAssocID="{533A6B1C-F823-4386-9760-03CEED98FD3B}" presName="vert1" presStyleCnt="0"/>
      <dgm:spPr/>
    </dgm:pt>
    <dgm:pt modelId="{6F58E0A1-90F8-4B4C-A9FD-80D7F91A7ACF}" type="pres">
      <dgm:prSet presAssocID="{B00A9E17-CCE2-4A6C-9BCE-BC77D27075F6}" presName="thickLine" presStyleLbl="alignNode1" presStyleIdx="2" presStyleCnt="5"/>
      <dgm:spPr/>
    </dgm:pt>
    <dgm:pt modelId="{34D37A71-D0DB-4F8F-94FB-4E550E30B2DF}" type="pres">
      <dgm:prSet presAssocID="{B00A9E17-CCE2-4A6C-9BCE-BC77D27075F6}" presName="horz1" presStyleCnt="0"/>
      <dgm:spPr/>
    </dgm:pt>
    <dgm:pt modelId="{277AD2D4-0E0B-420B-80B8-857DEA81691E}" type="pres">
      <dgm:prSet presAssocID="{B00A9E17-CCE2-4A6C-9BCE-BC77D27075F6}" presName="tx1" presStyleLbl="revTx" presStyleIdx="2" presStyleCnt="5"/>
      <dgm:spPr/>
    </dgm:pt>
    <dgm:pt modelId="{2BC2EA9A-F052-4DF2-A520-903B4F88E62B}" type="pres">
      <dgm:prSet presAssocID="{B00A9E17-CCE2-4A6C-9BCE-BC77D27075F6}" presName="vert1" presStyleCnt="0"/>
      <dgm:spPr/>
    </dgm:pt>
    <dgm:pt modelId="{98E270D0-298B-4832-AACB-1BA2245EB54D}" type="pres">
      <dgm:prSet presAssocID="{E5492AB8-B028-4785-8736-3D33571F3474}" presName="thickLine" presStyleLbl="alignNode1" presStyleIdx="3" presStyleCnt="5"/>
      <dgm:spPr/>
    </dgm:pt>
    <dgm:pt modelId="{5674F3A8-AA19-4EC9-829E-134166B5D6E4}" type="pres">
      <dgm:prSet presAssocID="{E5492AB8-B028-4785-8736-3D33571F3474}" presName="horz1" presStyleCnt="0"/>
      <dgm:spPr/>
    </dgm:pt>
    <dgm:pt modelId="{D7AF4031-DB03-4C4A-A012-E13439F2EADF}" type="pres">
      <dgm:prSet presAssocID="{E5492AB8-B028-4785-8736-3D33571F3474}" presName="tx1" presStyleLbl="revTx" presStyleIdx="3" presStyleCnt="5"/>
      <dgm:spPr/>
    </dgm:pt>
    <dgm:pt modelId="{8E7A425A-3917-436B-8A79-1BB5F32B2B78}" type="pres">
      <dgm:prSet presAssocID="{E5492AB8-B028-4785-8736-3D33571F3474}" presName="vert1" presStyleCnt="0"/>
      <dgm:spPr/>
    </dgm:pt>
    <dgm:pt modelId="{CF4408D1-AE2C-4CD3-B6A0-D2A3320821A8}" type="pres">
      <dgm:prSet presAssocID="{9293D3EC-923D-44C4-834F-9387652DF70D}" presName="thickLine" presStyleLbl="alignNode1" presStyleIdx="4" presStyleCnt="5"/>
      <dgm:spPr/>
    </dgm:pt>
    <dgm:pt modelId="{C2E04A16-1F1B-4AB0-A3BC-AF9CE2133BCF}" type="pres">
      <dgm:prSet presAssocID="{9293D3EC-923D-44C4-834F-9387652DF70D}" presName="horz1" presStyleCnt="0"/>
      <dgm:spPr/>
    </dgm:pt>
    <dgm:pt modelId="{15E88033-D838-4140-81D5-8195B3C63989}" type="pres">
      <dgm:prSet presAssocID="{9293D3EC-923D-44C4-834F-9387652DF70D}" presName="tx1" presStyleLbl="revTx" presStyleIdx="4" presStyleCnt="5"/>
      <dgm:spPr/>
    </dgm:pt>
    <dgm:pt modelId="{49C83CE2-361A-40A2-8E34-EA7513F3FB37}" type="pres">
      <dgm:prSet presAssocID="{9293D3EC-923D-44C4-834F-9387652DF70D}" presName="vert1" presStyleCnt="0"/>
      <dgm:spPr/>
    </dgm:pt>
  </dgm:ptLst>
  <dgm:cxnLst>
    <dgm:cxn modelId="{7F38701C-1992-4B1C-BDC0-407820F4472D}" srcId="{E93BA2EE-ABEF-4DB5-8A5A-17BCD7D952BE}" destId="{B35A271F-8B3F-4581-9BB1-CFC700CF3115}" srcOrd="0" destOrd="0" parTransId="{63371F52-4D26-41BC-969F-E144C2A5BB8D}" sibTransId="{8C0AD4E3-1E34-4E1F-8C57-4C0A09800586}"/>
    <dgm:cxn modelId="{D11F2F69-3CF6-4AD2-822D-67FA9A3B692B}" type="presOf" srcId="{533A6B1C-F823-4386-9760-03CEED98FD3B}" destId="{88B5943D-FDA1-4CBE-BB84-6840C242E821}" srcOrd="0" destOrd="0" presId="urn:microsoft.com/office/officeart/2008/layout/LinedList"/>
    <dgm:cxn modelId="{05A81474-9011-476F-9F6F-F9CF6F2C5D4C}" type="presOf" srcId="{B00A9E17-CCE2-4A6C-9BCE-BC77D27075F6}" destId="{277AD2D4-0E0B-420B-80B8-857DEA81691E}" srcOrd="0" destOrd="0" presId="urn:microsoft.com/office/officeart/2008/layout/LinedList"/>
    <dgm:cxn modelId="{6544457F-E058-4586-B386-9BBC2B7BF04C}" srcId="{E93BA2EE-ABEF-4DB5-8A5A-17BCD7D952BE}" destId="{533A6B1C-F823-4386-9760-03CEED98FD3B}" srcOrd="1" destOrd="0" parTransId="{E69CE2EC-77BB-4214-AE46-EBBCB573A7D9}" sibTransId="{A0E86AB7-1B6E-4C43-A7B6-4676868A5B76}"/>
    <dgm:cxn modelId="{C74E5795-EC09-4A2C-A078-2DF1BDA02387}" type="presOf" srcId="{9293D3EC-923D-44C4-834F-9387652DF70D}" destId="{15E88033-D838-4140-81D5-8195B3C63989}" srcOrd="0" destOrd="0" presId="urn:microsoft.com/office/officeart/2008/layout/LinedList"/>
    <dgm:cxn modelId="{9C24F39F-44B0-4947-BDC8-556B1784B491}" srcId="{E93BA2EE-ABEF-4DB5-8A5A-17BCD7D952BE}" destId="{B00A9E17-CCE2-4A6C-9BCE-BC77D27075F6}" srcOrd="2" destOrd="0" parTransId="{CBA85BD0-A70C-436A-8917-C4305162CF5C}" sibTransId="{2BB363FB-2E1F-4EF6-A5CB-A30D150554A8}"/>
    <dgm:cxn modelId="{436BCFA4-9225-47D2-B841-B6068214569E}" type="presOf" srcId="{E5492AB8-B028-4785-8736-3D33571F3474}" destId="{D7AF4031-DB03-4C4A-A012-E13439F2EADF}" srcOrd="0" destOrd="0" presId="urn:microsoft.com/office/officeart/2008/layout/LinedList"/>
    <dgm:cxn modelId="{42DDA8B9-A846-4CD1-A158-B011399344CB}" srcId="{E93BA2EE-ABEF-4DB5-8A5A-17BCD7D952BE}" destId="{E5492AB8-B028-4785-8736-3D33571F3474}" srcOrd="3" destOrd="0" parTransId="{B2ACF3A0-CF1E-4784-9646-E908C1B33DDF}" sibTransId="{03CADDC8-94FB-4082-8A54-599C196CF7E6}"/>
    <dgm:cxn modelId="{8FA6B9DA-5679-4DD7-99E5-03132B81F628}" type="presOf" srcId="{B35A271F-8B3F-4581-9BB1-CFC700CF3115}" destId="{FF6FDA19-EFB9-4E57-B464-B808514612B7}" srcOrd="0" destOrd="0" presId="urn:microsoft.com/office/officeart/2008/layout/LinedList"/>
    <dgm:cxn modelId="{46EA17E7-4DBD-46E1-BF54-8AA353FDA227}" type="presOf" srcId="{E93BA2EE-ABEF-4DB5-8A5A-17BCD7D952BE}" destId="{934BAEDC-4B97-4072-A009-77DF20723D78}" srcOrd="0" destOrd="0" presId="urn:microsoft.com/office/officeart/2008/layout/LinedList"/>
    <dgm:cxn modelId="{1CE4FAFD-1B52-4ABC-AEBB-7D9C02E606B9}" srcId="{E93BA2EE-ABEF-4DB5-8A5A-17BCD7D952BE}" destId="{9293D3EC-923D-44C4-834F-9387652DF70D}" srcOrd="4" destOrd="0" parTransId="{52940946-2B27-4B7A-B72E-C8CA802AA183}" sibTransId="{840170CA-0DE7-4405-B346-0B89771946A9}"/>
    <dgm:cxn modelId="{04BE9F09-02B7-4880-89AD-CC98A1702FAC}" type="presParOf" srcId="{934BAEDC-4B97-4072-A009-77DF20723D78}" destId="{CF4AACB7-0C22-4D95-B3F3-94DDB7627012}" srcOrd="0" destOrd="0" presId="urn:microsoft.com/office/officeart/2008/layout/LinedList"/>
    <dgm:cxn modelId="{93FD633D-A89C-457D-80CF-12C9830E92EE}" type="presParOf" srcId="{934BAEDC-4B97-4072-A009-77DF20723D78}" destId="{17E9A64F-126D-4390-990C-D29CC433FAAC}" srcOrd="1" destOrd="0" presId="urn:microsoft.com/office/officeart/2008/layout/LinedList"/>
    <dgm:cxn modelId="{241C5EA3-137C-4E31-8CCF-73963F66BBA9}" type="presParOf" srcId="{17E9A64F-126D-4390-990C-D29CC433FAAC}" destId="{FF6FDA19-EFB9-4E57-B464-B808514612B7}" srcOrd="0" destOrd="0" presId="urn:microsoft.com/office/officeart/2008/layout/LinedList"/>
    <dgm:cxn modelId="{84F789C7-DC60-402E-B58A-179548960718}" type="presParOf" srcId="{17E9A64F-126D-4390-990C-D29CC433FAAC}" destId="{99097265-837D-4700-AD64-FF726DC5C73D}" srcOrd="1" destOrd="0" presId="urn:microsoft.com/office/officeart/2008/layout/LinedList"/>
    <dgm:cxn modelId="{0E6C8B11-5A37-4C84-9F39-6583D4EE803A}" type="presParOf" srcId="{934BAEDC-4B97-4072-A009-77DF20723D78}" destId="{A989F0A4-A616-4402-8849-86CFD372ED6F}" srcOrd="2" destOrd="0" presId="urn:microsoft.com/office/officeart/2008/layout/LinedList"/>
    <dgm:cxn modelId="{8C74090A-838D-4CFA-92EC-037222C65029}" type="presParOf" srcId="{934BAEDC-4B97-4072-A009-77DF20723D78}" destId="{47E81FE4-1B12-4A75-92EC-75A6F9D76CD7}" srcOrd="3" destOrd="0" presId="urn:microsoft.com/office/officeart/2008/layout/LinedList"/>
    <dgm:cxn modelId="{8561200B-4422-4D73-B936-9E78C12FB78E}" type="presParOf" srcId="{47E81FE4-1B12-4A75-92EC-75A6F9D76CD7}" destId="{88B5943D-FDA1-4CBE-BB84-6840C242E821}" srcOrd="0" destOrd="0" presId="urn:microsoft.com/office/officeart/2008/layout/LinedList"/>
    <dgm:cxn modelId="{24F254DC-22E0-42E8-9DF4-393A4336C732}" type="presParOf" srcId="{47E81FE4-1B12-4A75-92EC-75A6F9D76CD7}" destId="{022B3793-F089-41B6-98B1-D957E6502C3D}" srcOrd="1" destOrd="0" presId="urn:microsoft.com/office/officeart/2008/layout/LinedList"/>
    <dgm:cxn modelId="{8A6446BF-BCC5-4786-959D-50F69F17C9E8}" type="presParOf" srcId="{934BAEDC-4B97-4072-A009-77DF20723D78}" destId="{6F58E0A1-90F8-4B4C-A9FD-80D7F91A7ACF}" srcOrd="4" destOrd="0" presId="urn:microsoft.com/office/officeart/2008/layout/LinedList"/>
    <dgm:cxn modelId="{6605F913-1C8F-46A0-A1D2-BDEA5854AD1F}" type="presParOf" srcId="{934BAEDC-4B97-4072-A009-77DF20723D78}" destId="{34D37A71-D0DB-4F8F-94FB-4E550E30B2DF}" srcOrd="5" destOrd="0" presId="urn:microsoft.com/office/officeart/2008/layout/LinedList"/>
    <dgm:cxn modelId="{5184B0FA-6E88-47AB-8872-CEE33B435035}" type="presParOf" srcId="{34D37A71-D0DB-4F8F-94FB-4E550E30B2DF}" destId="{277AD2D4-0E0B-420B-80B8-857DEA81691E}" srcOrd="0" destOrd="0" presId="urn:microsoft.com/office/officeart/2008/layout/LinedList"/>
    <dgm:cxn modelId="{63D1297E-96E2-4ACD-A386-5163AB91A7E3}" type="presParOf" srcId="{34D37A71-D0DB-4F8F-94FB-4E550E30B2DF}" destId="{2BC2EA9A-F052-4DF2-A520-903B4F88E62B}" srcOrd="1" destOrd="0" presId="urn:microsoft.com/office/officeart/2008/layout/LinedList"/>
    <dgm:cxn modelId="{D8160B29-E812-4D3E-8C7A-0FEB8BF8D4EF}" type="presParOf" srcId="{934BAEDC-4B97-4072-A009-77DF20723D78}" destId="{98E270D0-298B-4832-AACB-1BA2245EB54D}" srcOrd="6" destOrd="0" presId="urn:microsoft.com/office/officeart/2008/layout/LinedList"/>
    <dgm:cxn modelId="{0E2169B6-5E61-4FE4-8B5F-E131F56B4C49}" type="presParOf" srcId="{934BAEDC-4B97-4072-A009-77DF20723D78}" destId="{5674F3A8-AA19-4EC9-829E-134166B5D6E4}" srcOrd="7" destOrd="0" presId="urn:microsoft.com/office/officeart/2008/layout/LinedList"/>
    <dgm:cxn modelId="{DFCB6A6B-E01F-4CC2-AA85-FC76A6DA7017}" type="presParOf" srcId="{5674F3A8-AA19-4EC9-829E-134166B5D6E4}" destId="{D7AF4031-DB03-4C4A-A012-E13439F2EADF}" srcOrd="0" destOrd="0" presId="urn:microsoft.com/office/officeart/2008/layout/LinedList"/>
    <dgm:cxn modelId="{E04F58CB-8FEE-4012-B98D-6F049EBA4F3C}" type="presParOf" srcId="{5674F3A8-AA19-4EC9-829E-134166B5D6E4}" destId="{8E7A425A-3917-436B-8A79-1BB5F32B2B78}" srcOrd="1" destOrd="0" presId="urn:microsoft.com/office/officeart/2008/layout/LinedList"/>
    <dgm:cxn modelId="{30F77A6C-1D70-4C66-9B91-7CCDF9112801}" type="presParOf" srcId="{934BAEDC-4B97-4072-A009-77DF20723D78}" destId="{CF4408D1-AE2C-4CD3-B6A0-D2A3320821A8}" srcOrd="8" destOrd="0" presId="urn:microsoft.com/office/officeart/2008/layout/LinedList"/>
    <dgm:cxn modelId="{F9235D3D-460E-43C7-A7D2-6F217019D02C}" type="presParOf" srcId="{934BAEDC-4B97-4072-A009-77DF20723D78}" destId="{C2E04A16-1F1B-4AB0-A3BC-AF9CE2133BCF}" srcOrd="9" destOrd="0" presId="urn:microsoft.com/office/officeart/2008/layout/LinedList"/>
    <dgm:cxn modelId="{1D792BE9-C9D8-4DC3-9CE9-A962DD2A6D6F}" type="presParOf" srcId="{C2E04A16-1F1B-4AB0-A3BC-AF9CE2133BCF}" destId="{15E88033-D838-4140-81D5-8195B3C63989}" srcOrd="0" destOrd="0" presId="urn:microsoft.com/office/officeart/2008/layout/LinedList"/>
    <dgm:cxn modelId="{109948D1-7AF1-4A4C-8BE4-FC243404F3EF}" type="presParOf" srcId="{C2E04A16-1F1B-4AB0-A3BC-AF9CE2133BCF}" destId="{49C83CE2-361A-40A2-8E34-EA7513F3FB3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2CA471-EB63-4FB3-B713-A3C7A8F38AC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C948923-9CF0-49F0-A661-2A1642206F68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Result: A Highly Functional and User-Friendly 2Do-List Application</a:t>
          </a:r>
          <a:endParaRPr lang="en-US" dirty="0">
            <a:solidFill>
              <a:schemeClr val="tx1"/>
            </a:solidFill>
          </a:endParaRPr>
        </a:p>
      </dgm:t>
    </dgm:pt>
    <dgm:pt modelId="{82CE153A-D8E7-4ECC-B91F-782E74AA8040}" type="parTrans" cxnId="{033B75AE-81FA-4731-80AD-EEF3D50C6D35}">
      <dgm:prSet/>
      <dgm:spPr/>
      <dgm:t>
        <a:bodyPr/>
        <a:lstStyle/>
        <a:p>
          <a:endParaRPr lang="en-US"/>
        </a:p>
      </dgm:t>
    </dgm:pt>
    <dgm:pt modelId="{AA2CE907-76EC-4206-B8A4-544531268632}" type="sibTrans" cxnId="{033B75AE-81FA-4731-80AD-EEF3D50C6D35}">
      <dgm:prSet/>
      <dgm:spPr/>
      <dgm:t>
        <a:bodyPr/>
        <a:lstStyle/>
        <a:p>
          <a:endParaRPr lang="en-US"/>
        </a:p>
      </dgm:t>
    </dgm:pt>
    <dgm:pt modelId="{E94DB0F0-44BB-4456-ABB7-4CF984A0CD0B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Efficient Task Management: Users can create, organize, and prioritize tasks effortlessly, resulting in improved productivity and effective time management.</a:t>
          </a:r>
          <a:endParaRPr lang="en-US" dirty="0">
            <a:solidFill>
              <a:schemeClr val="tx1"/>
            </a:solidFill>
          </a:endParaRPr>
        </a:p>
      </dgm:t>
    </dgm:pt>
    <dgm:pt modelId="{4D5F3D86-E457-47DC-A175-7A36E0737DD5}" type="parTrans" cxnId="{471BB486-8681-4A90-B548-802E07D3C46D}">
      <dgm:prSet/>
      <dgm:spPr/>
      <dgm:t>
        <a:bodyPr/>
        <a:lstStyle/>
        <a:p>
          <a:endParaRPr lang="en-US"/>
        </a:p>
      </dgm:t>
    </dgm:pt>
    <dgm:pt modelId="{D62E3E5A-05EA-4A4A-B085-976CFD844EC3}" type="sibTrans" cxnId="{471BB486-8681-4A90-B548-802E07D3C46D}">
      <dgm:prSet/>
      <dgm:spPr/>
      <dgm:t>
        <a:bodyPr/>
        <a:lstStyle/>
        <a:p>
          <a:endParaRPr lang="en-US"/>
        </a:p>
      </dgm:t>
    </dgm:pt>
    <dgm:pt modelId="{E113162E-035F-4BE9-B926-C00DE210FC91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Customizable Priority Levels: The application allows users to assign priority levels to task.</a:t>
          </a:r>
          <a:endParaRPr lang="en-US" dirty="0">
            <a:solidFill>
              <a:schemeClr val="tx1"/>
            </a:solidFill>
          </a:endParaRPr>
        </a:p>
      </dgm:t>
    </dgm:pt>
    <dgm:pt modelId="{10895F7F-1004-4AD6-9F17-E74DE21E8204}" type="parTrans" cxnId="{2508FD36-2762-4618-8731-EE5E9E3388A7}">
      <dgm:prSet/>
      <dgm:spPr/>
      <dgm:t>
        <a:bodyPr/>
        <a:lstStyle/>
        <a:p>
          <a:endParaRPr lang="en-US"/>
        </a:p>
      </dgm:t>
    </dgm:pt>
    <dgm:pt modelId="{8199D25B-D948-4AC7-B44F-C5CBA7543E0A}" type="sibTrans" cxnId="{2508FD36-2762-4618-8731-EE5E9E3388A7}">
      <dgm:prSet/>
      <dgm:spPr/>
      <dgm:t>
        <a:bodyPr/>
        <a:lstStyle/>
        <a:p>
          <a:endParaRPr lang="en-US"/>
        </a:p>
      </dgm:t>
    </dgm:pt>
    <dgm:pt modelId="{57A97139-5975-4761-9CB3-3604AD372F50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CRUD Operations: Users can easily create, read, update, and delete tasks.</a:t>
          </a:r>
          <a:endParaRPr lang="en-US" dirty="0">
            <a:solidFill>
              <a:schemeClr val="tx1"/>
            </a:solidFill>
          </a:endParaRPr>
        </a:p>
      </dgm:t>
    </dgm:pt>
    <dgm:pt modelId="{A10CA509-A6A3-4B17-B51F-08BAC7FC2BF8}" type="parTrans" cxnId="{CB46DE35-D18F-4C65-9134-7211F3398A4C}">
      <dgm:prSet/>
      <dgm:spPr/>
      <dgm:t>
        <a:bodyPr/>
        <a:lstStyle/>
        <a:p>
          <a:endParaRPr lang="en-US"/>
        </a:p>
      </dgm:t>
    </dgm:pt>
    <dgm:pt modelId="{B830103F-3271-40F6-9AA6-1262454E19D2}" type="sibTrans" cxnId="{CB46DE35-D18F-4C65-9134-7211F3398A4C}">
      <dgm:prSet/>
      <dgm:spPr/>
      <dgm:t>
        <a:bodyPr/>
        <a:lstStyle/>
        <a:p>
          <a:endParaRPr lang="en-US"/>
        </a:p>
      </dgm:t>
    </dgm:pt>
    <dgm:pt modelId="{0418831F-9CA1-4440-90F2-7D12F6301B52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Visual Insights: The inclusion of visual charts and graphs allows users to gain valuable insights into their task  based on priority levels.</a:t>
          </a:r>
          <a:endParaRPr lang="en-US" dirty="0">
            <a:solidFill>
              <a:schemeClr val="tx1"/>
            </a:solidFill>
          </a:endParaRPr>
        </a:p>
      </dgm:t>
    </dgm:pt>
    <dgm:pt modelId="{210B8B20-B08E-4E07-ACB1-3E1BDE52AFD4}" type="parTrans" cxnId="{60204C34-05DF-49FA-B633-8BFAF80DB29E}">
      <dgm:prSet/>
      <dgm:spPr/>
      <dgm:t>
        <a:bodyPr/>
        <a:lstStyle/>
        <a:p>
          <a:endParaRPr lang="en-US"/>
        </a:p>
      </dgm:t>
    </dgm:pt>
    <dgm:pt modelId="{3D02406C-8738-45A7-8237-60B5433C57B0}" type="sibTrans" cxnId="{60204C34-05DF-49FA-B633-8BFAF80DB29E}">
      <dgm:prSet/>
      <dgm:spPr/>
      <dgm:t>
        <a:bodyPr/>
        <a:lstStyle/>
        <a:p>
          <a:endParaRPr lang="en-US"/>
        </a:p>
      </dgm:t>
    </dgm:pt>
    <dgm:pt modelId="{948DF491-DBA2-45A9-BB9D-89410471BB42}" type="pres">
      <dgm:prSet presAssocID="{202CA471-EB63-4FB3-B713-A3C7A8F38AC3}" presName="linear" presStyleCnt="0">
        <dgm:presLayoutVars>
          <dgm:animLvl val="lvl"/>
          <dgm:resizeHandles val="exact"/>
        </dgm:presLayoutVars>
      </dgm:prSet>
      <dgm:spPr/>
    </dgm:pt>
    <dgm:pt modelId="{49C2EF85-183B-4715-AF25-9153EE8F9F5A}" type="pres">
      <dgm:prSet presAssocID="{7C948923-9CF0-49F0-A661-2A1642206F6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6176A20-DB9A-4998-A7C5-66ECAF8AFAF9}" type="pres">
      <dgm:prSet presAssocID="{AA2CE907-76EC-4206-B8A4-544531268632}" presName="spacer" presStyleCnt="0"/>
      <dgm:spPr/>
    </dgm:pt>
    <dgm:pt modelId="{CF521177-E72B-45B1-870C-3A5CF609DFAE}" type="pres">
      <dgm:prSet presAssocID="{E94DB0F0-44BB-4456-ABB7-4CF984A0CD0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4081CCB-BD7F-46FB-962A-51D237CDDDA9}" type="pres">
      <dgm:prSet presAssocID="{D62E3E5A-05EA-4A4A-B085-976CFD844EC3}" presName="spacer" presStyleCnt="0"/>
      <dgm:spPr/>
    </dgm:pt>
    <dgm:pt modelId="{8875C9A8-13BC-4FA7-ACEC-FA5005E04425}" type="pres">
      <dgm:prSet presAssocID="{E113162E-035F-4BE9-B926-C00DE210FC9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D2C4AC1-A05F-4C03-A030-DF81E0989215}" type="pres">
      <dgm:prSet presAssocID="{8199D25B-D948-4AC7-B44F-C5CBA7543E0A}" presName="spacer" presStyleCnt="0"/>
      <dgm:spPr/>
    </dgm:pt>
    <dgm:pt modelId="{94792CAC-7E7B-49E2-9008-FE1ECF5F6111}" type="pres">
      <dgm:prSet presAssocID="{57A97139-5975-4761-9CB3-3604AD372F5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2151BA6-4B7D-4378-BB49-8D765F9669D4}" type="pres">
      <dgm:prSet presAssocID="{B830103F-3271-40F6-9AA6-1262454E19D2}" presName="spacer" presStyleCnt="0"/>
      <dgm:spPr/>
    </dgm:pt>
    <dgm:pt modelId="{447B0D48-B3D7-4699-BF41-2FD6FE235737}" type="pres">
      <dgm:prSet presAssocID="{0418831F-9CA1-4440-90F2-7D12F6301B5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5593A15-2BBF-4FB0-AE59-C76C73A0D6E6}" type="presOf" srcId="{0418831F-9CA1-4440-90F2-7D12F6301B52}" destId="{447B0D48-B3D7-4699-BF41-2FD6FE235737}" srcOrd="0" destOrd="0" presId="urn:microsoft.com/office/officeart/2005/8/layout/vList2"/>
    <dgm:cxn modelId="{FC36AD2C-6918-440E-8403-3FE96D216E26}" type="presOf" srcId="{202CA471-EB63-4FB3-B713-A3C7A8F38AC3}" destId="{948DF491-DBA2-45A9-BB9D-89410471BB42}" srcOrd="0" destOrd="0" presId="urn:microsoft.com/office/officeart/2005/8/layout/vList2"/>
    <dgm:cxn modelId="{60204C34-05DF-49FA-B633-8BFAF80DB29E}" srcId="{202CA471-EB63-4FB3-B713-A3C7A8F38AC3}" destId="{0418831F-9CA1-4440-90F2-7D12F6301B52}" srcOrd="4" destOrd="0" parTransId="{210B8B20-B08E-4E07-ACB1-3E1BDE52AFD4}" sibTransId="{3D02406C-8738-45A7-8237-60B5433C57B0}"/>
    <dgm:cxn modelId="{CB46DE35-D18F-4C65-9134-7211F3398A4C}" srcId="{202CA471-EB63-4FB3-B713-A3C7A8F38AC3}" destId="{57A97139-5975-4761-9CB3-3604AD372F50}" srcOrd="3" destOrd="0" parTransId="{A10CA509-A6A3-4B17-B51F-08BAC7FC2BF8}" sibTransId="{B830103F-3271-40F6-9AA6-1262454E19D2}"/>
    <dgm:cxn modelId="{2508FD36-2762-4618-8731-EE5E9E3388A7}" srcId="{202CA471-EB63-4FB3-B713-A3C7A8F38AC3}" destId="{E113162E-035F-4BE9-B926-C00DE210FC91}" srcOrd="2" destOrd="0" parTransId="{10895F7F-1004-4AD6-9F17-E74DE21E8204}" sibTransId="{8199D25B-D948-4AC7-B44F-C5CBA7543E0A}"/>
    <dgm:cxn modelId="{42490E50-6993-4AD2-9B25-5F45EEC2E98A}" type="presOf" srcId="{57A97139-5975-4761-9CB3-3604AD372F50}" destId="{94792CAC-7E7B-49E2-9008-FE1ECF5F6111}" srcOrd="0" destOrd="0" presId="urn:microsoft.com/office/officeart/2005/8/layout/vList2"/>
    <dgm:cxn modelId="{471BB486-8681-4A90-B548-802E07D3C46D}" srcId="{202CA471-EB63-4FB3-B713-A3C7A8F38AC3}" destId="{E94DB0F0-44BB-4456-ABB7-4CF984A0CD0B}" srcOrd="1" destOrd="0" parTransId="{4D5F3D86-E457-47DC-A175-7A36E0737DD5}" sibTransId="{D62E3E5A-05EA-4A4A-B085-976CFD844EC3}"/>
    <dgm:cxn modelId="{C0CA9289-34FD-4CEC-8A6C-508012BC99DA}" type="presOf" srcId="{E94DB0F0-44BB-4456-ABB7-4CF984A0CD0B}" destId="{CF521177-E72B-45B1-870C-3A5CF609DFAE}" srcOrd="0" destOrd="0" presId="urn:microsoft.com/office/officeart/2005/8/layout/vList2"/>
    <dgm:cxn modelId="{8296678E-9C98-4D15-BB81-04E1D0B5FB0E}" type="presOf" srcId="{E113162E-035F-4BE9-B926-C00DE210FC91}" destId="{8875C9A8-13BC-4FA7-ACEC-FA5005E04425}" srcOrd="0" destOrd="0" presId="urn:microsoft.com/office/officeart/2005/8/layout/vList2"/>
    <dgm:cxn modelId="{15FAFE9D-9635-42B0-ACDD-9801C2B28757}" type="presOf" srcId="{7C948923-9CF0-49F0-A661-2A1642206F68}" destId="{49C2EF85-183B-4715-AF25-9153EE8F9F5A}" srcOrd="0" destOrd="0" presId="urn:microsoft.com/office/officeart/2005/8/layout/vList2"/>
    <dgm:cxn modelId="{033B75AE-81FA-4731-80AD-EEF3D50C6D35}" srcId="{202CA471-EB63-4FB3-B713-A3C7A8F38AC3}" destId="{7C948923-9CF0-49F0-A661-2A1642206F68}" srcOrd="0" destOrd="0" parTransId="{82CE153A-D8E7-4ECC-B91F-782E74AA8040}" sibTransId="{AA2CE907-76EC-4206-B8A4-544531268632}"/>
    <dgm:cxn modelId="{FB45D9AD-CCFC-4DFD-A7C7-F56CCE25E1E5}" type="presParOf" srcId="{948DF491-DBA2-45A9-BB9D-89410471BB42}" destId="{49C2EF85-183B-4715-AF25-9153EE8F9F5A}" srcOrd="0" destOrd="0" presId="urn:microsoft.com/office/officeart/2005/8/layout/vList2"/>
    <dgm:cxn modelId="{C450681E-3AEE-45BE-AED5-B7B818E4A6F7}" type="presParOf" srcId="{948DF491-DBA2-45A9-BB9D-89410471BB42}" destId="{26176A20-DB9A-4998-A7C5-66ECAF8AFAF9}" srcOrd="1" destOrd="0" presId="urn:microsoft.com/office/officeart/2005/8/layout/vList2"/>
    <dgm:cxn modelId="{BA4C0A14-71DA-45F5-AA15-BA116352EB9E}" type="presParOf" srcId="{948DF491-DBA2-45A9-BB9D-89410471BB42}" destId="{CF521177-E72B-45B1-870C-3A5CF609DFAE}" srcOrd="2" destOrd="0" presId="urn:microsoft.com/office/officeart/2005/8/layout/vList2"/>
    <dgm:cxn modelId="{676E9668-D673-47A8-B1A6-D956D125CBDB}" type="presParOf" srcId="{948DF491-DBA2-45A9-BB9D-89410471BB42}" destId="{94081CCB-BD7F-46FB-962A-51D237CDDDA9}" srcOrd="3" destOrd="0" presId="urn:microsoft.com/office/officeart/2005/8/layout/vList2"/>
    <dgm:cxn modelId="{9E6D4598-A30D-42DB-AE92-70883B4D9F9D}" type="presParOf" srcId="{948DF491-DBA2-45A9-BB9D-89410471BB42}" destId="{8875C9A8-13BC-4FA7-ACEC-FA5005E04425}" srcOrd="4" destOrd="0" presId="urn:microsoft.com/office/officeart/2005/8/layout/vList2"/>
    <dgm:cxn modelId="{3ED5E7FA-ABCC-47B4-9349-7010609D9DB7}" type="presParOf" srcId="{948DF491-DBA2-45A9-BB9D-89410471BB42}" destId="{AD2C4AC1-A05F-4C03-A030-DF81E0989215}" srcOrd="5" destOrd="0" presId="urn:microsoft.com/office/officeart/2005/8/layout/vList2"/>
    <dgm:cxn modelId="{AA3015C3-73B7-4477-A5F7-72AC8723E558}" type="presParOf" srcId="{948DF491-DBA2-45A9-BB9D-89410471BB42}" destId="{94792CAC-7E7B-49E2-9008-FE1ECF5F6111}" srcOrd="6" destOrd="0" presId="urn:microsoft.com/office/officeart/2005/8/layout/vList2"/>
    <dgm:cxn modelId="{16A333E1-CB0B-4DF6-B9F2-267C5ED095C8}" type="presParOf" srcId="{948DF491-DBA2-45A9-BB9D-89410471BB42}" destId="{92151BA6-4B7D-4378-BB49-8D765F9669D4}" srcOrd="7" destOrd="0" presId="urn:microsoft.com/office/officeart/2005/8/layout/vList2"/>
    <dgm:cxn modelId="{3D5A55F1-6AFD-46BE-9C34-01EF11120BB4}" type="presParOf" srcId="{948DF491-DBA2-45A9-BB9D-89410471BB42}" destId="{447B0D48-B3D7-4699-BF41-2FD6FE23573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DEF0218-838E-4C7F-8F7C-04CB5BEC486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DCF1C3A-F7A4-4FD4-8BFB-BCAB4726DB92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Future Improvements: Collaboration &amp; Responsiveness</a:t>
          </a:r>
        </a:p>
      </dgm:t>
    </dgm:pt>
    <dgm:pt modelId="{34BC773C-6D07-4490-9528-F2D4F0679599}" type="parTrans" cxnId="{CF1DEB4B-0956-43F9-9B47-267EC911FDD0}">
      <dgm:prSet/>
      <dgm:spPr/>
      <dgm:t>
        <a:bodyPr/>
        <a:lstStyle/>
        <a:p>
          <a:endParaRPr lang="en-US"/>
        </a:p>
      </dgm:t>
    </dgm:pt>
    <dgm:pt modelId="{F87034C8-2628-4D3F-8F60-DF223DE96DE4}" type="sibTrans" cxnId="{CF1DEB4B-0956-43F9-9B47-267EC911FDD0}">
      <dgm:prSet/>
      <dgm:spPr/>
      <dgm:t>
        <a:bodyPr/>
        <a:lstStyle/>
        <a:p>
          <a:endParaRPr lang="en-US"/>
        </a:p>
      </dgm:t>
    </dgm:pt>
    <dgm:pt modelId="{FD567DE5-A3E2-48F8-8C25-624E396573C5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Collaboration: Enhance the application to allow task sharing and real-time collaboration among users, promoting teamwork and efficient task delegation.</a:t>
          </a:r>
        </a:p>
      </dgm:t>
    </dgm:pt>
    <dgm:pt modelId="{1966C55D-F588-429C-8D64-8B3FD6F3E750}" type="parTrans" cxnId="{F4C2F1A2-0F0B-4CEE-AE4E-F611BEEB1A2C}">
      <dgm:prSet/>
      <dgm:spPr/>
      <dgm:t>
        <a:bodyPr/>
        <a:lstStyle/>
        <a:p>
          <a:endParaRPr lang="en-US"/>
        </a:p>
      </dgm:t>
    </dgm:pt>
    <dgm:pt modelId="{B87C3B38-7179-4DC4-90CB-DD3A79EF5B91}" type="sibTrans" cxnId="{F4C2F1A2-0F0B-4CEE-AE4E-F611BEEB1A2C}">
      <dgm:prSet/>
      <dgm:spPr/>
      <dgm:t>
        <a:bodyPr/>
        <a:lstStyle/>
        <a:p>
          <a:endParaRPr lang="en-US"/>
        </a:p>
      </dgm:t>
    </dgm:pt>
    <dgm:pt modelId="{8EBAD996-9C13-4ADC-A408-2116FE7F50FC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Responsiveness: Optimize the application's design to ensure seamless user experience across various devices, enabling users to manage tasks conveniently on desktops, tablets, and mobile phones.</a:t>
          </a:r>
        </a:p>
      </dgm:t>
    </dgm:pt>
    <dgm:pt modelId="{5C3AF0B7-AC25-4395-BFFE-6987A01595BA}" type="parTrans" cxnId="{F2B52554-6680-4327-853E-5F63D6C50618}">
      <dgm:prSet/>
      <dgm:spPr/>
      <dgm:t>
        <a:bodyPr/>
        <a:lstStyle/>
        <a:p>
          <a:endParaRPr lang="en-US"/>
        </a:p>
      </dgm:t>
    </dgm:pt>
    <dgm:pt modelId="{C00FB357-0546-4EA4-A602-A1023CCAA534}" type="sibTrans" cxnId="{F2B52554-6680-4327-853E-5F63D6C50618}">
      <dgm:prSet/>
      <dgm:spPr/>
      <dgm:t>
        <a:bodyPr/>
        <a:lstStyle/>
        <a:p>
          <a:endParaRPr lang="en-US"/>
        </a:p>
      </dgm:t>
    </dgm:pt>
    <dgm:pt modelId="{689707BE-D918-44B9-BB1B-DF97FA95AA69}" type="pres">
      <dgm:prSet presAssocID="{8DEF0218-838E-4C7F-8F7C-04CB5BEC4862}" presName="linear" presStyleCnt="0">
        <dgm:presLayoutVars>
          <dgm:animLvl val="lvl"/>
          <dgm:resizeHandles val="exact"/>
        </dgm:presLayoutVars>
      </dgm:prSet>
      <dgm:spPr/>
    </dgm:pt>
    <dgm:pt modelId="{EE9DC24F-3727-47D8-B516-70177870A92F}" type="pres">
      <dgm:prSet presAssocID="{CDCF1C3A-F7A4-4FD4-8BFB-BCAB4726DB9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F67200F-0C1F-4F64-BC73-42195CF971AE}" type="pres">
      <dgm:prSet presAssocID="{F87034C8-2628-4D3F-8F60-DF223DE96DE4}" presName="spacer" presStyleCnt="0"/>
      <dgm:spPr/>
    </dgm:pt>
    <dgm:pt modelId="{2A9FE011-9107-4CDA-9550-6144521796CC}" type="pres">
      <dgm:prSet presAssocID="{FD567DE5-A3E2-48F8-8C25-624E396573C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C2D739D-2FF1-4615-9B21-EE5F2D1B7167}" type="pres">
      <dgm:prSet presAssocID="{B87C3B38-7179-4DC4-90CB-DD3A79EF5B91}" presName="spacer" presStyleCnt="0"/>
      <dgm:spPr/>
    </dgm:pt>
    <dgm:pt modelId="{F80B8122-4F8B-4050-B4CA-7989E072E9B7}" type="pres">
      <dgm:prSet presAssocID="{8EBAD996-9C13-4ADC-A408-2116FE7F50F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910270F-F673-47C8-B138-7F565224C9C6}" type="presOf" srcId="{FD567DE5-A3E2-48F8-8C25-624E396573C5}" destId="{2A9FE011-9107-4CDA-9550-6144521796CC}" srcOrd="0" destOrd="0" presId="urn:microsoft.com/office/officeart/2005/8/layout/vList2"/>
    <dgm:cxn modelId="{CF1DEB4B-0956-43F9-9B47-267EC911FDD0}" srcId="{8DEF0218-838E-4C7F-8F7C-04CB5BEC4862}" destId="{CDCF1C3A-F7A4-4FD4-8BFB-BCAB4726DB92}" srcOrd="0" destOrd="0" parTransId="{34BC773C-6D07-4490-9528-F2D4F0679599}" sibTransId="{F87034C8-2628-4D3F-8F60-DF223DE96DE4}"/>
    <dgm:cxn modelId="{F2B52554-6680-4327-853E-5F63D6C50618}" srcId="{8DEF0218-838E-4C7F-8F7C-04CB5BEC4862}" destId="{8EBAD996-9C13-4ADC-A408-2116FE7F50FC}" srcOrd="2" destOrd="0" parTransId="{5C3AF0B7-AC25-4395-BFFE-6987A01595BA}" sibTransId="{C00FB357-0546-4EA4-A602-A1023CCAA534}"/>
    <dgm:cxn modelId="{F4C2F1A2-0F0B-4CEE-AE4E-F611BEEB1A2C}" srcId="{8DEF0218-838E-4C7F-8F7C-04CB5BEC4862}" destId="{FD567DE5-A3E2-48F8-8C25-624E396573C5}" srcOrd="1" destOrd="0" parTransId="{1966C55D-F588-429C-8D64-8B3FD6F3E750}" sibTransId="{B87C3B38-7179-4DC4-90CB-DD3A79EF5B91}"/>
    <dgm:cxn modelId="{5105D0B4-949B-4149-8247-98713E98F147}" type="presOf" srcId="{8DEF0218-838E-4C7F-8F7C-04CB5BEC4862}" destId="{689707BE-D918-44B9-BB1B-DF97FA95AA69}" srcOrd="0" destOrd="0" presId="urn:microsoft.com/office/officeart/2005/8/layout/vList2"/>
    <dgm:cxn modelId="{C8F46CD6-C907-4C5D-BC6B-AF5FC81D15D6}" type="presOf" srcId="{8EBAD996-9C13-4ADC-A408-2116FE7F50FC}" destId="{F80B8122-4F8B-4050-B4CA-7989E072E9B7}" srcOrd="0" destOrd="0" presId="urn:microsoft.com/office/officeart/2005/8/layout/vList2"/>
    <dgm:cxn modelId="{E24DE5F9-48EE-4A49-AC29-142B12D76A28}" type="presOf" srcId="{CDCF1C3A-F7A4-4FD4-8BFB-BCAB4726DB92}" destId="{EE9DC24F-3727-47D8-B516-70177870A92F}" srcOrd="0" destOrd="0" presId="urn:microsoft.com/office/officeart/2005/8/layout/vList2"/>
    <dgm:cxn modelId="{867E7F94-49B7-4151-B07B-78C83AC3B9E3}" type="presParOf" srcId="{689707BE-D918-44B9-BB1B-DF97FA95AA69}" destId="{EE9DC24F-3727-47D8-B516-70177870A92F}" srcOrd="0" destOrd="0" presId="urn:microsoft.com/office/officeart/2005/8/layout/vList2"/>
    <dgm:cxn modelId="{5B3B9198-0BD8-4D74-89C7-37D5BD1DB475}" type="presParOf" srcId="{689707BE-D918-44B9-BB1B-DF97FA95AA69}" destId="{DF67200F-0C1F-4F64-BC73-42195CF971AE}" srcOrd="1" destOrd="0" presId="urn:microsoft.com/office/officeart/2005/8/layout/vList2"/>
    <dgm:cxn modelId="{C97923F2-59E0-4CAC-A308-CC53B3074520}" type="presParOf" srcId="{689707BE-D918-44B9-BB1B-DF97FA95AA69}" destId="{2A9FE011-9107-4CDA-9550-6144521796CC}" srcOrd="2" destOrd="0" presId="urn:microsoft.com/office/officeart/2005/8/layout/vList2"/>
    <dgm:cxn modelId="{2616E598-985C-46B6-91A7-8B8F743A1F6C}" type="presParOf" srcId="{689707BE-D918-44B9-BB1B-DF97FA95AA69}" destId="{CC2D739D-2FF1-4615-9B21-EE5F2D1B7167}" srcOrd="3" destOrd="0" presId="urn:microsoft.com/office/officeart/2005/8/layout/vList2"/>
    <dgm:cxn modelId="{AE87788B-334A-4CDF-9F81-C8B18742F44A}" type="presParOf" srcId="{689707BE-D918-44B9-BB1B-DF97FA95AA69}" destId="{F80B8122-4F8B-4050-B4CA-7989E072E9B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2A767A-C7C2-41AE-8E9C-297BAD8098F4}">
      <dsp:nvSpPr>
        <dsp:cNvPr id="0" name=""/>
        <dsp:cNvSpPr/>
      </dsp:nvSpPr>
      <dsp:spPr>
        <a:xfrm>
          <a:off x="0" y="252419"/>
          <a:ext cx="4663440" cy="687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tx1"/>
              </a:solidFill>
              <a:latin typeface="Univers Light"/>
            </a:rPr>
            <a:t>Sandesh Rai --Team leader</a:t>
          </a:r>
        </a:p>
      </dsp:txBody>
      <dsp:txXfrm>
        <a:off x="33583" y="286002"/>
        <a:ext cx="4596274" cy="620794"/>
      </dsp:txXfrm>
    </dsp:sp>
    <dsp:sp modelId="{15640641-DB11-4F34-85A4-20B996806356}">
      <dsp:nvSpPr>
        <dsp:cNvPr id="0" name=""/>
        <dsp:cNvSpPr/>
      </dsp:nvSpPr>
      <dsp:spPr>
        <a:xfrm>
          <a:off x="0" y="1021019"/>
          <a:ext cx="4663440" cy="687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tx1"/>
              </a:solidFill>
              <a:latin typeface="Univers Light"/>
            </a:rPr>
            <a:t>Kabin Munankarmi </a:t>
          </a:r>
        </a:p>
      </dsp:txBody>
      <dsp:txXfrm>
        <a:off x="33583" y="1054602"/>
        <a:ext cx="4596274" cy="620794"/>
      </dsp:txXfrm>
    </dsp:sp>
    <dsp:sp modelId="{B077DC5D-6805-4718-84B7-E3D8B0AAD021}">
      <dsp:nvSpPr>
        <dsp:cNvPr id="0" name=""/>
        <dsp:cNvSpPr/>
      </dsp:nvSpPr>
      <dsp:spPr>
        <a:xfrm>
          <a:off x="0" y="1789619"/>
          <a:ext cx="4663440" cy="6879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tx1"/>
              </a:solidFill>
              <a:latin typeface="Univers Light"/>
            </a:rPr>
            <a:t>Ruma Roka</a:t>
          </a:r>
        </a:p>
      </dsp:txBody>
      <dsp:txXfrm>
        <a:off x="33583" y="1823202"/>
        <a:ext cx="4596274" cy="620794"/>
      </dsp:txXfrm>
    </dsp:sp>
    <dsp:sp modelId="{2B9EAE0C-91D2-4C63-84E6-529DA8AA0951}">
      <dsp:nvSpPr>
        <dsp:cNvPr id="0" name=""/>
        <dsp:cNvSpPr/>
      </dsp:nvSpPr>
      <dsp:spPr>
        <a:xfrm>
          <a:off x="0" y="2558219"/>
          <a:ext cx="4663440" cy="687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tx1"/>
              </a:solidFill>
              <a:latin typeface="Univers Light"/>
            </a:rPr>
            <a:t>Bharat Rijal</a:t>
          </a:r>
        </a:p>
      </dsp:txBody>
      <dsp:txXfrm>
        <a:off x="33583" y="2591802"/>
        <a:ext cx="4596274" cy="620794"/>
      </dsp:txXfrm>
    </dsp:sp>
    <dsp:sp modelId="{086A7036-3ADA-41D2-9B6F-216CCCCB8365}">
      <dsp:nvSpPr>
        <dsp:cNvPr id="0" name=""/>
        <dsp:cNvSpPr/>
      </dsp:nvSpPr>
      <dsp:spPr>
        <a:xfrm>
          <a:off x="0" y="3326819"/>
          <a:ext cx="4663440" cy="6879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tx1"/>
              </a:solidFill>
              <a:latin typeface="Univers Light"/>
            </a:rPr>
            <a:t>Rekha Tharu</a:t>
          </a:r>
        </a:p>
      </dsp:txBody>
      <dsp:txXfrm>
        <a:off x="33583" y="3360402"/>
        <a:ext cx="4596274" cy="6207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4AACB7-0C22-4D95-B3F3-94DDB7627012}">
      <dsp:nvSpPr>
        <dsp:cNvPr id="0" name=""/>
        <dsp:cNvSpPr/>
      </dsp:nvSpPr>
      <dsp:spPr>
        <a:xfrm>
          <a:off x="0" y="520"/>
          <a:ext cx="498822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6FDA19-EFB9-4E57-B464-B808514612B7}">
      <dsp:nvSpPr>
        <dsp:cNvPr id="0" name=""/>
        <dsp:cNvSpPr/>
      </dsp:nvSpPr>
      <dsp:spPr>
        <a:xfrm>
          <a:off x="0" y="520"/>
          <a:ext cx="4988225" cy="853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latin typeface="Univers Light"/>
            </a:rPr>
            <a:t>Task Creation and Organization </a:t>
          </a:r>
          <a:endParaRPr lang="en-US" sz="2600" kern="1200" dirty="0">
            <a:latin typeface="Univers Light"/>
          </a:endParaRPr>
        </a:p>
      </dsp:txBody>
      <dsp:txXfrm>
        <a:off x="0" y="520"/>
        <a:ext cx="4988225" cy="853231"/>
      </dsp:txXfrm>
    </dsp:sp>
    <dsp:sp modelId="{A989F0A4-A616-4402-8849-86CFD372ED6F}">
      <dsp:nvSpPr>
        <dsp:cNvPr id="0" name=""/>
        <dsp:cNvSpPr/>
      </dsp:nvSpPr>
      <dsp:spPr>
        <a:xfrm>
          <a:off x="0" y="853752"/>
          <a:ext cx="4988225" cy="0"/>
        </a:xfrm>
        <a:prstGeom prst="line">
          <a:avLst/>
        </a:prstGeom>
        <a:solidFill>
          <a:schemeClr val="accent2">
            <a:hueOff val="5024410"/>
            <a:satOff val="-47"/>
            <a:lumOff val="1422"/>
            <a:alphaOff val="0"/>
          </a:schemeClr>
        </a:solidFill>
        <a:ln w="12700" cap="flat" cmpd="sng" algn="ctr">
          <a:solidFill>
            <a:schemeClr val="accent2">
              <a:hueOff val="5024410"/>
              <a:satOff val="-47"/>
              <a:lumOff val="14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B5943D-FDA1-4CBE-BB84-6840C242E821}">
      <dsp:nvSpPr>
        <dsp:cNvPr id="0" name=""/>
        <dsp:cNvSpPr/>
      </dsp:nvSpPr>
      <dsp:spPr>
        <a:xfrm>
          <a:off x="0" y="853752"/>
          <a:ext cx="4988225" cy="853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latin typeface="Univers Light"/>
            </a:rPr>
            <a:t>CRUD Operation</a:t>
          </a:r>
          <a:endParaRPr lang="en-US" sz="2600" kern="1200" dirty="0">
            <a:latin typeface="Univers Light"/>
          </a:endParaRPr>
        </a:p>
      </dsp:txBody>
      <dsp:txXfrm>
        <a:off x="0" y="853752"/>
        <a:ext cx="4988225" cy="853231"/>
      </dsp:txXfrm>
    </dsp:sp>
    <dsp:sp modelId="{6F58E0A1-90F8-4B4C-A9FD-80D7F91A7ACF}">
      <dsp:nvSpPr>
        <dsp:cNvPr id="0" name=""/>
        <dsp:cNvSpPr/>
      </dsp:nvSpPr>
      <dsp:spPr>
        <a:xfrm>
          <a:off x="0" y="1706984"/>
          <a:ext cx="4988225" cy="0"/>
        </a:xfrm>
        <a:prstGeom prst="line">
          <a:avLst/>
        </a:prstGeom>
        <a:solidFill>
          <a:schemeClr val="accent2">
            <a:hueOff val="10048820"/>
            <a:satOff val="-94"/>
            <a:lumOff val="2843"/>
            <a:alphaOff val="0"/>
          </a:schemeClr>
        </a:solidFill>
        <a:ln w="12700" cap="flat" cmpd="sng" algn="ctr">
          <a:solidFill>
            <a:schemeClr val="accent2">
              <a:hueOff val="10048820"/>
              <a:satOff val="-94"/>
              <a:lumOff val="2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7AD2D4-0E0B-420B-80B8-857DEA81691E}">
      <dsp:nvSpPr>
        <dsp:cNvPr id="0" name=""/>
        <dsp:cNvSpPr/>
      </dsp:nvSpPr>
      <dsp:spPr>
        <a:xfrm>
          <a:off x="0" y="1706984"/>
          <a:ext cx="4988225" cy="853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latin typeface="Univers Light"/>
            </a:rPr>
            <a:t>Priority Level Management</a:t>
          </a:r>
          <a:endParaRPr lang="en-US" sz="2600" kern="1200" dirty="0">
            <a:latin typeface="Univers Light"/>
          </a:endParaRPr>
        </a:p>
      </dsp:txBody>
      <dsp:txXfrm>
        <a:off x="0" y="1706984"/>
        <a:ext cx="4988225" cy="853231"/>
      </dsp:txXfrm>
    </dsp:sp>
    <dsp:sp modelId="{98E270D0-298B-4832-AACB-1BA2245EB54D}">
      <dsp:nvSpPr>
        <dsp:cNvPr id="0" name=""/>
        <dsp:cNvSpPr/>
      </dsp:nvSpPr>
      <dsp:spPr>
        <a:xfrm>
          <a:off x="0" y="2560215"/>
          <a:ext cx="4988225" cy="0"/>
        </a:xfrm>
        <a:prstGeom prst="line">
          <a:avLst/>
        </a:prstGeom>
        <a:solidFill>
          <a:schemeClr val="accent2">
            <a:hueOff val="15073229"/>
            <a:satOff val="-140"/>
            <a:lumOff val="4265"/>
            <a:alphaOff val="0"/>
          </a:schemeClr>
        </a:solidFill>
        <a:ln w="12700" cap="flat" cmpd="sng" algn="ctr">
          <a:solidFill>
            <a:schemeClr val="accent2">
              <a:hueOff val="15073229"/>
              <a:satOff val="-140"/>
              <a:lumOff val="42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AF4031-DB03-4C4A-A012-E13439F2EADF}">
      <dsp:nvSpPr>
        <dsp:cNvPr id="0" name=""/>
        <dsp:cNvSpPr/>
      </dsp:nvSpPr>
      <dsp:spPr>
        <a:xfrm>
          <a:off x="0" y="2560215"/>
          <a:ext cx="4988225" cy="853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latin typeface="Univers Light"/>
            </a:rPr>
            <a:t>Task Visualization</a:t>
          </a:r>
          <a:endParaRPr lang="en-US" sz="2600" kern="1200" dirty="0">
            <a:latin typeface="Univers Light"/>
          </a:endParaRPr>
        </a:p>
      </dsp:txBody>
      <dsp:txXfrm>
        <a:off x="0" y="2560215"/>
        <a:ext cx="4988225" cy="853231"/>
      </dsp:txXfrm>
    </dsp:sp>
    <dsp:sp modelId="{CF4408D1-AE2C-4CD3-B6A0-D2A3320821A8}">
      <dsp:nvSpPr>
        <dsp:cNvPr id="0" name=""/>
        <dsp:cNvSpPr/>
      </dsp:nvSpPr>
      <dsp:spPr>
        <a:xfrm>
          <a:off x="0" y="3413447"/>
          <a:ext cx="4988225" cy="0"/>
        </a:xfrm>
        <a:prstGeom prst="line">
          <a:avLst/>
        </a:prstGeom>
        <a:solidFill>
          <a:schemeClr val="accent2">
            <a:hueOff val="20097640"/>
            <a:satOff val="-187"/>
            <a:lumOff val="5687"/>
            <a:alphaOff val="0"/>
          </a:schemeClr>
        </a:solidFill>
        <a:ln w="12700" cap="flat" cmpd="sng" algn="ctr">
          <a:solidFill>
            <a:schemeClr val="accent2">
              <a:hueOff val="20097640"/>
              <a:satOff val="-187"/>
              <a:lumOff val="56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E88033-D838-4140-81D5-8195B3C63989}">
      <dsp:nvSpPr>
        <dsp:cNvPr id="0" name=""/>
        <dsp:cNvSpPr/>
      </dsp:nvSpPr>
      <dsp:spPr>
        <a:xfrm>
          <a:off x="0" y="3413447"/>
          <a:ext cx="4988225" cy="853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latin typeface="Univers Light"/>
            </a:rPr>
            <a:t>User-Friendly Interface</a:t>
          </a:r>
          <a:endParaRPr lang="en-US" sz="2600" kern="1200" dirty="0">
            <a:latin typeface="Univers Light"/>
          </a:endParaRPr>
        </a:p>
      </dsp:txBody>
      <dsp:txXfrm>
        <a:off x="0" y="3413447"/>
        <a:ext cx="4988225" cy="8532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2EF85-183B-4715-AF25-9153EE8F9F5A}">
      <dsp:nvSpPr>
        <dsp:cNvPr id="0" name=""/>
        <dsp:cNvSpPr/>
      </dsp:nvSpPr>
      <dsp:spPr>
        <a:xfrm>
          <a:off x="0" y="2097"/>
          <a:ext cx="5520187" cy="95720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1"/>
              </a:solidFill>
            </a:rPr>
            <a:t>Result: A Highly Functional and User-Friendly 2Do-List Application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46727" y="48824"/>
        <a:ext cx="5426733" cy="863752"/>
      </dsp:txXfrm>
    </dsp:sp>
    <dsp:sp modelId="{CF521177-E72B-45B1-870C-3A5CF609DFAE}">
      <dsp:nvSpPr>
        <dsp:cNvPr id="0" name=""/>
        <dsp:cNvSpPr/>
      </dsp:nvSpPr>
      <dsp:spPr>
        <a:xfrm>
          <a:off x="0" y="1008264"/>
          <a:ext cx="5520187" cy="957206"/>
        </a:xfrm>
        <a:prstGeom prst="roundRect">
          <a:avLst/>
        </a:prstGeom>
        <a:solidFill>
          <a:schemeClr val="accent2">
            <a:hueOff val="5024410"/>
            <a:satOff val="-47"/>
            <a:lumOff val="14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1"/>
              </a:solidFill>
            </a:rPr>
            <a:t>Efficient Task Management: Users can create, organize, and prioritize tasks effortlessly, resulting in improved productivity and effective time management.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46727" y="1054991"/>
        <a:ext cx="5426733" cy="863752"/>
      </dsp:txXfrm>
    </dsp:sp>
    <dsp:sp modelId="{8875C9A8-13BC-4FA7-ACEC-FA5005E04425}">
      <dsp:nvSpPr>
        <dsp:cNvPr id="0" name=""/>
        <dsp:cNvSpPr/>
      </dsp:nvSpPr>
      <dsp:spPr>
        <a:xfrm>
          <a:off x="0" y="2014430"/>
          <a:ext cx="5520187" cy="957206"/>
        </a:xfrm>
        <a:prstGeom prst="roundRect">
          <a:avLst/>
        </a:prstGeom>
        <a:solidFill>
          <a:schemeClr val="accent2">
            <a:hueOff val="10048820"/>
            <a:satOff val="-94"/>
            <a:lumOff val="2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1"/>
              </a:solidFill>
            </a:rPr>
            <a:t>Customizable Priority Levels: The application allows users to assign priority levels to task.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46727" y="2061157"/>
        <a:ext cx="5426733" cy="863752"/>
      </dsp:txXfrm>
    </dsp:sp>
    <dsp:sp modelId="{94792CAC-7E7B-49E2-9008-FE1ECF5F6111}">
      <dsp:nvSpPr>
        <dsp:cNvPr id="0" name=""/>
        <dsp:cNvSpPr/>
      </dsp:nvSpPr>
      <dsp:spPr>
        <a:xfrm>
          <a:off x="0" y="3020596"/>
          <a:ext cx="5520187" cy="957206"/>
        </a:xfrm>
        <a:prstGeom prst="roundRect">
          <a:avLst/>
        </a:prstGeom>
        <a:solidFill>
          <a:schemeClr val="accent2">
            <a:hueOff val="15073229"/>
            <a:satOff val="-140"/>
            <a:lumOff val="42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1"/>
              </a:solidFill>
            </a:rPr>
            <a:t>CRUD Operations: Users can easily create, read, update, and delete tasks.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46727" y="3067323"/>
        <a:ext cx="5426733" cy="863752"/>
      </dsp:txXfrm>
    </dsp:sp>
    <dsp:sp modelId="{447B0D48-B3D7-4699-BF41-2FD6FE235737}">
      <dsp:nvSpPr>
        <dsp:cNvPr id="0" name=""/>
        <dsp:cNvSpPr/>
      </dsp:nvSpPr>
      <dsp:spPr>
        <a:xfrm>
          <a:off x="0" y="4026762"/>
          <a:ext cx="5520187" cy="957206"/>
        </a:xfrm>
        <a:prstGeom prst="roundRect">
          <a:avLst/>
        </a:prstGeom>
        <a:solidFill>
          <a:schemeClr val="accent2">
            <a:hueOff val="20097640"/>
            <a:satOff val="-187"/>
            <a:lumOff val="56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1"/>
              </a:solidFill>
            </a:rPr>
            <a:t>Visual Insights: The inclusion of visual charts and graphs allows users to gain valuable insights into their task  based on priority levels.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46727" y="4073489"/>
        <a:ext cx="5426733" cy="8637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9DC24F-3727-47D8-B516-70177870A92F}">
      <dsp:nvSpPr>
        <dsp:cNvPr id="0" name=""/>
        <dsp:cNvSpPr/>
      </dsp:nvSpPr>
      <dsp:spPr>
        <a:xfrm>
          <a:off x="0" y="410943"/>
          <a:ext cx="5922752" cy="131036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Future Improvements: Collaboration &amp; Responsiveness</a:t>
          </a:r>
        </a:p>
      </dsp:txBody>
      <dsp:txXfrm>
        <a:off x="63967" y="474910"/>
        <a:ext cx="5794818" cy="1182434"/>
      </dsp:txXfrm>
    </dsp:sp>
    <dsp:sp modelId="{2A9FE011-9107-4CDA-9550-6144521796CC}">
      <dsp:nvSpPr>
        <dsp:cNvPr id="0" name=""/>
        <dsp:cNvSpPr/>
      </dsp:nvSpPr>
      <dsp:spPr>
        <a:xfrm>
          <a:off x="0" y="1773151"/>
          <a:ext cx="5922752" cy="1310368"/>
        </a:xfrm>
        <a:prstGeom prst="roundRect">
          <a:avLst/>
        </a:prstGeom>
        <a:solidFill>
          <a:schemeClr val="accent2">
            <a:hueOff val="10048820"/>
            <a:satOff val="-94"/>
            <a:lumOff val="2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Collaboration: Enhance the application to allow task sharing and real-time collaboration among users, promoting teamwork and efficient task delegation.</a:t>
          </a:r>
        </a:p>
      </dsp:txBody>
      <dsp:txXfrm>
        <a:off x="63967" y="1837118"/>
        <a:ext cx="5794818" cy="1182434"/>
      </dsp:txXfrm>
    </dsp:sp>
    <dsp:sp modelId="{F80B8122-4F8B-4050-B4CA-7989E072E9B7}">
      <dsp:nvSpPr>
        <dsp:cNvPr id="0" name=""/>
        <dsp:cNvSpPr/>
      </dsp:nvSpPr>
      <dsp:spPr>
        <a:xfrm>
          <a:off x="0" y="3135359"/>
          <a:ext cx="5922752" cy="1310368"/>
        </a:xfrm>
        <a:prstGeom prst="roundRect">
          <a:avLst/>
        </a:prstGeom>
        <a:solidFill>
          <a:schemeClr val="accent2">
            <a:hueOff val="20097640"/>
            <a:satOff val="-187"/>
            <a:lumOff val="56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Responsiveness: Optimize the application's design to ensure seamless user experience across various devices, enabling users to manage tasks conveniently on desktops, tablets, and mobile phones.</a:t>
          </a:r>
        </a:p>
      </dsp:txBody>
      <dsp:txXfrm>
        <a:off x="63967" y="3199326"/>
        <a:ext cx="5794818" cy="11824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4701464"/>
            <a:ext cx="8952782" cy="1204036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952500"/>
            <a:ext cx="8952781" cy="3748824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8514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41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8334" y="952499"/>
            <a:ext cx="2051165" cy="4953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952499"/>
            <a:ext cx="8235834" cy="49530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40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4701464"/>
            <a:ext cx="8952782" cy="1204036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952500"/>
            <a:ext cx="8952781" cy="3748824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8509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4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618211"/>
            <a:ext cx="8412190" cy="3944389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908858"/>
            <a:ext cx="8412192" cy="676102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4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2260121"/>
            <a:ext cx="4350026" cy="36568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6574" y="2260120"/>
            <a:ext cx="4350025" cy="365688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32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66788"/>
            <a:ext cx="10059988" cy="10517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018581"/>
            <a:ext cx="4350027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774756"/>
            <a:ext cx="4350027" cy="3150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46572" y="2018581"/>
            <a:ext cx="4350028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46572" y="2774756"/>
            <a:ext cx="4350028" cy="315079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657975" y="2625552"/>
            <a:ext cx="42386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403684" y="2625552"/>
            <a:ext cx="42417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0675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55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971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6484"/>
            <a:ext cx="3932237" cy="2122516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12026"/>
            <a:ext cx="5143500" cy="456565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22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344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7185"/>
            <a:ext cx="3932237" cy="2121813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57702" y="1307186"/>
            <a:ext cx="5038898" cy="45983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3446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15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8334" y="952499"/>
            <a:ext cx="2051165" cy="4953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952499"/>
            <a:ext cx="8235834" cy="49530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357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4701464"/>
            <a:ext cx="8952782" cy="1204036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952500"/>
            <a:ext cx="8952781" cy="3748824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7925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904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618211"/>
            <a:ext cx="8412190" cy="3944389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908858"/>
            <a:ext cx="8412192" cy="676102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289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2260121"/>
            <a:ext cx="4350026" cy="36568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6574" y="2260120"/>
            <a:ext cx="4350025" cy="365688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943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66788"/>
            <a:ext cx="10059988" cy="10517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018581"/>
            <a:ext cx="4350027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774756"/>
            <a:ext cx="4350027" cy="3150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46572" y="2018581"/>
            <a:ext cx="4350028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46572" y="2774756"/>
            <a:ext cx="4350028" cy="315079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657975" y="2625552"/>
            <a:ext cx="42386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403684" y="2625552"/>
            <a:ext cx="42417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0475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198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5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618211"/>
            <a:ext cx="8412190" cy="3944389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908858"/>
            <a:ext cx="8412192" cy="676102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54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6484"/>
            <a:ext cx="3932237" cy="2122516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12026"/>
            <a:ext cx="5143500" cy="456565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935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7185"/>
            <a:ext cx="3932237" cy="2121813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57702" y="1307186"/>
            <a:ext cx="5038898" cy="45983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10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472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8334" y="952499"/>
            <a:ext cx="2051165" cy="4953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952499"/>
            <a:ext cx="8235834" cy="49530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103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4701464"/>
            <a:ext cx="8952782" cy="1204036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952500"/>
            <a:ext cx="8952781" cy="3748824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85144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344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618211"/>
            <a:ext cx="8412190" cy="3944389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908858"/>
            <a:ext cx="8412192" cy="676102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543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2260121"/>
            <a:ext cx="4350026" cy="36568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6574" y="2260120"/>
            <a:ext cx="4350025" cy="365688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5121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66788"/>
            <a:ext cx="10059988" cy="10517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018581"/>
            <a:ext cx="4350027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774756"/>
            <a:ext cx="4350027" cy="3150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46572" y="2018581"/>
            <a:ext cx="4350028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46572" y="2774756"/>
            <a:ext cx="4350028" cy="315079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657975" y="2625552"/>
            <a:ext cx="42386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403684" y="2625552"/>
            <a:ext cx="42417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03188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58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2260121"/>
            <a:ext cx="4350026" cy="36568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6574" y="2260120"/>
            <a:ext cx="4350025" cy="365688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5121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2253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6484"/>
            <a:ext cx="3932237" cy="2122516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12026"/>
            <a:ext cx="5143500" cy="456565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5046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7185"/>
            <a:ext cx="3932237" cy="2121813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57702" y="1307186"/>
            <a:ext cx="5038898" cy="45983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2461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4170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8334" y="952499"/>
            <a:ext cx="2051165" cy="4953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952499"/>
            <a:ext cx="8235834" cy="49530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4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66788"/>
            <a:ext cx="10059988" cy="10517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018581"/>
            <a:ext cx="4350027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774756"/>
            <a:ext cx="4350027" cy="3150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46572" y="2018581"/>
            <a:ext cx="4350028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46572" y="2774756"/>
            <a:ext cx="4350028" cy="315079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657975" y="2625552"/>
            <a:ext cx="42386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403684" y="2625552"/>
            <a:ext cx="42417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031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58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2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6484"/>
            <a:ext cx="3932237" cy="2122516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12026"/>
            <a:ext cx="5143500" cy="456565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50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7185"/>
            <a:ext cx="3932237" cy="2121813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57702" y="1307186"/>
            <a:ext cx="5038898" cy="45983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24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42963"/>
            <a:ext cx="9601200" cy="1309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262188"/>
            <a:ext cx="9601200" cy="3643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5DBDDF98-C922-483F-97E9-3E76B0201B42}" type="datetimeFigureOut">
              <a:rPr lang="en-US" smtClean="0"/>
              <a:pPr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810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26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8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42963"/>
            <a:ext cx="9601200" cy="1309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262188"/>
            <a:ext cx="9601200" cy="3643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5DBDDF98-C922-483F-97E9-3E76B0201B42}" type="datetimeFigureOut">
              <a:rPr lang="en-US" smtClean="0"/>
              <a:pPr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810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2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8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42963"/>
            <a:ext cx="9601200" cy="1309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262188"/>
            <a:ext cx="9601200" cy="3643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5DBDDF98-C922-483F-97E9-3E76B0201B42}" type="datetimeFigureOut">
              <a:rPr lang="en-US" smtClean="0"/>
              <a:pPr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810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84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8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42963"/>
            <a:ext cx="9601200" cy="1309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262188"/>
            <a:ext cx="9601200" cy="3643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5DBDDF98-C922-483F-97E9-3E76B0201B42}" type="datetimeFigureOut">
              <a:rPr lang="en-US" smtClean="0"/>
              <a:pPr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810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26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8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80CCD56-C12A-7636-D7A1-B201A297A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0AF32C-295D-E7E9-86B7-B77B5747B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2905" y="953965"/>
            <a:ext cx="9280223" cy="495153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93825" y="2070340"/>
            <a:ext cx="5005383" cy="1817298"/>
          </a:xfrm>
        </p:spPr>
        <p:txBody>
          <a:bodyPr anchor="b">
            <a:normAutofit/>
          </a:bodyPr>
          <a:lstStyle/>
          <a:p>
            <a:r>
              <a:rPr lang="en-US" sz="4000" b="1" dirty="0"/>
              <a:t>2do-list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1723222" y="3887638"/>
            <a:ext cx="4939246" cy="107885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900" b="1" dirty="0"/>
              <a:t> Simplify, Prioritize, Succeed: Discover our 2do-list Application's Impact on Task Management</a:t>
            </a:r>
            <a:r>
              <a:rPr lang="en-US" sz="1400" dirty="0"/>
              <a:t>
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57BCB3-C5C7-99B2-C32A-CF56FC13FA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72" r="4968" b="-3"/>
          <a:stretch/>
        </p:blipFill>
        <p:spPr>
          <a:xfrm>
            <a:off x="7157263" y="1675948"/>
            <a:ext cx="4082237" cy="350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491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5735658-270A-8D75-091E-AFB444A3D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arget with various rings of accuracy">
            <a:extLst>
              <a:ext uri="{FF2B5EF4-FFF2-40B4-BE49-F238E27FC236}">
                <a16:creationId xmlns:a16="http://schemas.microsoft.com/office/drawing/2014/main" id="{BB2F018B-2549-2B16-E3CA-88C0E6BC2C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23" b="156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385C18C-C6E1-BF2C-1367-FB73BE5018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85763" y="-385762"/>
            <a:ext cx="6857999" cy="7629524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6000"/>
                </a:srgbClr>
              </a:gs>
              <a:gs pos="100000">
                <a:srgbClr val="000000">
                  <a:alpha val="0"/>
                </a:srgbClr>
              </a:gs>
              <a:gs pos="56000">
                <a:srgbClr val="000000">
                  <a:alpha val="37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711BF64-C99B-2F90-ADA1-0C08F9BE8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952500" y="964922"/>
            <a:ext cx="4539955" cy="4943507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0 w 10019371"/>
              <a:gd name="connsiteY0" fmla="*/ 1655069 h 4920343"/>
              <a:gd name="connsiteX1" fmla="*/ 33577 w 10019371"/>
              <a:gd name="connsiteY1" fmla="*/ 0 h 4920343"/>
              <a:gd name="connsiteX2" fmla="*/ 10019371 w 10019371"/>
              <a:gd name="connsiteY2" fmla="*/ 0 h 4920343"/>
              <a:gd name="connsiteX3" fmla="*/ 10019371 w 10019371"/>
              <a:gd name="connsiteY3" fmla="*/ 4920343 h 4920343"/>
              <a:gd name="connsiteX4" fmla="*/ 33577 w 10019371"/>
              <a:gd name="connsiteY4" fmla="*/ 4920343 h 4920343"/>
              <a:gd name="connsiteX5" fmla="*/ 33577 w 10019371"/>
              <a:gd name="connsiteY5" fmla="*/ 4119525 h 4920343"/>
              <a:gd name="connsiteX0" fmla="*/ 0 w 9991028"/>
              <a:gd name="connsiteY0" fmla="*/ 1645173 h 4920343"/>
              <a:gd name="connsiteX1" fmla="*/ 5234 w 9991028"/>
              <a:gd name="connsiteY1" fmla="*/ 0 h 4920343"/>
              <a:gd name="connsiteX2" fmla="*/ 9991028 w 9991028"/>
              <a:gd name="connsiteY2" fmla="*/ 0 h 4920343"/>
              <a:gd name="connsiteX3" fmla="*/ 9991028 w 9991028"/>
              <a:gd name="connsiteY3" fmla="*/ 4920343 h 4920343"/>
              <a:gd name="connsiteX4" fmla="*/ 5234 w 9991028"/>
              <a:gd name="connsiteY4" fmla="*/ 4920343 h 4920343"/>
              <a:gd name="connsiteX5" fmla="*/ 5234 w 9991028"/>
              <a:gd name="connsiteY5" fmla="*/ 4119525 h 4920343"/>
              <a:gd name="connsiteX0" fmla="*/ 59 w 9986364"/>
              <a:gd name="connsiteY0" fmla="*/ 1639236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60 w 9986364"/>
              <a:gd name="connsiteY0" fmla="*/ 1847740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11626 w 9985937"/>
              <a:gd name="connsiteY0" fmla="*/ 1797498 h 4920343"/>
              <a:gd name="connsiteX1" fmla="*/ 143 w 9985937"/>
              <a:gd name="connsiteY1" fmla="*/ 0 h 4920343"/>
              <a:gd name="connsiteX2" fmla="*/ 9985937 w 9985937"/>
              <a:gd name="connsiteY2" fmla="*/ 0 h 4920343"/>
              <a:gd name="connsiteX3" fmla="*/ 9985937 w 9985937"/>
              <a:gd name="connsiteY3" fmla="*/ 4920343 h 4920343"/>
              <a:gd name="connsiteX4" fmla="*/ 143 w 9985937"/>
              <a:gd name="connsiteY4" fmla="*/ 4920343 h 4920343"/>
              <a:gd name="connsiteX5" fmla="*/ 143 w 9985937"/>
              <a:gd name="connsiteY5" fmla="*/ 4119525 h 4920343"/>
              <a:gd name="connsiteX0" fmla="*/ 62 w 9986364"/>
              <a:gd name="connsiteY0" fmla="*/ 1779914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17584 w 9985899"/>
              <a:gd name="connsiteY0" fmla="*/ 1779914 h 4920343"/>
              <a:gd name="connsiteX1" fmla="*/ 105 w 9985899"/>
              <a:gd name="connsiteY1" fmla="*/ 0 h 4920343"/>
              <a:gd name="connsiteX2" fmla="*/ 9985899 w 9985899"/>
              <a:gd name="connsiteY2" fmla="*/ 0 h 4920343"/>
              <a:gd name="connsiteX3" fmla="*/ 9985899 w 9985899"/>
              <a:gd name="connsiteY3" fmla="*/ 4920343 h 4920343"/>
              <a:gd name="connsiteX4" fmla="*/ 105 w 9985899"/>
              <a:gd name="connsiteY4" fmla="*/ 4920343 h 4920343"/>
              <a:gd name="connsiteX5" fmla="*/ 105 w 9985899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899" h="4920343">
                <a:moveTo>
                  <a:pt x="17584" y="1779914"/>
                </a:moveTo>
                <a:cubicBezTo>
                  <a:pt x="19329" y="1231523"/>
                  <a:pt x="-1640" y="548391"/>
                  <a:pt x="105" y="0"/>
                </a:cubicBezTo>
                <a:lnTo>
                  <a:pt x="9985899" y="0"/>
                </a:lnTo>
                <a:lnTo>
                  <a:pt x="9985899" y="4920343"/>
                </a:lnTo>
                <a:lnTo>
                  <a:pt x="105" y="4920343"/>
                </a:lnTo>
                <a:lnTo>
                  <a:pt x="105" y="4119525"/>
                </a:lnTo>
              </a:path>
            </a:pathLst>
          </a:cu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CE8808-E747-E29D-F572-3B02D902D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620" y="1862182"/>
            <a:ext cx="3931090" cy="21554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spc="530" dirty="0">
                <a:solidFill>
                  <a:srgbClr val="FFFFFF"/>
                </a:solidFill>
              </a:rPr>
              <a:t>Demo </a:t>
            </a:r>
          </a:p>
        </p:txBody>
      </p:sp>
    </p:spTree>
    <p:extLst>
      <p:ext uri="{BB962C8B-B14F-4D97-AF65-F5344CB8AC3E}">
        <p14:creationId xmlns:p14="http://schemas.microsoft.com/office/powerpoint/2010/main" val="205615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399037D5-760E-1F04-18A2-81E93142B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150D424-378A-5EAF-BEF3-AB85F9E3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2500" y="952500"/>
            <a:ext cx="10287000" cy="4953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28003" y="2335247"/>
            <a:ext cx="5228257" cy="2273771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Introducing Our Team.</a:t>
            </a:r>
            <a:endParaRPr lang="en-US" dirty="0"/>
          </a:p>
        </p:txBody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AEFCE30-20EC-D2F4-5BD8-89CDAE28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7FB15980-1F01-46F5-9BE3-B420B87C4E02}" type="datetime1">
              <a:rPr lang="en-US" smtClean="0"/>
              <a:pPr>
                <a:spcAft>
                  <a:spcPts val="600"/>
                </a:spcAft>
              </a:pPr>
              <a:t>7/16/2023</a:t>
            </a:fld>
            <a:endParaRPr lang="en-US"/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7FAFA6F5-E91F-C30E-BCAF-01C3F9CB4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8107" y="6199188"/>
            <a:ext cx="619125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z="1400" dirty="0" smtClean="0"/>
              <a:pPr>
                <a:spcAft>
                  <a:spcPts val="600"/>
                </a:spcAft>
              </a:pPr>
              <a:t>2</a:t>
            </a:fld>
            <a:endParaRPr lang="en-US" sz="1400"/>
          </a:p>
        </p:txBody>
      </p:sp>
      <p:graphicFrame>
        <p:nvGraphicFramePr>
          <p:cNvPr id="22" name="Content Placeholder">
            <a:extLst>
              <a:ext uri="{FF2B5EF4-FFF2-40B4-BE49-F238E27FC236}">
                <a16:creationId xmlns:a16="http://schemas.microsoft.com/office/drawing/2014/main" id="{1B374F2E-9C72-A5D7-AC43-36ACE0D991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176646"/>
              </p:ext>
            </p:extLst>
          </p:nvPr>
        </p:nvGraphicFramePr>
        <p:xfrm>
          <a:off x="5878286" y="1295401"/>
          <a:ext cx="4663440" cy="4267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3012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F5C76D1-4144-90B2-B0E0-E924814D9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50D424-378A-5EAF-BEF3-AB85F9E3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2500" y="952500"/>
            <a:ext cx="10287000" cy="4953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386154" y="2378379"/>
            <a:ext cx="4595654" cy="2273771"/>
          </a:xfrm>
        </p:spPr>
        <p:txBody>
          <a:bodyPr>
            <a:normAutofit/>
          </a:bodyPr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059404" y="1711390"/>
            <a:ext cx="6179716" cy="3852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b="1" dirty="0"/>
              <a:t>Our project is the 2Do-List Application, a user-friendly task management solution. Using HTML, CSS, JS, and PHP, we've developed an efficient way to organize and prioritize tasks.</a:t>
            </a:r>
          </a:p>
        </p:txBody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AEFCE30-20EC-D2F4-5BD8-89CDAE28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FB15980-1F01-46F5-9BE3-B420B87C4E02}" type="datetime1">
              <a:rPr lang="en-US" smtClean="0"/>
              <a:pPr>
                <a:spcAft>
                  <a:spcPts val="600"/>
                </a:spcAft>
              </a:pPr>
              <a:t>7/16/2023</a:t>
            </a:fld>
            <a:endParaRPr lang="en-US"/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7FAFA6F5-E91F-C30E-BCAF-01C3F9CB4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8107" y="6199188"/>
            <a:ext cx="6191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z="1400" dirty="0" smtClean="0"/>
              <a:pPr>
                <a:spcAft>
                  <a:spcPts val="600"/>
                </a:spcAft>
              </a:pPr>
              <a:t>3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50590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0644752-A93A-85EA-4977-B2F1E3C64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50D424-378A-5EAF-BEF3-AB85F9E3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0243" y="1295400"/>
            <a:ext cx="3946671" cy="426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4050" y="2595966"/>
            <a:ext cx="3630905" cy="2216663"/>
          </a:xfrm>
        </p:spPr>
        <p:txBody>
          <a:bodyPr>
            <a:normAutofit/>
          </a:bodyPr>
          <a:lstStyle/>
          <a:p>
            <a:r>
              <a:rPr lang="en-US" b="1"/>
              <a:t>Objectives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534024" y="952501"/>
            <a:ext cx="4362577" cy="495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b="1" dirty="0"/>
              <a:t>Objective: Efficient Task Management with Prioritization and Visual Insights</a:t>
            </a:r>
          </a:p>
          <a:p>
            <a:r>
              <a:rPr lang="en-US" b="1" dirty="0"/>
              <a:t>CRUD operation </a:t>
            </a:r>
          </a:p>
          <a:p>
            <a:r>
              <a:rPr lang="en-US" b="1" dirty="0"/>
              <a:t>Priority Level </a:t>
            </a:r>
          </a:p>
          <a:p>
            <a:pPr lvl="0"/>
            <a:r>
              <a:rPr lang="en-US" b="1" dirty="0"/>
              <a:t>Visual Insights</a:t>
            </a:r>
          </a:p>
        </p:txBody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AEFCE30-20EC-D2F4-5BD8-89CDAE28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FB15980-1F01-46F5-9BE3-B420B87C4E02}" type="datetime1">
              <a:rPr lang="en-US" smtClean="0"/>
              <a:pPr>
                <a:spcAft>
                  <a:spcPts val="600"/>
                </a:spcAft>
              </a:pPr>
              <a:t>7/16/2023</a:t>
            </a:fld>
            <a:endParaRPr lang="en-US"/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7FAFA6F5-E91F-C30E-BCAF-01C3F9CB4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8711" y="6213565"/>
            <a:ext cx="6191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z="1600" dirty="0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913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BC67A93-7858-32FE-C933-3BFD58E16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150D424-378A-5EAF-BEF3-AB85F9E3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0243" y="1295400"/>
            <a:ext cx="3946671" cy="426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77220" y="2150269"/>
            <a:ext cx="3630905" cy="2216663"/>
          </a:xfrm>
        </p:spPr>
        <p:txBody>
          <a:bodyPr>
            <a:normAutofit/>
          </a:bodyPr>
          <a:lstStyle/>
          <a:p>
            <a:r>
              <a:rPr lang="en-US" sz="3600" b="1" dirty="0"/>
              <a:t>Scope</a:t>
            </a:r>
          </a:p>
        </p:txBody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AEFCE30-20EC-D2F4-5BD8-89CDAE28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FB15980-1F01-46F5-9BE3-B420B87C4E02}" type="datetime1">
              <a:rPr lang="en-US" smtClean="0"/>
              <a:pPr>
                <a:spcAft>
                  <a:spcPts val="600"/>
                </a:spcAft>
              </a:pPr>
              <a:t>7/16/2023</a:t>
            </a:fld>
            <a:endParaRPr lang="en-US"/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7FAFA6F5-E91F-C30E-BCAF-01C3F9CB4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8107" y="6199188"/>
            <a:ext cx="1079200" cy="43701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z="1600" b="1" dirty="0" smtClean="0"/>
              <a:pPr>
                <a:spcAft>
                  <a:spcPts val="600"/>
                </a:spcAft>
              </a:pPr>
              <a:t>5</a:t>
            </a:fld>
            <a:endParaRPr lang="en-US" sz="1600" b="1" dirty="0"/>
          </a:p>
        </p:txBody>
      </p:sp>
      <p:graphicFrame>
        <p:nvGraphicFramePr>
          <p:cNvPr id="22" name="Content Placeholder">
            <a:extLst>
              <a:ext uri="{FF2B5EF4-FFF2-40B4-BE49-F238E27FC236}">
                <a16:creationId xmlns:a16="http://schemas.microsoft.com/office/drawing/2014/main" id="{57F09D9B-B175-1466-C4FE-E222E21E46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8198626"/>
              </p:ext>
            </p:extLst>
          </p:nvPr>
        </p:nvGraphicFramePr>
        <p:xfrm>
          <a:off x="6323162" y="1295400"/>
          <a:ext cx="4988225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4336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0644752-A93A-85EA-4977-B2F1E3C64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50D424-378A-5EAF-BEF3-AB85F9E3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0243" y="1295400"/>
            <a:ext cx="3946671" cy="426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05333" y="2322797"/>
            <a:ext cx="4450414" cy="2216663"/>
          </a:xfrm>
        </p:spPr>
        <p:txBody>
          <a:bodyPr>
            <a:normAutofit/>
          </a:bodyPr>
          <a:lstStyle/>
          <a:p>
            <a:r>
              <a:rPr lang="en-US" sz="2400" b="1" dirty="0"/>
              <a:t>Tools &amp; Technology  used: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534024" y="966878"/>
            <a:ext cx="6116614" cy="522617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42900" lvl="0" indent="-342900">
              <a:lnSpc>
                <a:spcPct val="110000"/>
              </a:lnSpc>
              <a:buAutoNum type="arabicPeriod"/>
            </a:pPr>
            <a:r>
              <a:rPr lang="en-US" b="1" dirty="0"/>
              <a:t>Front-end Development:</a:t>
            </a:r>
          </a:p>
          <a:p>
            <a:pPr marL="474980" lvl="1">
              <a:lnSpc>
                <a:spcPct val="110000"/>
              </a:lnSpc>
            </a:pPr>
            <a:r>
              <a:rPr lang="en-US" sz="1800" b="1" dirty="0"/>
              <a:t>HTML (Hypertext Markup Language)</a:t>
            </a:r>
          </a:p>
          <a:p>
            <a:pPr marL="474980" lvl="1">
              <a:lnSpc>
                <a:spcPct val="110000"/>
              </a:lnSpc>
            </a:pPr>
            <a:r>
              <a:rPr lang="en-US" sz="1800" b="1" dirty="0"/>
              <a:t>CSS (Cascading Style Sheets)</a:t>
            </a:r>
          </a:p>
          <a:p>
            <a:pPr marL="474980" lvl="1">
              <a:lnSpc>
                <a:spcPct val="110000"/>
              </a:lnSpc>
            </a:pPr>
            <a:r>
              <a:rPr lang="en-US" sz="1800" b="1" dirty="0"/>
              <a:t>JavaScript</a:t>
            </a:r>
          </a:p>
          <a:p>
            <a:pPr marL="342900" lvl="0" indent="-342900">
              <a:lnSpc>
                <a:spcPct val="110000"/>
              </a:lnSpc>
              <a:buAutoNum type="arabicPeriod"/>
            </a:pPr>
            <a:r>
              <a:rPr lang="en-US" b="1" dirty="0"/>
              <a:t>Back-end Development:</a:t>
            </a:r>
          </a:p>
          <a:p>
            <a:pPr marL="474980" lvl="1">
              <a:lnSpc>
                <a:spcPct val="110000"/>
              </a:lnSpc>
            </a:pPr>
            <a:r>
              <a:rPr lang="en-US" sz="1800" b="1" dirty="0"/>
              <a:t>PHP (Hypertext Preprocessor)</a:t>
            </a:r>
          </a:p>
          <a:p>
            <a:pPr marL="474980" lvl="1">
              <a:lnSpc>
                <a:spcPct val="110000"/>
              </a:lnSpc>
            </a:pPr>
            <a:r>
              <a:rPr lang="en-US" sz="1800" b="1" dirty="0"/>
              <a:t>Laravel Framework</a:t>
            </a:r>
          </a:p>
          <a:p>
            <a:pPr marL="342900" lvl="0" indent="-342900">
              <a:lnSpc>
                <a:spcPct val="110000"/>
              </a:lnSpc>
              <a:buAutoNum type="arabicPeriod"/>
            </a:pPr>
            <a:r>
              <a:rPr lang="en-US" b="1" dirty="0"/>
              <a:t>Database:</a:t>
            </a:r>
          </a:p>
          <a:p>
            <a:pPr marL="474980" lvl="1">
              <a:lnSpc>
                <a:spcPct val="110000"/>
              </a:lnSpc>
            </a:pPr>
            <a:r>
              <a:rPr lang="en-US" sz="1800" b="1" dirty="0"/>
              <a:t>MySQL</a:t>
            </a:r>
          </a:p>
          <a:p>
            <a:pPr marL="342900" lvl="0" indent="-342900">
              <a:lnSpc>
                <a:spcPct val="110000"/>
              </a:lnSpc>
              <a:buAutoNum type="arabicPeriod"/>
            </a:pPr>
            <a:r>
              <a:rPr lang="en-US" b="1" dirty="0"/>
              <a:t>Version Control System:</a:t>
            </a:r>
          </a:p>
          <a:p>
            <a:pPr marL="474980" lvl="1">
              <a:lnSpc>
                <a:spcPct val="110000"/>
              </a:lnSpc>
            </a:pPr>
            <a:r>
              <a:rPr lang="en-US" sz="1800" b="1" dirty="0"/>
              <a:t>Git</a:t>
            </a:r>
          </a:p>
          <a:p>
            <a:pPr marL="342900" lvl="0" indent="-342900">
              <a:lnSpc>
                <a:spcPct val="110000"/>
              </a:lnSpc>
              <a:buAutoNum type="arabicPeriod"/>
            </a:pPr>
            <a:r>
              <a:rPr lang="en-US" b="1" dirty="0"/>
              <a:t>Source Code Management:</a:t>
            </a:r>
          </a:p>
          <a:p>
            <a:pPr marL="474980" lvl="1">
              <a:lnSpc>
                <a:spcPct val="110000"/>
              </a:lnSpc>
            </a:pPr>
            <a:r>
              <a:rPr lang="en-US" sz="1800" b="1" dirty="0"/>
              <a:t>GitHub</a:t>
            </a:r>
          </a:p>
          <a:p>
            <a:pPr marL="342900" lvl="0" indent="-342900">
              <a:lnSpc>
                <a:spcPct val="110000"/>
              </a:lnSpc>
              <a:buAutoNum type="arabicPeriod"/>
            </a:pPr>
            <a:r>
              <a:rPr lang="en-US" b="1" dirty="0"/>
              <a:t>Additional Frameworks and Libraries:</a:t>
            </a:r>
          </a:p>
          <a:p>
            <a:pPr marL="474980" lvl="1">
              <a:lnSpc>
                <a:spcPct val="110000"/>
              </a:lnSpc>
            </a:pPr>
            <a:r>
              <a:rPr lang="en-US" sz="1800" b="1" dirty="0"/>
              <a:t>Bootstrap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23D4EA-80AE-3AD3-DA75-9A07999BD1EA}"/>
              </a:ext>
            </a:extLst>
          </p:cNvPr>
          <p:cNvSpPr txBox="1"/>
          <p:nvPr/>
        </p:nvSpPr>
        <p:spPr>
          <a:xfrm>
            <a:off x="9619801" y="815196"/>
            <a:ext cx="158750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BC67A93-7858-32FE-C933-3BFD58E16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150D424-378A-5EAF-BEF3-AB85F9E3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0243" y="1295400"/>
            <a:ext cx="3946671" cy="426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75937" y="2337174"/>
            <a:ext cx="4047848" cy="2331681"/>
          </a:xfrm>
        </p:spPr>
        <p:txBody>
          <a:bodyPr>
            <a:normAutofit/>
          </a:bodyPr>
          <a:lstStyle/>
          <a:p>
            <a:r>
              <a:rPr lang="en-US" sz="3200" b="1" dirty="0"/>
              <a:t>Result </a:t>
            </a:r>
            <a:endParaRPr lang="en-US" sz="3200" dirty="0"/>
          </a:p>
        </p:txBody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AEFCE30-20EC-D2F4-5BD8-89CDAE28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FB15980-1F01-46F5-9BE3-B420B87C4E02}" type="datetime1">
              <a:rPr lang="en-US" smtClean="0"/>
              <a:pPr>
                <a:spcAft>
                  <a:spcPts val="600"/>
                </a:spcAft>
              </a:pPr>
              <a:t>7/16/2023</a:t>
            </a:fld>
            <a:endParaRPr lang="en-US"/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7FAFA6F5-E91F-C30E-BCAF-01C3F9CB4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8107" y="6199188"/>
            <a:ext cx="6191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dirty="0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graphicFrame>
        <p:nvGraphicFramePr>
          <p:cNvPr id="22" name="Content Placeholder">
            <a:extLst>
              <a:ext uri="{FF2B5EF4-FFF2-40B4-BE49-F238E27FC236}">
                <a16:creationId xmlns:a16="http://schemas.microsoft.com/office/drawing/2014/main" id="{8BF12B8D-5964-0C0C-85CA-2FE0197936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3569262"/>
              </p:ext>
            </p:extLst>
          </p:nvPr>
        </p:nvGraphicFramePr>
        <p:xfrm>
          <a:off x="6222520" y="1065362"/>
          <a:ext cx="5520187" cy="4986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0306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383B368F-95A6-7639-5093-406DBD4545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D257851-71FD-BBDC-685A-069F9C0A5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2500" y="952500"/>
            <a:ext cx="9944100" cy="4953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F51EEF43-0821-CD0D-9616-B262ACEE88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9987C49-FB44-4E80-8781-DD16CBD77E8E}" type="datetime1">
              <a:rPr lang="en-US"/>
              <a:pPr>
                <a:spcAft>
                  <a:spcPts val="600"/>
                </a:spcAft>
              </a:pPr>
              <a:t>7/16/2023</a:t>
            </a:fld>
            <a:endParaRPr lang="en-US"/>
          </a:p>
        </p:txBody>
      </p:sp>
      <p:sp>
        <p:nvSpPr>
          <p:cNvPr id="13" name="Slide Number Placeholder 7">
            <a:extLst>
              <a:ext uri="{FF2B5EF4-FFF2-40B4-BE49-F238E27FC236}">
                <a16:creationId xmlns:a16="http://schemas.microsoft.com/office/drawing/2014/main" id="{3B47F13F-CCD6-00B9-1058-44995B5FA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8107" y="6199188"/>
            <a:ext cx="6191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18731" y="2426898"/>
            <a:ext cx="5143500" cy="211634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spc="530" dirty="0"/>
              <a:t>Future Improvements</a:t>
            </a:r>
          </a:p>
        </p:txBody>
      </p:sp>
      <p:graphicFrame>
        <p:nvGraphicFramePr>
          <p:cNvPr id="22" name="Content Placeholder">
            <a:extLst>
              <a:ext uri="{FF2B5EF4-FFF2-40B4-BE49-F238E27FC236}">
                <a16:creationId xmlns:a16="http://schemas.microsoft.com/office/drawing/2014/main" id="{59508732-5527-7D70-A255-39CC772036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8076722"/>
              </p:ext>
            </p:extLst>
          </p:nvPr>
        </p:nvGraphicFramePr>
        <p:xfrm>
          <a:off x="5920597" y="1180382"/>
          <a:ext cx="5922752" cy="4856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8796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F5C76D1-4144-90B2-B0E0-E924814D9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50D424-378A-5EAF-BEF3-AB85F9E3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2500" y="952500"/>
            <a:ext cx="10287000" cy="4953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58682" y="2364002"/>
            <a:ext cx="4595654" cy="2273771"/>
          </a:xfrm>
        </p:spPr>
        <p:txBody>
          <a:bodyPr>
            <a:normAutofit/>
          </a:bodyPr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505100" y="1395088"/>
            <a:ext cx="5360208" cy="4053446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lvl="0" indent="0">
              <a:lnSpc>
                <a:spcPct val="110000"/>
              </a:lnSpc>
              <a:buNone/>
            </a:pPr>
            <a:endParaRPr lang="en-US" sz="2000" b="1" dirty="0"/>
          </a:p>
          <a:p>
            <a:pPr marL="457200" lvl="0" indent="-457200">
              <a:lnSpc>
                <a:spcPct val="110000"/>
              </a:lnSpc>
              <a:buAutoNum type="arabicPeriod"/>
            </a:pPr>
            <a:r>
              <a:rPr lang="en-US" sz="2000" b="1" dirty="0"/>
              <a:t>In conclusion, our 2Do-List Application is a tool that simplifies task management and enhances productivity. With features like CRUD operations, priority levels, and task visualization, it offers a user-friendly solution for staying organized and achieving goals.</a:t>
            </a:r>
          </a:p>
          <a:p>
            <a:pPr marL="457200" lvl="0" indent="-457200">
              <a:lnSpc>
                <a:spcPct val="110000"/>
              </a:lnSpc>
              <a:buAutoNum type="arabicPeriod"/>
            </a:pPr>
            <a:r>
              <a:rPr lang="en-US" sz="2000" b="1" dirty="0"/>
              <a:t>We would like to thank Deerwalk Training Center and our supervisor for their support. We invite you to explore 2Do-List and experience its benefits firsthand.</a:t>
            </a:r>
          </a:p>
          <a:p>
            <a:pPr>
              <a:lnSpc>
                <a:spcPct val="110000"/>
              </a:lnSpc>
            </a:pPr>
            <a:endParaRPr lang="en-US" sz="1500"/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F51EEF43-0821-CD0D-9616-B262ACEE88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9987C49-FB44-4E80-8781-DD16CBD77E8E}" type="datetime1">
              <a:rPr lang="en-US" smtClean="0"/>
              <a:pPr>
                <a:spcAft>
                  <a:spcPts val="600"/>
                </a:spcAft>
              </a:pPr>
              <a:t>7/16/2023</a:t>
            </a:fld>
            <a:endParaRPr lang="en-US"/>
          </a:p>
        </p:txBody>
      </p:sp>
      <p:sp>
        <p:nvSpPr>
          <p:cNvPr id="13" name="Slide Number Placeholder 7">
            <a:extLst>
              <a:ext uri="{FF2B5EF4-FFF2-40B4-BE49-F238E27FC236}">
                <a16:creationId xmlns:a16="http://schemas.microsoft.com/office/drawing/2014/main" id="{3B47F13F-CCD6-00B9-1058-44995B5FA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8107" y="6199188"/>
            <a:ext cx="6191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z="1800" dirty="0" smtClean="0"/>
              <a:pPr>
                <a:spcAft>
                  <a:spcPts val="600"/>
                </a:spcAft>
              </a:pPr>
              <a:t>9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22828941"/>
      </p:ext>
    </p:extLst>
  </p:cSld>
  <p:clrMapOvr>
    <a:masterClrMapping/>
  </p:clrMapOvr>
</p:sld>
</file>

<file path=ppt/theme/theme1.xml><?xml version="1.0" encoding="utf-8"?>
<a:theme xmlns:a="http://schemas.openxmlformats.org/drawingml/2006/main" name="PoiseVTI">
  <a:themeElements>
    <a:clrScheme name="AnalogousFromLightSeedLeftStep">
      <a:dk1>
        <a:srgbClr val="000000"/>
      </a:dk1>
      <a:lt1>
        <a:srgbClr val="FFFFFF"/>
      </a:lt1>
      <a:dk2>
        <a:srgbClr val="412924"/>
      </a:dk2>
      <a:lt2>
        <a:srgbClr val="E2E4E8"/>
      </a:lt2>
      <a:accent1>
        <a:srgbClr val="B09F7E"/>
      </a:accent1>
      <a:accent2>
        <a:srgbClr val="BA8D7F"/>
      </a:accent2>
      <a:accent3>
        <a:srgbClr val="C4929B"/>
      </a:accent3>
      <a:accent4>
        <a:srgbClr val="BA7FA2"/>
      </a:accent4>
      <a:accent5>
        <a:srgbClr val="C28FC3"/>
      </a:accent5>
      <a:accent6>
        <a:srgbClr val="A07FBA"/>
      </a:accent6>
      <a:hlink>
        <a:srgbClr val="6981AE"/>
      </a:hlink>
      <a:folHlink>
        <a:srgbClr val="7F7F7F"/>
      </a:folHlink>
    </a:clrScheme>
    <a:fontScheme name="Goudy Univers">
      <a:majorFont>
        <a:latin typeface="Goudy Old Style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iseVTI" id="{9843863B-6720-4231-BFE7-E604B355382A}" vid="{6C5B2780-C73E-445D-98DA-9D2BCD78971D}"/>
    </a:ext>
  </a:extLst>
</a:theme>
</file>

<file path=ppt/theme/theme2.xml><?xml version="1.0" encoding="utf-8"?>
<a:theme xmlns:a="http://schemas.openxmlformats.org/drawingml/2006/main" name="PoiseVTI">
  <a:themeElements>
    <a:clrScheme name="AnalogousFromLightSeedRightStep">
      <a:dk1>
        <a:srgbClr val="000000"/>
      </a:dk1>
      <a:lt1>
        <a:srgbClr val="FFFFFF"/>
      </a:lt1>
      <a:dk2>
        <a:srgbClr val="3B2441"/>
      </a:dk2>
      <a:lt2>
        <a:srgbClr val="E2E8E3"/>
      </a:lt2>
      <a:accent1>
        <a:srgbClr val="C493BB"/>
      </a:accent1>
      <a:accent2>
        <a:srgbClr val="BA7F96"/>
      </a:accent2>
      <a:accent3>
        <a:srgbClr val="C69896"/>
      </a:accent3>
      <a:accent4>
        <a:srgbClr val="BA997F"/>
      </a:accent4>
      <a:accent5>
        <a:srgbClr val="AAA480"/>
      </a:accent5>
      <a:accent6>
        <a:srgbClr val="9BAA74"/>
      </a:accent6>
      <a:hlink>
        <a:srgbClr val="568E61"/>
      </a:hlink>
      <a:folHlink>
        <a:srgbClr val="7F7F7F"/>
      </a:folHlink>
    </a:clrScheme>
    <a:fontScheme name="Goudy Univers">
      <a:majorFont>
        <a:latin typeface="Goudy Old Style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iseVTI" id="{9843863B-6720-4231-BFE7-E604B355382A}" vid="{6C5B2780-C73E-445D-98DA-9D2BCD78971D}"/>
    </a:ext>
  </a:extLst>
</a:theme>
</file>

<file path=ppt/theme/theme3.xml><?xml version="1.0" encoding="utf-8"?>
<a:theme xmlns:a="http://schemas.openxmlformats.org/drawingml/2006/main" name="PoiseVTI">
  <a:themeElements>
    <a:clrScheme name="AnalogousFromLightSeedLeftStep">
      <a:dk1>
        <a:srgbClr val="000000"/>
      </a:dk1>
      <a:lt1>
        <a:srgbClr val="FFFFFF"/>
      </a:lt1>
      <a:dk2>
        <a:srgbClr val="302441"/>
      </a:dk2>
      <a:lt2>
        <a:srgbClr val="E2E8E6"/>
      </a:lt2>
      <a:accent1>
        <a:srgbClr val="EE6E99"/>
      </a:accent1>
      <a:accent2>
        <a:srgbClr val="EA4EC3"/>
      </a:accent2>
      <a:accent3>
        <a:srgbClr val="D96EEE"/>
      </a:accent3>
      <a:accent4>
        <a:srgbClr val="904EEA"/>
      </a:accent4>
      <a:accent5>
        <a:srgbClr val="6F6EEE"/>
      </a:accent5>
      <a:accent6>
        <a:srgbClr val="4E8FEA"/>
      </a:accent6>
      <a:hlink>
        <a:srgbClr val="568F7C"/>
      </a:hlink>
      <a:folHlink>
        <a:srgbClr val="7F7F7F"/>
      </a:folHlink>
    </a:clrScheme>
    <a:fontScheme name="Goudy Univers">
      <a:majorFont>
        <a:latin typeface="Goudy Old Style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iseVTI" id="{9843863B-6720-4231-BFE7-E604B355382A}" vid="{6C5B2780-C73E-445D-98DA-9D2BCD78971D}"/>
    </a:ext>
  </a:extLst>
</a:theme>
</file>

<file path=ppt/theme/theme4.xml><?xml version="1.0" encoding="utf-8"?>
<a:theme xmlns:a="http://schemas.openxmlformats.org/drawingml/2006/main" name="PoiseVTI">
  <a:themeElements>
    <a:clrScheme name="AnalogousFromLightSeedLeftStep">
      <a:dk1>
        <a:srgbClr val="000000"/>
      </a:dk1>
      <a:lt1>
        <a:srgbClr val="FFFFFF"/>
      </a:lt1>
      <a:dk2>
        <a:srgbClr val="412924"/>
      </a:dk2>
      <a:lt2>
        <a:srgbClr val="E2E4E8"/>
      </a:lt2>
      <a:accent1>
        <a:srgbClr val="B09F7E"/>
      </a:accent1>
      <a:accent2>
        <a:srgbClr val="BA8D7F"/>
      </a:accent2>
      <a:accent3>
        <a:srgbClr val="C4929B"/>
      </a:accent3>
      <a:accent4>
        <a:srgbClr val="BA7FA2"/>
      </a:accent4>
      <a:accent5>
        <a:srgbClr val="C28FC3"/>
      </a:accent5>
      <a:accent6>
        <a:srgbClr val="A07FBA"/>
      </a:accent6>
      <a:hlink>
        <a:srgbClr val="6981AE"/>
      </a:hlink>
      <a:folHlink>
        <a:srgbClr val="7F7F7F"/>
      </a:folHlink>
    </a:clrScheme>
    <a:fontScheme name="Goudy Univers">
      <a:majorFont>
        <a:latin typeface="Goudy Old Style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iseVTI" id="{9843863B-6720-4231-BFE7-E604B355382A}" vid="{6C5B2780-C73E-445D-98DA-9D2BCD7897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PoiseVTI</vt:lpstr>
      <vt:lpstr>PoiseVTI</vt:lpstr>
      <vt:lpstr>PoiseVTI</vt:lpstr>
      <vt:lpstr>PoiseVTI</vt:lpstr>
      <vt:lpstr>2do-list</vt:lpstr>
      <vt:lpstr>Introducing Our Team.</vt:lpstr>
      <vt:lpstr>Introduction</vt:lpstr>
      <vt:lpstr>Objectives</vt:lpstr>
      <vt:lpstr>Scope</vt:lpstr>
      <vt:lpstr>Tools &amp; Technology  used:</vt:lpstr>
      <vt:lpstr>Result </vt:lpstr>
      <vt:lpstr>Future Improvements</vt:lpstr>
      <vt:lpstr>Conclusion</vt:lpstr>
      <vt:lpstr>Demo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2do-list</dc:title>
  <dc:creator>notopup2009@gmail.com</dc:creator>
  <cp:lastModifiedBy>notopup2009@gmail.com</cp:lastModifiedBy>
  <cp:revision>279</cp:revision>
  <dcterms:created xsi:type="dcterms:W3CDTF">2023-07-16T15:31:40Z</dcterms:created>
  <dcterms:modified xsi:type="dcterms:W3CDTF">2023-07-17T01:52:21Z</dcterms:modified>
</cp:coreProperties>
</file>