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0D3E37-C490-4700-B3DF-2936D57F1886}" v="665" dt="2023-06-18T14:32:42.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A19DB-C823-4B42-AD8A-AF638C8F1F1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07438E-2D38-436A-B6D8-CF52F8CA2032}">
      <dgm:prSet/>
      <dgm:spPr/>
      <dgm:t>
        <a:bodyPr/>
        <a:lstStyle/>
        <a:p>
          <a:pPr>
            <a:lnSpc>
              <a:spcPct val="100000"/>
            </a:lnSpc>
          </a:pPr>
          <a:r>
            <a:rPr lang="en-US" b="1"/>
            <a:t>A 2do list, also known as a task list or checklist, is a tool used to organize and track tasks or activities that need to be completed. It serves as a reminder and a visual representation of the tasks that require attention within a specific timeframe.</a:t>
          </a:r>
          <a:endParaRPr lang="en-US"/>
        </a:p>
      </dgm:t>
    </dgm:pt>
    <dgm:pt modelId="{B2CDE18D-CC49-45CF-B121-2498FF95FBCA}" type="parTrans" cxnId="{AA7B56FA-FFE0-441C-95D6-8D5E10D0CFBF}">
      <dgm:prSet/>
      <dgm:spPr/>
      <dgm:t>
        <a:bodyPr/>
        <a:lstStyle/>
        <a:p>
          <a:endParaRPr lang="en-US"/>
        </a:p>
      </dgm:t>
    </dgm:pt>
    <dgm:pt modelId="{69058B7E-0F17-43C2-A9B2-3425997C1252}" type="sibTrans" cxnId="{AA7B56FA-FFE0-441C-95D6-8D5E10D0CFBF}">
      <dgm:prSet/>
      <dgm:spPr/>
      <dgm:t>
        <a:bodyPr/>
        <a:lstStyle/>
        <a:p>
          <a:endParaRPr lang="en-US"/>
        </a:p>
      </dgm:t>
    </dgm:pt>
    <dgm:pt modelId="{CC2B5B4A-5C73-48D8-B47F-8A6D783260F3}">
      <dgm:prSet/>
      <dgm:spPr/>
      <dgm:t>
        <a:bodyPr/>
        <a:lstStyle/>
        <a:p>
          <a:pPr>
            <a:lnSpc>
              <a:spcPct val="100000"/>
            </a:lnSpc>
          </a:pPr>
          <a:r>
            <a:rPr lang="en-US" b="1"/>
            <a:t>The purpose of a 2do list is to help individuals or teams stay organized, prioritize tasks, and ensure that important activities are not overlooked. By creating and regularly updating a 2do list, individuals can increase their productivity, manage their time effectively, and reduce the likelihood of forgetting or missing tasks.</a:t>
          </a:r>
          <a:endParaRPr lang="en-US"/>
        </a:p>
      </dgm:t>
    </dgm:pt>
    <dgm:pt modelId="{4A1A5773-2D6D-4B96-AA1E-46B43BF3F549}" type="parTrans" cxnId="{74AF1BAD-1891-403D-9C3D-8E002408C961}">
      <dgm:prSet/>
      <dgm:spPr/>
      <dgm:t>
        <a:bodyPr/>
        <a:lstStyle/>
        <a:p>
          <a:endParaRPr lang="en-US"/>
        </a:p>
      </dgm:t>
    </dgm:pt>
    <dgm:pt modelId="{244D4D4A-2B10-422F-9BF4-18AB2209FD56}" type="sibTrans" cxnId="{74AF1BAD-1891-403D-9C3D-8E002408C961}">
      <dgm:prSet/>
      <dgm:spPr/>
      <dgm:t>
        <a:bodyPr/>
        <a:lstStyle/>
        <a:p>
          <a:endParaRPr lang="en-US"/>
        </a:p>
      </dgm:t>
    </dgm:pt>
    <dgm:pt modelId="{73C0176D-811D-4F19-AF72-F70FFD8D49B7}" type="pres">
      <dgm:prSet presAssocID="{00CA19DB-C823-4B42-AD8A-AF638C8F1F19}" presName="root" presStyleCnt="0">
        <dgm:presLayoutVars>
          <dgm:dir/>
          <dgm:resizeHandles val="exact"/>
        </dgm:presLayoutVars>
      </dgm:prSet>
      <dgm:spPr/>
      <dgm:t>
        <a:bodyPr/>
        <a:lstStyle/>
        <a:p>
          <a:endParaRPr lang="en-US"/>
        </a:p>
      </dgm:t>
    </dgm:pt>
    <dgm:pt modelId="{5AFEC157-9A25-4193-9CEE-DEEA84906830}" type="pres">
      <dgm:prSet presAssocID="{1307438E-2D38-436A-B6D8-CF52F8CA2032}" presName="compNode" presStyleCnt="0"/>
      <dgm:spPr/>
    </dgm:pt>
    <dgm:pt modelId="{6AC363CF-F480-4DA2-94E6-3713BDBA94C6}" type="pres">
      <dgm:prSet presAssocID="{1307438E-2D38-436A-B6D8-CF52F8CA20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Check List"/>
        </a:ext>
      </dgm:extLst>
    </dgm:pt>
    <dgm:pt modelId="{10CECBF6-2635-403D-A7A5-30F207755EC2}" type="pres">
      <dgm:prSet presAssocID="{1307438E-2D38-436A-B6D8-CF52F8CA2032}" presName="spaceRect" presStyleCnt="0"/>
      <dgm:spPr/>
    </dgm:pt>
    <dgm:pt modelId="{FF111838-86EE-4069-B49B-25083FC09536}" type="pres">
      <dgm:prSet presAssocID="{1307438E-2D38-436A-B6D8-CF52F8CA2032}" presName="textRect" presStyleLbl="revTx" presStyleIdx="0" presStyleCnt="2">
        <dgm:presLayoutVars>
          <dgm:chMax val="1"/>
          <dgm:chPref val="1"/>
        </dgm:presLayoutVars>
      </dgm:prSet>
      <dgm:spPr/>
      <dgm:t>
        <a:bodyPr/>
        <a:lstStyle/>
        <a:p>
          <a:endParaRPr lang="en-US"/>
        </a:p>
      </dgm:t>
    </dgm:pt>
    <dgm:pt modelId="{943A0BED-09F1-4F74-B35F-404752ABEDED}" type="pres">
      <dgm:prSet presAssocID="{69058B7E-0F17-43C2-A9B2-3425997C1252}" presName="sibTrans" presStyleCnt="0"/>
      <dgm:spPr/>
    </dgm:pt>
    <dgm:pt modelId="{2BFB3030-86CB-4AED-8DEA-4BE67BC83BC6}" type="pres">
      <dgm:prSet presAssocID="{CC2B5B4A-5C73-48D8-B47F-8A6D783260F3}" presName="compNode" presStyleCnt="0"/>
      <dgm:spPr/>
    </dgm:pt>
    <dgm:pt modelId="{1C2D59E7-C94B-44C0-A2F7-F7AAD7DECEA3}" type="pres">
      <dgm:prSet presAssocID="{CC2B5B4A-5C73-48D8-B47F-8A6D783260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Bullseye"/>
        </a:ext>
      </dgm:extLst>
    </dgm:pt>
    <dgm:pt modelId="{D3AB95C4-689C-4190-B516-1179CE030C1A}" type="pres">
      <dgm:prSet presAssocID="{CC2B5B4A-5C73-48D8-B47F-8A6D783260F3}" presName="spaceRect" presStyleCnt="0"/>
      <dgm:spPr/>
    </dgm:pt>
    <dgm:pt modelId="{F6EBF067-6011-4D82-9798-19293D5241C8}" type="pres">
      <dgm:prSet presAssocID="{CC2B5B4A-5C73-48D8-B47F-8A6D783260F3}" presName="textRect" presStyleLbl="revTx" presStyleIdx="1" presStyleCnt="2">
        <dgm:presLayoutVars>
          <dgm:chMax val="1"/>
          <dgm:chPref val="1"/>
        </dgm:presLayoutVars>
      </dgm:prSet>
      <dgm:spPr/>
      <dgm:t>
        <a:bodyPr/>
        <a:lstStyle/>
        <a:p>
          <a:endParaRPr lang="en-US"/>
        </a:p>
      </dgm:t>
    </dgm:pt>
  </dgm:ptLst>
  <dgm:cxnLst>
    <dgm:cxn modelId="{AA7B56FA-FFE0-441C-95D6-8D5E10D0CFBF}" srcId="{00CA19DB-C823-4B42-AD8A-AF638C8F1F19}" destId="{1307438E-2D38-436A-B6D8-CF52F8CA2032}" srcOrd="0" destOrd="0" parTransId="{B2CDE18D-CC49-45CF-B121-2498FF95FBCA}" sibTransId="{69058B7E-0F17-43C2-A9B2-3425997C1252}"/>
    <dgm:cxn modelId="{A855647C-3777-4E18-A030-7A95B47EF602}" type="presOf" srcId="{00CA19DB-C823-4B42-AD8A-AF638C8F1F19}" destId="{73C0176D-811D-4F19-AF72-F70FFD8D49B7}" srcOrd="0" destOrd="0" presId="urn:microsoft.com/office/officeart/2018/2/layout/IconLabelList"/>
    <dgm:cxn modelId="{74AF1BAD-1891-403D-9C3D-8E002408C961}" srcId="{00CA19DB-C823-4B42-AD8A-AF638C8F1F19}" destId="{CC2B5B4A-5C73-48D8-B47F-8A6D783260F3}" srcOrd="1" destOrd="0" parTransId="{4A1A5773-2D6D-4B96-AA1E-46B43BF3F549}" sibTransId="{244D4D4A-2B10-422F-9BF4-18AB2209FD56}"/>
    <dgm:cxn modelId="{FAD46EB4-D596-4F29-AC6F-D850D20BE342}" type="presOf" srcId="{1307438E-2D38-436A-B6D8-CF52F8CA2032}" destId="{FF111838-86EE-4069-B49B-25083FC09536}" srcOrd="0" destOrd="0" presId="urn:microsoft.com/office/officeart/2018/2/layout/IconLabelList"/>
    <dgm:cxn modelId="{A06A8E88-C2D4-4524-A45C-8C353EC70F88}" type="presOf" srcId="{CC2B5B4A-5C73-48D8-B47F-8A6D783260F3}" destId="{F6EBF067-6011-4D82-9798-19293D5241C8}" srcOrd="0" destOrd="0" presId="urn:microsoft.com/office/officeart/2018/2/layout/IconLabelList"/>
    <dgm:cxn modelId="{DCA7E0B5-CD22-44B0-BA42-6770A75159CE}" type="presParOf" srcId="{73C0176D-811D-4F19-AF72-F70FFD8D49B7}" destId="{5AFEC157-9A25-4193-9CEE-DEEA84906830}" srcOrd="0" destOrd="0" presId="urn:microsoft.com/office/officeart/2018/2/layout/IconLabelList"/>
    <dgm:cxn modelId="{36E5ED2F-0564-4ACB-8898-9A2889D1D348}" type="presParOf" srcId="{5AFEC157-9A25-4193-9CEE-DEEA84906830}" destId="{6AC363CF-F480-4DA2-94E6-3713BDBA94C6}" srcOrd="0" destOrd="0" presId="urn:microsoft.com/office/officeart/2018/2/layout/IconLabelList"/>
    <dgm:cxn modelId="{CA451407-6B2B-44CA-A906-AD49686D6A16}" type="presParOf" srcId="{5AFEC157-9A25-4193-9CEE-DEEA84906830}" destId="{10CECBF6-2635-403D-A7A5-30F207755EC2}" srcOrd="1" destOrd="0" presId="urn:microsoft.com/office/officeart/2018/2/layout/IconLabelList"/>
    <dgm:cxn modelId="{93267141-3449-4E74-8E0E-CD2D31ECFF55}" type="presParOf" srcId="{5AFEC157-9A25-4193-9CEE-DEEA84906830}" destId="{FF111838-86EE-4069-B49B-25083FC09536}" srcOrd="2" destOrd="0" presId="urn:microsoft.com/office/officeart/2018/2/layout/IconLabelList"/>
    <dgm:cxn modelId="{5E1BACBB-FF0A-4904-B20D-F583F22B64C8}" type="presParOf" srcId="{73C0176D-811D-4F19-AF72-F70FFD8D49B7}" destId="{943A0BED-09F1-4F74-B35F-404752ABEDED}" srcOrd="1" destOrd="0" presId="urn:microsoft.com/office/officeart/2018/2/layout/IconLabelList"/>
    <dgm:cxn modelId="{ADA0B148-C3DF-4F3E-A887-F228D9DD04B4}" type="presParOf" srcId="{73C0176D-811D-4F19-AF72-F70FFD8D49B7}" destId="{2BFB3030-86CB-4AED-8DEA-4BE67BC83BC6}" srcOrd="2" destOrd="0" presId="urn:microsoft.com/office/officeart/2018/2/layout/IconLabelList"/>
    <dgm:cxn modelId="{E49A58AE-BCA5-4529-AB1D-0E3F80A8CB2D}" type="presParOf" srcId="{2BFB3030-86CB-4AED-8DEA-4BE67BC83BC6}" destId="{1C2D59E7-C94B-44C0-A2F7-F7AAD7DECEA3}" srcOrd="0" destOrd="0" presId="urn:microsoft.com/office/officeart/2018/2/layout/IconLabelList"/>
    <dgm:cxn modelId="{922216B4-F18E-4054-9DC5-22A70189ABED}" type="presParOf" srcId="{2BFB3030-86CB-4AED-8DEA-4BE67BC83BC6}" destId="{D3AB95C4-689C-4190-B516-1179CE030C1A}" srcOrd="1" destOrd="0" presId="urn:microsoft.com/office/officeart/2018/2/layout/IconLabelList"/>
    <dgm:cxn modelId="{86CC5B9F-F94A-4690-BE9E-9823278FE81A}" type="presParOf" srcId="{2BFB3030-86CB-4AED-8DEA-4BE67BC83BC6}" destId="{F6EBF067-6011-4D82-9798-19293D5241C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A1BF91-0D18-487B-91F6-2CACB8A17177}"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65261E67-1C0B-4034-BF1A-F8F95A015217}">
      <dgm:prSet/>
      <dgm:spPr/>
      <dgm:t>
        <a:bodyPr/>
        <a:lstStyle/>
        <a:p>
          <a:r>
            <a:rPr lang="en-US" dirty="0"/>
            <a:t>Develop</a:t>
          </a:r>
        </a:p>
      </dgm:t>
    </dgm:pt>
    <dgm:pt modelId="{CB22535E-F43A-4495-A0A5-6CE92BD2FB04}" type="parTrans" cxnId="{1215FF5F-90C3-440E-A2B3-3EC242A451C9}">
      <dgm:prSet/>
      <dgm:spPr/>
      <dgm:t>
        <a:bodyPr/>
        <a:lstStyle/>
        <a:p>
          <a:endParaRPr lang="en-US"/>
        </a:p>
      </dgm:t>
    </dgm:pt>
    <dgm:pt modelId="{1CCD0A81-4893-4E46-831B-386646E6DB3E}" type="sibTrans" cxnId="{1215FF5F-90C3-440E-A2B3-3EC242A451C9}">
      <dgm:prSet/>
      <dgm:spPr/>
      <dgm:t>
        <a:bodyPr/>
        <a:lstStyle/>
        <a:p>
          <a:endParaRPr lang="en-US"/>
        </a:p>
      </dgm:t>
    </dgm:pt>
    <dgm:pt modelId="{677958D0-174C-444D-A97B-DCE43D3A9FBD}">
      <dgm:prSet/>
      <dgm:spPr/>
      <dgm:t>
        <a:bodyPr/>
        <a:lstStyle/>
        <a:p>
          <a:r>
            <a:rPr lang="en-US" dirty="0"/>
            <a:t>Develop a user-friendly 2do list application.</a:t>
          </a:r>
        </a:p>
      </dgm:t>
    </dgm:pt>
    <dgm:pt modelId="{7F6DCB42-0F50-4ABB-9AE9-58163B6DBBA8}" type="parTrans" cxnId="{BBC3EF38-95AB-4B86-A084-58ABF005418F}">
      <dgm:prSet/>
      <dgm:spPr/>
      <dgm:t>
        <a:bodyPr/>
        <a:lstStyle/>
        <a:p>
          <a:endParaRPr lang="en-US"/>
        </a:p>
      </dgm:t>
    </dgm:pt>
    <dgm:pt modelId="{5ECE5F18-5C74-44F6-8B41-AB66BA4D42CD}" type="sibTrans" cxnId="{BBC3EF38-95AB-4B86-A084-58ABF005418F}">
      <dgm:prSet/>
      <dgm:spPr/>
      <dgm:t>
        <a:bodyPr/>
        <a:lstStyle/>
        <a:p>
          <a:endParaRPr lang="en-US"/>
        </a:p>
      </dgm:t>
    </dgm:pt>
    <dgm:pt modelId="{75133AE2-39E8-4D41-8031-1B6E73A29144}">
      <dgm:prSet/>
      <dgm:spPr/>
      <dgm:t>
        <a:bodyPr/>
        <a:lstStyle/>
        <a:p>
          <a:r>
            <a:rPr lang="en-US" dirty="0"/>
            <a:t>Enable</a:t>
          </a:r>
        </a:p>
      </dgm:t>
    </dgm:pt>
    <dgm:pt modelId="{421DF243-ED66-4951-9622-70FEC66971B6}" type="parTrans" cxnId="{606058DA-DC96-4E8D-910D-1886E01E9591}">
      <dgm:prSet/>
      <dgm:spPr/>
      <dgm:t>
        <a:bodyPr/>
        <a:lstStyle/>
        <a:p>
          <a:endParaRPr lang="en-US"/>
        </a:p>
      </dgm:t>
    </dgm:pt>
    <dgm:pt modelId="{04705519-A930-4713-8EEA-9B0FCE2EADF9}" type="sibTrans" cxnId="{606058DA-DC96-4E8D-910D-1886E01E9591}">
      <dgm:prSet/>
      <dgm:spPr/>
      <dgm:t>
        <a:bodyPr/>
        <a:lstStyle/>
        <a:p>
          <a:endParaRPr lang="en-US"/>
        </a:p>
      </dgm:t>
    </dgm:pt>
    <dgm:pt modelId="{DBEBEC48-EDBC-45B9-9239-814603B8E04F}">
      <dgm:prSet/>
      <dgm:spPr/>
      <dgm:t>
        <a:bodyPr/>
        <a:lstStyle/>
        <a:p>
          <a:r>
            <a:rPr lang="en-US" dirty="0"/>
            <a:t>Enable users to register and login to the application.</a:t>
          </a:r>
        </a:p>
      </dgm:t>
    </dgm:pt>
    <dgm:pt modelId="{4B758943-6986-410F-B097-11208AA18980}" type="parTrans" cxnId="{C2F22915-79F8-42E8-A82A-35C3B4FB1EAA}">
      <dgm:prSet/>
      <dgm:spPr/>
      <dgm:t>
        <a:bodyPr/>
        <a:lstStyle/>
        <a:p>
          <a:endParaRPr lang="en-US"/>
        </a:p>
      </dgm:t>
    </dgm:pt>
    <dgm:pt modelId="{6289961B-BE8B-486C-A87C-6841F231252E}" type="sibTrans" cxnId="{C2F22915-79F8-42E8-A82A-35C3B4FB1EAA}">
      <dgm:prSet/>
      <dgm:spPr/>
      <dgm:t>
        <a:bodyPr/>
        <a:lstStyle/>
        <a:p>
          <a:endParaRPr lang="en-US"/>
        </a:p>
      </dgm:t>
    </dgm:pt>
    <dgm:pt modelId="{412E3937-261A-4981-8B85-27106E5E7CCB}">
      <dgm:prSet/>
      <dgm:spPr/>
      <dgm:t>
        <a:bodyPr/>
        <a:lstStyle/>
        <a:p>
          <a:r>
            <a:rPr lang="en-US" dirty="0"/>
            <a:t>Provide</a:t>
          </a:r>
        </a:p>
      </dgm:t>
    </dgm:pt>
    <dgm:pt modelId="{99807736-8A97-42CE-BD61-B807F116E628}" type="parTrans" cxnId="{B3A4AE4E-7854-4EBC-918D-37E2DDBC2320}">
      <dgm:prSet/>
      <dgm:spPr/>
      <dgm:t>
        <a:bodyPr/>
        <a:lstStyle/>
        <a:p>
          <a:endParaRPr lang="en-US"/>
        </a:p>
      </dgm:t>
    </dgm:pt>
    <dgm:pt modelId="{5FE6C120-9D41-4504-8141-E7658022493C}" type="sibTrans" cxnId="{B3A4AE4E-7854-4EBC-918D-37E2DDBC2320}">
      <dgm:prSet/>
      <dgm:spPr/>
      <dgm:t>
        <a:bodyPr/>
        <a:lstStyle/>
        <a:p>
          <a:endParaRPr lang="en-US"/>
        </a:p>
      </dgm:t>
    </dgm:pt>
    <dgm:pt modelId="{7F9061C1-E8B1-44C0-B191-FB527E325724}">
      <dgm:prSet/>
      <dgm:spPr/>
      <dgm:t>
        <a:bodyPr/>
        <a:lstStyle/>
        <a:p>
          <a:pPr rtl="0"/>
          <a:r>
            <a:rPr lang="en-US" dirty="0"/>
            <a:t>Provide an </a:t>
          </a:r>
          <a:r>
            <a:rPr lang="en-US" dirty="0">
              <a:latin typeface="Avenir Next LT Pro"/>
            </a:rPr>
            <a:t>natural interface</a:t>
          </a:r>
          <a:r>
            <a:rPr lang="en-US" dirty="0"/>
            <a:t> for managing tasks efficiently.</a:t>
          </a:r>
        </a:p>
      </dgm:t>
    </dgm:pt>
    <dgm:pt modelId="{6F86DC36-975C-49AE-AB64-5D9A86C7235C}" type="parTrans" cxnId="{B9E9DDB3-1EAC-4C30-A3A4-B4674090CC96}">
      <dgm:prSet/>
      <dgm:spPr/>
      <dgm:t>
        <a:bodyPr/>
        <a:lstStyle/>
        <a:p>
          <a:endParaRPr lang="en-US"/>
        </a:p>
      </dgm:t>
    </dgm:pt>
    <dgm:pt modelId="{F9825E85-5C39-49E6-A945-AC7EF15FDE6D}" type="sibTrans" cxnId="{B9E9DDB3-1EAC-4C30-A3A4-B4674090CC96}">
      <dgm:prSet/>
      <dgm:spPr/>
      <dgm:t>
        <a:bodyPr/>
        <a:lstStyle/>
        <a:p>
          <a:endParaRPr lang="en-US"/>
        </a:p>
      </dgm:t>
    </dgm:pt>
    <dgm:pt modelId="{F1492DF4-1C3F-4024-8AC4-82E375AEF86D}">
      <dgm:prSet/>
      <dgm:spPr/>
      <dgm:t>
        <a:bodyPr/>
        <a:lstStyle/>
        <a:p>
          <a:r>
            <a:rPr lang="en-US" dirty="0"/>
            <a:t>Implement</a:t>
          </a:r>
        </a:p>
      </dgm:t>
    </dgm:pt>
    <dgm:pt modelId="{FD0E046B-321F-4A98-B6C5-4AD928E7E151}" type="parTrans" cxnId="{42D6287F-90B2-49F9-A9FB-A46A9BBC9377}">
      <dgm:prSet/>
      <dgm:spPr/>
      <dgm:t>
        <a:bodyPr/>
        <a:lstStyle/>
        <a:p>
          <a:endParaRPr lang="en-US"/>
        </a:p>
      </dgm:t>
    </dgm:pt>
    <dgm:pt modelId="{12D9C631-1E14-4682-A82F-D9CEE0012F3F}" type="sibTrans" cxnId="{42D6287F-90B2-49F9-A9FB-A46A9BBC9377}">
      <dgm:prSet/>
      <dgm:spPr/>
      <dgm:t>
        <a:bodyPr/>
        <a:lstStyle/>
        <a:p>
          <a:endParaRPr lang="en-US"/>
        </a:p>
      </dgm:t>
    </dgm:pt>
    <dgm:pt modelId="{850C8F68-476A-4ED7-8AEC-6F5D7972749D}">
      <dgm:prSet/>
      <dgm:spPr/>
      <dgm:t>
        <a:bodyPr/>
        <a:lstStyle/>
        <a:p>
          <a:r>
            <a:rPr lang="en-US" dirty="0"/>
            <a:t>Implement CRUD operations (Create, Read, Update, Delete) for tasks.</a:t>
          </a:r>
        </a:p>
      </dgm:t>
    </dgm:pt>
    <dgm:pt modelId="{FE48BDA3-6A4D-4E2D-975B-507A38042C82}" type="parTrans" cxnId="{088251BE-0394-4BFC-A94B-A3C90D178609}">
      <dgm:prSet/>
      <dgm:spPr/>
      <dgm:t>
        <a:bodyPr/>
        <a:lstStyle/>
        <a:p>
          <a:endParaRPr lang="en-US"/>
        </a:p>
      </dgm:t>
    </dgm:pt>
    <dgm:pt modelId="{3320A522-3174-4C6A-8397-A8AC99857A82}" type="sibTrans" cxnId="{088251BE-0394-4BFC-A94B-A3C90D178609}">
      <dgm:prSet/>
      <dgm:spPr/>
      <dgm:t>
        <a:bodyPr/>
        <a:lstStyle/>
        <a:p>
          <a:endParaRPr lang="en-US"/>
        </a:p>
      </dgm:t>
    </dgm:pt>
    <dgm:pt modelId="{C5983A00-EFF5-4255-B005-5661573EF358}">
      <dgm:prSet/>
      <dgm:spPr/>
      <dgm:t>
        <a:bodyPr/>
        <a:lstStyle/>
        <a:p>
          <a:r>
            <a:rPr lang="en-US" dirty="0"/>
            <a:t>Allow</a:t>
          </a:r>
        </a:p>
      </dgm:t>
    </dgm:pt>
    <dgm:pt modelId="{B8BA37E8-5916-4933-9EA7-28AEE04474CF}" type="parTrans" cxnId="{B04991F5-41EC-4734-BDB3-C9B1A3E5D5D9}">
      <dgm:prSet/>
      <dgm:spPr/>
      <dgm:t>
        <a:bodyPr/>
        <a:lstStyle/>
        <a:p>
          <a:endParaRPr lang="en-US"/>
        </a:p>
      </dgm:t>
    </dgm:pt>
    <dgm:pt modelId="{5446BD62-2A99-4A35-849F-798D9F70CF29}" type="sibTrans" cxnId="{B04991F5-41EC-4734-BDB3-C9B1A3E5D5D9}">
      <dgm:prSet/>
      <dgm:spPr/>
      <dgm:t>
        <a:bodyPr/>
        <a:lstStyle/>
        <a:p>
          <a:endParaRPr lang="en-US"/>
        </a:p>
      </dgm:t>
    </dgm:pt>
    <dgm:pt modelId="{C969E99D-DA9A-4DBE-AD73-9E3B3A596DFF}">
      <dgm:prSet/>
      <dgm:spPr/>
      <dgm:t>
        <a:bodyPr/>
        <a:lstStyle/>
        <a:p>
          <a:r>
            <a:rPr lang="en-US" dirty="0"/>
            <a:t>Allow users to create new tasks with due dates, descriptions, and priority levels.</a:t>
          </a:r>
        </a:p>
      </dgm:t>
    </dgm:pt>
    <dgm:pt modelId="{8B77018B-FC27-438C-A078-176A88D210D8}" type="parTrans" cxnId="{4C9CD46C-8FAF-402E-8057-74AB285BEFD9}">
      <dgm:prSet/>
      <dgm:spPr/>
      <dgm:t>
        <a:bodyPr/>
        <a:lstStyle/>
        <a:p>
          <a:endParaRPr lang="en-US"/>
        </a:p>
      </dgm:t>
    </dgm:pt>
    <dgm:pt modelId="{EB483B28-FB0B-4399-AEA3-C974305F413C}" type="sibTrans" cxnId="{4C9CD46C-8FAF-402E-8057-74AB285BEFD9}">
      <dgm:prSet/>
      <dgm:spPr/>
      <dgm:t>
        <a:bodyPr/>
        <a:lstStyle/>
        <a:p>
          <a:endParaRPr lang="en-US"/>
        </a:p>
      </dgm:t>
    </dgm:pt>
    <dgm:pt modelId="{05CD68E6-D65B-4124-89EE-342D2CBA4C86}">
      <dgm:prSet/>
      <dgm:spPr/>
      <dgm:t>
        <a:bodyPr/>
        <a:lstStyle/>
        <a:p>
          <a:r>
            <a:rPr lang="en-US" dirty="0"/>
            <a:t>Enable</a:t>
          </a:r>
        </a:p>
      </dgm:t>
    </dgm:pt>
    <dgm:pt modelId="{4429AF20-8461-40E9-BBB2-EEF088A5439C}" type="parTrans" cxnId="{F03AE8F1-E969-4FA8-A57A-E5A5B0A4EC4F}">
      <dgm:prSet/>
      <dgm:spPr/>
      <dgm:t>
        <a:bodyPr/>
        <a:lstStyle/>
        <a:p>
          <a:endParaRPr lang="en-US"/>
        </a:p>
      </dgm:t>
    </dgm:pt>
    <dgm:pt modelId="{B5E17EC8-5EDB-462E-AABF-080AA25D1013}" type="sibTrans" cxnId="{F03AE8F1-E969-4FA8-A57A-E5A5B0A4EC4F}">
      <dgm:prSet/>
      <dgm:spPr/>
      <dgm:t>
        <a:bodyPr/>
        <a:lstStyle/>
        <a:p>
          <a:endParaRPr lang="en-US"/>
        </a:p>
      </dgm:t>
    </dgm:pt>
    <dgm:pt modelId="{EBC46F3F-DA41-4A22-8210-2FDBFB732A6B}">
      <dgm:prSet/>
      <dgm:spPr/>
      <dgm:t>
        <a:bodyPr/>
        <a:lstStyle/>
        <a:p>
          <a:r>
            <a:rPr lang="en-US" dirty="0"/>
            <a:t>Enable users to view and organize their tasks in a comprehensive list or by categories.</a:t>
          </a:r>
        </a:p>
      </dgm:t>
    </dgm:pt>
    <dgm:pt modelId="{C275A549-332C-43D3-8031-D77EA58B9D70}" type="parTrans" cxnId="{9C2C7D7C-D355-402E-BB17-EB606FBD504F}">
      <dgm:prSet/>
      <dgm:spPr/>
      <dgm:t>
        <a:bodyPr/>
        <a:lstStyle/>
        <a:p>
          <a:endParaRPr lang="en-US"/>
        </a:p>
      </dgm:t>
    </dgm:pt>
    <dgm:pt modelId="{7DDC8B9E-3800-403B-9636-6355ED1C1BF9}" type="sibTrans" cxnId="{9C2C7D7C-D355-402E-BB17-EB606FBD504F}">
      <dgm:prSet/>
      <dgm:spPr/>
      <dgm:t>
        <a:bodyPr/>
        <a:lstStyle/>
        <a:p>
          <a:endParaRPr lang="en-US"/>
        </a:p>
      </dgm:t>
    </dgm:pt>
    <dgm:pt modelId="{0AC26F6E-A710-4D79-9949-00D0FBEEEA3D}">
      <dgm:prSet/>
      <dgm:spPr/>
      <dgm:t>
        <a:bodyPr/>
        <a:lstStyle/>
        <a:p>
          <a:r>
            <a:rPr lang="en-US" dirty="0"/>
            <a:t>Provide</a:t>
          </a:r>
        </a:p>
      </dgm:t>
    </dgm:pt>
    <dgm:pt modelId="{FBE3A75F-64D8-4E0E-88C5-DEB2931AE980}" type="parTrans" cxnId="{0C83FD2B-8240-4E1A-8A1E-EA163A1FCBEB}">
      <dgm:prSet/>
      <dgm:spPr/>
      <dgm:t>
        <a:bodyPr/>
        <a:lstStyle/>
        <a:p>
          <a:endParaRPr lang="en-US"/>
        </a:p>
      </dgm:t>
    </dgm:pt>
    <dgm:pt modelId="{981E1F8D-52DE-4955-B87C-D42E7672C1EE}" type="sibTrans" cxnId="{0C83FD2B-8240-4E1A-8A1E-EA163A1FCBEB}">
      <dgm:prSet/>
      <dgm:spPr/>
      <dgm:t>
        <a:bodyPr/>
        <a:lstStyle/>
        <a:p>
          <a:endParaRPr lang="en-US"/>
        </a:p>
      </dgm:t>
    </dgm:pt>
    <dgm:pt modelId="{742A527A-3E3E-42CE-84C3-439ECD44DD66}">
      <dgm:prSet/>
      <dgm:spPr/>
      <dgm:t>
        <a:bodyPr/>
        <a:lstStyle/>
        <a:p>
          <a:r>
            <a:rPr lang="en-US" dirty="0"/>
            <a:t>Provide the ability to update task details and mark tasks as completed.</a:t>
          </a:r>
        </a:p>
      </dgm:t>
    </dgm:pt>
    <dgm:pt modelId="{D0AE9AA3-1F05-450A-A138-45242A7D6918}" type="parTrans" cxnId="{9D4CAAC2-8748-4BFE-ABF2-E75C60752801}">
      <dgm:prSet/>
      <dgm:spPr/>
      <dgm:t>
        <a:bodyPr/>
        <a:lstStyle/>
        <a:p>
          <a:endParaRPr lang="en-US"/>
        </a:p>
      </dgm:t>
    </dgm:pt>
    <dgm:pt modelId="{E44FD66A-8EF7-4D65-85B9-67FF68F54E71}" type="sibTrans" cxnId="{9D4CAAC2-8748-4BFE-ABF2-E75C60752801}">
      <dgm:prSet/>
      <dgm:spPr/>
      <dgm:t>
        <a:bodyPr/>
        <a:lstStyle/>
        <a:p>
          <a:endParaRPr lang="en-US"/>
        </a:p>
      </dgm:t>
    </dgm:pt>
    <dgm:pt modelId="{03FEA5F4-7262-4104-A1E9-90967C42D9AC}">
      <dgm:prSet/>
      <dgm:spPr/>
      <dgm:t>
        <a:bodyPr/>
        <a:lstStyle/>
        <a:p>
          <a:r>
            <a:rPr lang="en-US" dirty="0"/>
            <a:t>Allow</a:t>
          </a:r>
        </a:p>
      </dgm:t>
    </dgm:pt>
    <dgm:pt modelId="{8E6B9009-42F0-4776-B0E1-9D09142B359E}" type="parTrans" cxnId="{60D82929-179B-4BC7-93D0-D7404F2CE563}">
      <dgm:prSet/>
      <dgm:spPr/>
      <dgm:t>
        <a:bodyPr/>
        <a:lstStyle/>
        <a:p>
          <a:endParaRPr lang="en-US"/>
        </a:p>
      </dgm:t>
    </dgm:pt>
    <dgm:pt modelId="{87EA710A-7E53-43D9-88D1-73850E720264}" type="sibTrans" cxnId="{60D82929-179B-4BC7-93D0-D7404F2CE563}">
      <dgm:prSet/>
      <dgm:spPr/>
      <dgm:t>
        <a:bodyPr/>
        <a:lstStyle/>
        <a:p>
          <a:endParaRPr lang="en-US"/>
        </a:p>
      </dgm:t>
    </dgm:pt>
    <dgm:pt modelId="{F19F511F-452B-41E2-8868-A59454E3E91A}">
      <dgm:prSet/>
      <dgm:spPr/>
      <dgm:t>
        <a:bodyPr/>
        <a:lstStyle/>
        <a:p>
          <a:r>
            <a:rPr lang="en-US" dirty="0"/>
            <a:t>Allow users to delete tasks they no longer need.</a:t>
          </a:r>
        </a:p>
      </dgm:t>
    </dgm:pt>
    <dgm:pt modelId="{BF791440-1AAA-468B-A5E4-D3BF1A1F93A6}" type="parTrans" cxnId="{EEBDA4A9-5347-4E94-AE8F-AD556B777EA3}">
      <dgm:prSet/>
      <dgm:spPr/>
      <dgm:t>
        <a:bodyPr/>
        <a:lstStyle/>
        <a:p>
          <a:endParaRPr lang="en-US"/>
        </a:p>
      </dgm:t>
    </dgm:pt>
    <dgm:pt modelId="{B08B27CC-696D-4E54-9926-6F20D08A79F7}" type="sibTrans" cxnId="{EEBDA4A9-5347-4E94-AE8F-AD556B777EA3}">
      <dgm:prSet/>
      <dgm:spPr/>
      <dgm:t>
        <a:bodyPr/>
        <a:lstStyle/>
        <a:p>
          <a:endParaRPr lang="en-US"/>
        </a:p>
      </dgm:t>
    </dgm:pt>
    <dgm:pt modelId="{98B2C42C-E758-452C-B141-698A59C753FB}">
      <dgm:prSet/>
      <dgm:spPr/>
      <dgm:t>
        <a:bodyPr/>
        <a:lstStyle/>
        <a:p>
          <a:r>
            <a:rPr lang="en-US" dirty="0"/>
            <a:t>Ensure</a:t>
          </a:r>
        </a:p>
      </dgm:t>
    </dgm:pt>
    <dgm:pt modelId="{4A0D563D-6C35-43AD-9A4F-BF25616AE2E9}" type="parTrans" cxnId="{80A2C17B-5394-408F-9A87-1CC113B641FE}">
      <dgm:prSet/>
      <dgm:spPr/>
      <dgm:t>
        <a:bodyPr/>
        <a:lstStyle/>
        <a:p>
          <a:endParaRPr lang="en-US"/>
        </a:p>
      </dgm:t>
    </dgm:pt>
    <dgm:pt modelId="{5AA46E9D-B26F-448F-974F-5845C9C6401C}" type="sibTrans" cxnId="{80A2C17B-5394-408F-9A87-1CC113B641FE}">
      <dgm:prSet/>
      <dgm:spPr/>
      <dgm:t>
        <a:bodyPr/>
        <a:lstStyle/>
        <a:p>
          <a:endParaRPr lang="en-US"/>
        </a:p>
      </dgm:t>
    </dgm:pt>
    <dgm:pt modelId="{4A2CBE67-3598-4B68-A479-27B38F5380D5}">
      <dgm:prSet/>
      <dgm:spPr/>
      <dgm:t>
        <a:bodyPr/>
        <a:lstStyle/>
        <a:p>
          <a:r>
            <a:rPr lang="en-US" dirty="0"/>
            <a:t>Ensure data security and privacy for user accounts and task information.</a:t>
          </a:r>
        </a:p>
      </dgm:t>
    </dgm:pt>
    <dgm:pt modelId="{B9C0646A-35D2-4F31-B568-A243C8C6BD9E}" type="parTrans" cxnId="{F505D18D-75EC-4BA9-94FC-71948BBC6DDF}">
      <dgm:prSet/>
      <dgm:spPr/>
      <dgm:t>
        <a:bodyPr/>
        <a:lstStyle/>
        <a:p>
          <a:endParaRPr lang="en-US"/>
        </a:p>
      </dgm:t>
    </dgm:pt>
    <dgm:pt modelId="{6935A0CD-1724-4DB6-A0CB-5AC311C5CA9F}" type="sibTrans" cxnId="{F505D18D-75EC-4BA9-94FC-71948BBC6DDF}">
      <dgm:prSet/>
      <dgm:spPr/>
      <dgm:t>
        <a:bodyPr/>
        <a:lstStyle/>
        <a:p>
          <a:endParaRPr lang="en-US"/>
        </a:p>
      </dgm:t>
    </dgm:pt>
    <dgm:pt modelId="{AF4C9EE3-3A17-4136-8A5F-7207138F8509}">
      <dgm:prSet/>
      <dgm:spPr/>
      <dgm:t>
        <a:bodyPr/>
        <a:lstStyle/>
        <a:p>
          <a:r>
            <a:rPr lang="en-US" dirty="0"/>
            <a:t>Test</a:t>
          </a:r>
        </a:p>
      </dgm:t>
    </dgm:pt>
    <dgm:pt modelId="{675F76D1-7A5C-46ED-8800-39AD04038BD4}" type="parTrans" cxnId="{669A117D-42BD-49F3-A4E2-B4C56AC114AD}">
      <dgm:prSet/>
      <dgm:spPr/>
      <dgm:t>
        <a:bodyPr/>
        <a:lstStyle/>
        <a:p>
          <a:endParaRPr lang="en-US"/>
        </a:p>
      </dgm:t>
    </dgm:pt>
    <dgm:pt modelId="{ECEA66E8-1D83-46D8-8981-E7ACA873AF7B}" type="sibTrans" cxnId="{669A117D-42BD-49F3-A4E2-B4C56AC114AD}">
      <dgm:prSet/>
      <dgm:spPr/>
      <dgm:t>
        <a:bodyPr/>
        <a:lstStyle/>
        <a:p>
          <a:endParaRPr lang="en-US"/>
        </a:p>
      </dgm:t>
    </dgm:pt>
    <dgm:pt modelId="{4B03EE78-2EF7-4437-ABAF-24320C64482D}">
      <dgm:prSet/>
      <dgm:spPr/>
      <dgm:t>
        <a:bodyPr/>
        <a:lstStyle/>
        <a:p>
          <a:r>
            <a:rPr lang="en-US" dirty="0"/>
            <a:t>Test the application thoroughly to ensure it functions reliably and meets user expectations.</a:t>
          </a:r>
        </a:p>
      </dgm:t>
    </dgm:pt>
    <dgm:pt modelId="{0CE7431E-E2B7-4D52-8C15-99C2CC708CD1}" type="parTrans" cxnId="{8DDD8235-CE91-4FC7-AAC3-2D43C6FA4F0C}">
      <dgm:prSet/>
      <dgm:spPr/>
      <dgm:t>
        <a:bodyPr/>
        <a:lstStyle/>
        <a:p>
          <a:endParaRPr lang="en-US"/>
        </a:p>
      </dgm:t>
    </dgm:pt>
    <dgm:pt modelId="{58D29CCC-F135-4082-B91D-0A62FEC9453F}" type="sibTrans" cxnId="{8DDD8235-CE91-4FC7-AAC3-2D43C6FA4F0C}">
      <dgm:prSet/>
      <dgm:spPr/>
      <dgm:t>
        <a:bodyPr/>
        <a:lstStyle/>
        <a:p>
          <a:endParaRPr lang="en-US"/>
        </a:p>
      </dgm:t>
    </dgm:pt>
    <dgm:pt modelId="{CF0A4160-6FFF-4646-9A55-876D22EDF5D9}" type="pres">
      <dgm:prSet presAssocID="{A9A1BF91-0D18-487B-91F6-2CACB8A17177}" presName="Name0" presStyleCnt="0">
        <dgm:presLayoutVars>
          <dgm:dir/>
          <dgm:animLvl val="lvl"/>
          <dgm:resizeHandles val="exact"/>
        </dgm:presLayoutVars>
      </dgm:prSet>
      <dgm:spPr/>
      <dgm:t>
        <a:bodyPr/>
        <a:lstStyle/>
        <a:p>
          <a:endParaRPr lang="en-US"/>
        </a:p>
      </dgm:t>
    </dgm:pt>
    <dgm:pt modelId="{0663DFD5-5A93-4CDC-843A-72D9CC052980}" type="pres">
      <dgm:prSet presAssocID="{AF4C9EE3-3A17-4136-8A5F-7207138F8509}" presName="boxAndChildren" presStyleCnt="0"/>
      <dgm:spPr/>
    </dgm:pt>
    <dgm:pt modelId="{7C3653E7-3F34-4782-B754-4A30113E6720}" type="pres">
      <dgm:prSet presAssocID="{AF4C9EE3-3A17-4136-8A5F-7207138F8509}" presName="parentTextBox" presStyleLbl="alignNode1" presStyleIdx="0" presStyleCnt="10"/>
      <dgm:spPr/>
      <dgm:t>
        <a:bodyPr/>
        <a:lstStyle/>
        <a:p>
          <a:endParaRPr lang="en-US"/>
        </a:p>
      </dgm:t>
    </dgm:pt>
    <dgm:pt modelId="{04D9C1A7-BEE1-41B0-9015-D13284A757E2}" type="pres">
      <dgm:prSet presAssocID="{AF4C9EE3-3A17-4136-8A5F-7207138F8509}" presName="descendantBox" presStyleLbl="bgAccFollowNode1" presStyleIdx="0" presStyleCnt="10"/>
      <dgm:spPr/>
      <dgm:t>
        <a:bodyPr/>
        <a:lstStyle/>
        <a:p>
          <a:endParaRPr lang="en-US"/>
        </a:p>
      </dgm:t>
    </dgm:pt>
    <dgm:pt modelId="{1F7A645E-136D-46DD-BF16-5D6F8570660C}" type="pres">
      <dgm:prSet presAssocID="{5AA46E9D-B26F-448F-974F-5845C9C6401C}" presName="sp" presStyleCnt="0"/>
      <dgm:spPr/>
    </dgm:pt>
    <dgm:pt modelId="{BBA48F54-FB97-48B6-A5EE-4FB707FF4424}" type="pres">
      <dgm:prSet presAssocID="{98B2C42C-E758-452C-B141-698A59C753FB}" presName="arrowAndChildren" presStyleCnt="0"/>
      <dgm:spPr/>
    </dgm:pt>
    <dgm:pt modelId="{3326251B-E9B6-4D28-97BB-CEBA71170EA4}" type="pres">
      <dgm:prSet presAssocID="{98B2C42C-E758-452C-B141-698A59C753FB}" presName="parentTextArrow" presStyleLbl="node1" presStyleIdx="0" presStyleCnt="0"/>
      <dgm:spPr/>
      <dgm:t>
        <a:bodyPr/>
        <a:lstStyle/>
        <a:p>
          <a:endParaRPr lang="en-US"/>
        </a:p>
      </dgm:t>
    </dgm:pt>
    <dgm:pt modelId="{C942123C-5210-4824-B71E-10D939F1BE78}" type="pres">
      <dgm:prSet presAssocID="{98B2C42C-E758-452C-B141-698A59C753FB}" presName="arrow" presStyleLbl="alignNode1" presStyleIdx="1" presStyleCnt="10"/>
      <dgm:spPr/>
      <dgm:t>
        <a:bodyPr/>
        <a:lstStyle/>
        <a:p>
          <a:endParaRPr lang="en-US"/>
        </a:p>
      </dgm:t>
    </dgm:pt>
    <dgm:pt modelId="{B086518F-FB33-4DC8-8123-CC49789640EF}" type="pres">
      <dgm:prSet presAssocID="{98B2C42C-E758-452C-B141-698A59C753FB}" presName="descendantArrow" presStyleLbl="bgAccFollowNode1" presStyleIdx="1" presStyleCnt="10"/>
      <dgm:spPr/>
      <dgm:t>
        <a:bodyPr/>
        <a:lstStyle/>
        <a:p>
          <a:endParaRPr lang="en-US"/>
        </a:p>
      </dgm:t>
    </dgm:pt>
    <dgm:pt modelId="{0A7FD22F-4EBA-44D6-9F99-380FB2E74689}" type="pres">
      <dgm:prSet presAssocID="{87EA710A-7E53-43D9-88D1-73850E720264}" presName="sp" presStyleCnt="0"/>
      <dgm:spPr/>
    </dgm:pt>
    <dgm:pt modelId="{963CED48-3863-41FD-B47D-ECA3A9BA1485}" type="pres">
      <dgm:prSet presAssocID="{03FEA5F4-7262-4104-A1E9-90967C42D9AC}" presName="arrowAndChildren" presStyleCnt="0"/>
      <dgm:spPr/>
    </dgm:pt>
    <dgm:pt modelId="{10A48AD2-A23E-4B8D-AB4E-700AD7156DD9}" type="pres">
      <dgm:prSet presAssocID="{03FEA5F4-7262-4104-A1E9-90967C42D9AC}" presName="parentTextArrow" presStyleLbl="node1" presStyleIdx="0" presStyleCnt="0"/>
      <dgm:spPr/>
      <dgm:t>
        <a:bodyPr/>
        <a:lstStyle/>
        <a:p>
          <a:endParaRPr lang="en-US"/>
        </a:p>
      </dgm:t>
    </dgm:pt>
    <dgm:pt modelId="{2DC5E7A5-DD59-457D-AE9A-9C0AB8578471}" type="pres">
      <dgm:prSet presAssocID="{03FEA5F4-7262-4104-A1E9-90967C42D9AC}" presName="arrow" presStyleLbl="alignNode1" presStyleIdx="2" presStyleCnt="10"/>
      <dgm:spPr/>
      <dgm:t>
        <a:bodyPr/>
        <a:lstStyle/>
        <a:p>
          <a:endParaRPr lang="en-US"/>
        </a:p>
      </dgm:t>
    </dgm:pt>
    <dgm:pt modelId="{A2A4932A-FD7F-41EA-A967-3F2786660C89}" type="pres">
      <dgm:prSet presAssocID="{03FEA5F4-7262-4104-A1E9-90967C42D9AC}" presName="descendantArrow" presStyleLbl="bgAccFollowNode1" presStyleIdx="2" presStyleCnt="10"/>
      <dgm:spPr/>
      <dgm:t>
        <a:bodyPr/>
        <a:lstStyle/>
        <a:p>
          <a:endParaRPr lang="en-US"/>
        </a:p>
      </dgm:t>
    </dgm:pt>
    <dgm:pt modelId="{DCC787DA-5326-40E9-891C-893FCA10138F}" type="pres">
      <dgm:prSet presAssocID="{981E1F8D-52DE-4955-B87C-D42E7672C1EE}" presName="sp" presStyleCnt="0"/>
      <dgm:spPr/>
    </dgm:pt>
    <dgm:pt modelId="{B70CB733-8B46-4B98-BA5C-203C40A72B80}" type="pres">
      <dgm:prSet presAssocID="{0AC26F6E-A710-4D79-9949-00D0FBEEEA3D}" presName="arrowAndChildren" presStyleCnt="0"/>
      <dgm:spPr/>
    </dgm:pt>
    <dgm:pt modelId="{CE43E630-EE38-4021-BB8C-160D96316EEB}" type="pres">
      <dgm:prSet presAssocID="{0AC26F6E-A710-4D79-9949-00D0FBEEEA3D}" presName="parentTextArrow" presStyleLbl="node1" presStyleIdx="0" presStyleCnt="0"/>
      <dgm:spPr/>
      <dgm:t>
        <a:bodyPr/>
        <a:lstStyle/>
        <a:p>
          <a:endParaRPr lang="en-US"/>
        </a:p>
      </dgm:t>
    </dgm:pt>
    <dgm:pt modelId="{CA84FDAD-CB0E-47BF-BD5A-88EFEB5FF339}" type="pres">
      <dgm:prSet presAssocID="{0AC26F6E-A710-4D79-9949-00D0FBEEEA3D}" presName="arrow" presStyleLbl="alignNode1" presStyleIdx="3" presStyleCnt="10"/>
      <dgm:spPr/>
      <dgm:t>
        <a:bodyPr/>
        <a:lstStyle/>
        <a:p>
          <a:endParaRPr lang="en-US"/>
        </a:p>
      </dgm:t>
    </dgm:pt>
    <dgm:pt modelId="{918B96F9-1ECA-468F-8772-52AFB860977D}" type="pres">
      <dgm:prSet presAssocID="{0AC26F6E-A710-4D79-9949-00D0FBEEEA3D}" presName="descendantArrow" presStyleLbl="bgAccFollowNode1" presStyleIdx="3" presStyleCnt="10"/>
      <dgm:spPr/>
      <dgm:t>
        <a:bodyPr/>
        <a:lstStyle/>
        <a:p>
          <a:endParaRPr lang="en-US"/>
        </a:p>
      </dgm:t>
    </dgm:pt>
    <dgm:pt modelId="{024EA0A6-4C6E-4260-83D4-D99B8E1E8AF0}" type="pres">
      <dgm:prSet presAssocID="{B5E17EC8-5EDB-462E-AABF-080AA25D1013}" presName="sp" presStyleCnt="0"/>
      <dgm:spPr/>
    </dgm:pt>
    <dgm:pt modelId="{EFFA77E9-67B3-49FB-B25A-BCFA0EDC9DB2}" type="pres">
      <dgm:prSet presAssocID="{05CD68E6-D65B-4124-89EE-342D2CBA4C86}" presName="arrowAndChildren" presStyleCnt="0"/>
      <dgm:spPr/>
    </dgm:pt>
    <dgm:pt modelId="{73B12DD9-7793-4988-9165-5E720B562996}" type="pres">
      <dgm:prSet presAssocID="{05CD68E6-D65B-4124-89EE-342D2CBA4C86}" presName="parentTextArrow" presStyleLbl="node1" presStyleIdx="0" presStyleCnt="0"/>
      <dgm:spPr/>
      <dgm:t>
        <a:bodyPr/>
        <a:lstStyle/>
        <a:p>
          <a:endParaRPr lang="en-US"/>
        </a:p>
      </dgm:t>
    </dgm:pt>
    <dgm:pt modelId="{BE641B87-15B9-4EF6-9F95-B7FC0B1C3A5F}" type="pres">
      <dgm:prSet presAssocID="{05CD68E6-D65B-4124-89EE-342D2CBA4C86}" presName="arrow" presStyleLbl="alignNode1" presStyleIdx="4" presStyleCnt="10"/>
      <dgm:spPr/>
      <dgm:t>
        <a:bodyPr/>
        <a:lstStyle/>
        <a:p>
          <a:endParaRPr lang="en-US"/>
        </a:p>
      </dgm:t>
    </dgm:pt>
    <dgm:pt modelId="{45208EA2-0B10-471C-8569-DA15D7579657}" type="pres">
      <dgm:prSet presAssocID="{05CD68E6-D65B-4124-89EE-342D2CBA4C86}" presName="descendantArrow" presStyleLbl="bgAccFollowNode1" presStyleIdx="4" presStyleCnt="10"/>
      <dgm:spPr/>
      <dgm:t>
        <a:bodyPr/>
        <a:lstStyle/>
        <a:p>
          <a:endParaRPr lang="en-US"/>
        </a:p>
      </dgm:t>
    </dgm:pt>
    <dgm:pt modelId="{6F43FD90-2C95-496B-B9FE-BFC018355871}" type="pres">
      <dgm:prSet presAssocID="{5446BD62-2A99-4A35-849F-798D9F70CF29}" presName="sp" presStyleCnt="0"/>
      <dgm:spPr/>
    </dgm:pt>
    <dgm:pt modelId="{6FA75E12-EB55-48BE-8D15-F4E942C66E67}" type="pres">
      <dgm:prSet presAssocID="{C5983A00-EFF5-4255-B005-5661573EF358}" presName="arrowAndChildren" presStyleCnt="0"/>
      <dgm:spPr/>
    </dgm:pt>
    <dgm:pt modelId="{8005F5ED-0B48-41CB-9B87-8A74481B20F4}" type="pres">
      <dgm:prSet presAssocID="{C5983A00-EFF5-4255-B005-5661573EF358}" presName="parentTextArrow" presStyleLbl="node1" presStyleIdx="0" presStyleCnt="0"/>
      <dgm:spPr/>
      <dgm:t>
        <a:bodyPr/>
        <a:lstStyle/>
        <a:p>
          <a:endParaRPr lang="en-US"/>
        </a:p>
      </dgm:t>
    </dgm:pt>
    <dgm:pt modelId="{7167BDBF-CF09-4845-991B-8BD5C4BA4E9A}" type="pres">
      <dgm:prSet presAssocID="{C5983A00-EFF5-4255-B005-5661573EF358}" presName="arrow" presStyleLbl="alignNode1" presStyleIdx="5" presStyleCnt="10"/>
      <dgm:spPr/>
      <dgm:t>
        <a:bodyPr/>
        <a:lstStyle/>
        <a:p>
          <a:endParaRPr lang="en-US"/>
        </a:p>
      </dgm:t>
    </dgm:pt>
    <dgm:pt modelId="{B7496A9F-D976-45ED-A41E-1EA0E2E043F2}" type="pres">
      <dgm:prSet presAssocID="{C5983A00-EFF5-4255-B005-5661573EF358}" presName="descendantArrow" presStyleLbl="bgAccFollowNode1" presStyleIdx="5" presStyleCnt="10"/>
      <dgm:spPr/>
      <dgm:t>
        <a:bodyPr/>
        <a:lstStyle/>
        <a:p>
          <a:endParaRPr lang="en-US"/>
        </a:p>
      </dgm:t>
    </dgm:pt>
    <dgm:pt modelId="{31C77EAF-77D0-4042-8D1F-3946CD5250A2}" type="pres">
      <dgm:prSet presAssocID="{12D9C631-1E14-4682-A82F-D9CEE0012F3F}" presName="sp" presStyleCnt="0"/>
      <dgm:spPr/>
    </dgm:pt>
    <dgm:pt modelId="{4CFEFE83-ED7F-4977-9D8A-D9C134D3F071}" type="pres">
      <dgm:prSet presAssocID="{F1492DF4-1C3F-4024-8AC4-82E375AEF86D}" presName="arrowAndChildren" presStyleCnt="0"/>
      <dgm:spPr/>
    </dgm:pt>
    <dgm:pt modelId="{710F204D-95BB-41D8-BA08-06040F48D538}" type="pres">
      <dgm:prSet presAssocID="{F1492DF4-1C3F-4024-8AC4-82E375AEF86D}" presName="parentTextArrow" presStyleLbl="node1" presStyleIdx="0" presStyleCnt="0"/>
      <dgm:spPr/>
      <dgm:t>
        <a:bodyPr/>
        <a:lstStyle/>
        <a:p>
          <a:endParaRPr lang="en-US"/>
        </a:p>
      </dgm:t>
    </dgm:pt>
    <dgm:pt modelId="{E41D2568-E4AC-41C8-A685-DF48602BA8FA}" type="pres">
      <dgm:prSet presAssocID="{F1492DF4-1C3F-4024-8AC4-82E375AEF86D}" presName="arrow" presStyleLbl="alignNode1" presStyleIdx="6" presStyleCnt="10"/>
      <dgm:spPr/>
      <dgm:t>
        <a:bodyPr/>
        <a:lstStyle/>
        <a:p>
          <a:endParaRPr lang="en-US"/>
        </a:p>
      </dgm:t>
    </dgm:pt>
    <dgm:pt modelId="{2B351ED8-9F36-4B74-B1B8-316D1C4560F7}" type="pres">
      <dgm:prSet presAssocID="{F1492DF4-1C3F-4024-8AC4-82E375AEF86D}" presName="descendantArrow" presStyleLbl="bgAccFollowNode1" presStyleIdx="6" presStyleCnt="10"/>
      <dgm:spPr/>
      <dgm:t>
        <a:bodyPr/>
        <a:lstStyle/>
        <a:p>
          <a:endParaRPr lang="en-US"/>
        </a:p>
      </dgm:t>
    </dgm:pt>
    <dgm:pt modelId="{EC4ECE7D-B8CB-4917-8683-DC55A049D2BE}" type="pres">
      <dgm:prSet presAssocID="{5FE6C120-9D41-4504-8141-E7658022493C}" presName="sp" presStyleCnt="0"/>
      <dgm:spPr/>
    </dgm:pt>
    <dgm:pt modelId="{78B4ACE4-9659-4512-A482-3B3599F0FD6F}" type="pres">
      <dgm:prSet presAssocID="{412E3937-261A-4981-8B85-27106E5E7CCB}" presName="arrowAndChildren" presStyleCnt="0"/>
      <dgm:spPr/>
    </dgm:pt>
    <dgm:pt modelId="{19929447-DE09-4A58-8B7E-51CB1DFB39DD}" type="pres">
      <dgm:prSet presAssocID="{412E3937-261A-4981-8B85-27106E5E7CCB}" presName="parentTextArrow" presStyleLbl="node1" presStyleIdx="0" presStyleCnt="0"/>
      <dgm:spPr/>
      <dgm:t>
        <a:bodyPr/>
        <a:lstStyle/>
        <a:p>
          <a:endParaRPr lang="en-US"/>
        </a:p>
      </dgm:t>
    </dgm:pt>
    <dgm:pt modelId="{BC1B2FBE-F363-4603-B4D3-1E6FD804AA8D}" type="pres">
      <dgm:prSet presAssocID="{412E3937-261A-4981-8B85-27106E5E7CCB}" presName="arrow" presStyleLbl="alignNode1" presStyleIdx="7" presStyleCnt="10"/>
      <dgm:spPr/>
      <dgm:t>
        <a:bodyPr/>
        <a:lstStyle/>
        <a:p>
          <a:endParaRPr lang="en-US"/>
        </a:p>
      </dgm:t>
    </dgm:pt>
    <dgm:pt modelId="{FC2CC6EE-8027-4AFA-BE85-3FF2CF351FB4}" type="pres">
      <dgm:prSet presAssocID="{412E3937-261A-4981-8B85-27106E5E7CCB}" presName="descendantArrow" presStyleLbl="bgAccFollowNode1" presStyleIdx="7" presStyleCnt="10"/>
      <dgm:spPr/>
      <dgm:t>
        <a:bodyPr/>
        <a:lstStyle/>
        <a:p>
          <a:endParaRPr lang="en-US"/>
        </a:p>
      </dgm:t>
    </dgm:pt>
    <dgm:pt modelId="{6AD993D7-CEB5-4038-8EA7-FECBB42CB23B}" type="pres">
      <dgm:prSet presAssocID="{04705519-A930-4713-8EEA-9B0FCE2EADF9}" presName="sp" presStyleCnt="0"/>
      <dgm:spPr/>
    </dgm:pt>
    <dgm:pt modelId="{8C8AC339-1FD5-47DB-AAEF-B7ED275FBE63}" type="pres">
      <dgm:prSet presAssocID="{75133AE2-39E8-4D41-8031-1B6E73A29144}" presName="arrowAndChildren" presStyleCnt="0"/>
      <dgm:spPr/>
    </dgm:pt>
    <dgm:pt modelId="{92B18511-A2C7-4DDF-B024-7F062FB38DEB}" type="pres">
      <dgm:prSet presAssocID="{75133AE2-39E8-4D41-8031-1B6E73A29144}" presName="parentTextArrow" presStyleLbl="node1" presStyleIdx="0" presStyleCnt="0"/>
      <dgm:spPr/>
      <dgm:t>
        <a:bodyPr/>
        <a:lstStyle/>
        <a:p>
          <a:endParaRPr lang="en-US"/>
        </a:p>
      </dgm:t>
    </dgm:pt>
    <dgm:pt modelId="{CE6B26D9-9A57-41D1-8FC7-2D7986B8D795}" type="pres">
      <dgm:prSet presAssocID="{75133AE2-39E8-4D41-8031-1B6E73A29144}" presName="arrow" presStyleLbl="alignNode1" presStyleIdx="8" presStyleCnt="10"/>
      <dgm:spPr/>
      <dgm:t>
        <a:bodyPr/>
        <a:lstStyle/>
        <a:p>
          <a:endParaRPr lang="en-US"/>
        </a:p>
      </dgm:t>
    </dgm:pt>
    <dgm:pt modelId="{CF080EDD-1F35-49E8-9DCC-781B9D028197}" type="pres">
      <dgm:prSet presAssocID="{75133AE2-39E8-4D41-8031-1B6E73A29144}" presName="descendantArrow" presStyleLbl="bgAccFollowNode1" presStyleIdx="8" presStyleCnt="10"/>
      <dgm:spPr/>
      <dgm:t>
        <a:bodyPr/>
        <a:lstStyle/>
        <a:p>
          <a:endParaRPr lang="en-US"/>
        </a:p>
      </dgm:t>
    </dgm:pt>
    <dgm:pt modelId="{73E67E1A-DBD9-4B19-89D5-76B3106E374C}" type="pres">
      <dgm:prSet presAssocID="{1CCD0A81-4893-4E46-831B-386646E6DB3E}" presName="sp" presStyleCnt="0"/>
      <dgm:spPr/>
    </dgm:pt>
    <dgm:pt modelId="{DD71FC62-CC40-402E-A6FD-E2C3DC242E88}" type="pres">
      <dgm:prSet presAssocID="{65261E67-1C0B-4034-BF1A-F8F95A015217}" presName="arrowAndChildren" presStyleCnt="0"/>
      <dgm:spPr/>
    </dgm:pt>
    <dgm:pt modelId="{75129022-0335-4FAE-8E0E-4A360AAF3040}" type="pres">
      <dgm:prSet presAssocID="{65261E67-1C0B-4034-BF1A-F8F95A015217}" presName="parentTextArrow" presStyleLbl="node1" presStyleIdx="0" presStyleCnt="0"/>
      <dgm:spPr/>
      <dgm:t>
        <a:bodyPr/>
        <a:lstStyle/>
        <a:p>
          <a:endParaRPr lang="en-US"/>
        </a:p>
      </dgm:t>
    </dgm:pt>
    <dgm:pt modelId="{084764CB-786C-4895-9225-0568C43BF76B}" type="pres">
      <dgm:prSet presAssocID="{65261E67-1C0B-4034-BF1A-F8F95A015217}" presName="arrow" presStyleLbl="alignNode1" presStyleIdx="9" presStyleCnt="10"/>
      <dgm:spPr/>
      <dgm:t>
        <a:bodyPr/>
        <a:lstStyle/>
        <a:p>
          <a:endParaRPr lang="en-US"/>
        </a:p>
      </dgm:t>
    </dgm:pt>
    <dgm:pt modelId="{586658BF-1693-4E16-A8FA-373352B41945}" type="pres">
      <dgm:prSet presAssocID="{65261E67-1C0B-4034-BF1A-F8F95A015217}" presName="descendantArrow" presStyleLbl="bgAccFollowNode1" presStyleIdx="9" presStyleCnt="10"/>
      <dgm:spPr/>
      <dgm:t>
        <a:bodyPr/>
        <a:lstStyle/>
        <a:p>
          <a:endParaRPr lang="en-US"/>
        </a:p>
      </dgm:t>
    </dgm:pt>
  </dgm:ptLst>
  <dgm:cxnLst>
    <dgm:cxn modelId="{1BAC97B4-0034-414E-B644-0692732C8DA4}" type="presOf" srcId="{EBC46F3F-DA41-4A22-8210-2FDBFB732A6B}" destId="{45208EA2-0B10-471C-8569-DA15D7579657}" srcOrd="0" destOrd="0" presId="urn:microsoft.com/office/officeart/2016/7/layout/VerticalDownArrowProcess"/>
    <dgm:cxn modelId="{BF95B683-2C86-40A5-8CB3-0A1C41D08565}" type="presOf" srcId="{742A527A-3E3E-42CE-84C3-439ECD44DD66}" destId="{918B96F9-1ECA-468F-8772-52AFB860977D}" srcOrd="0" destOrd="0" presId="urn:microsoft.com/office/officeart/2016/7/layout/VerticalDownArrowProcess"/>
    <dgm:cxn modelId="{E308DCC0-F3D6-4ACB-8FEA-AFACED63BC3F}" type="presOf" srcId="{412E3937-261A-4981-8B85-27106E5E7CCB}" destId="{BC1B2FBE-F363-4603-B4D3-1E6FD804AA8D}" srcOrd="1" destOrd="0" presId="urn:microsoft.com/office/officeart/2016/7/layout/VerticalDownArrowProcess"/>
    <dgm:cxn modelId="{F505D18D-75EC-4BA9-94FC-71948BBC6DDF}" srcId="{98B2C42C-E758-452C-B141-698A59C753FB}" destId="{4A2CBE67-3598-4B68-A479-27B38F5380D5}" srcOrd="0" destOrd="0" parTransId="{B9C0646A-35D2-4F31-B568-A243C8C6BD9E}" sibTransId="{6935A0CD-1724-4DB6-A0CB-5AC311C5CA9F}"/>
    <dgm:cxn modelId="{814A6C5A-DAAF-4A29-8AFB-5F6BF8549641}" type="presOf" srcId="{A9A1BF91-0D18-487B-91F6-2CACB8A17177}" destId="{CF0A4160-6FFF-4646-9A55-876D22EDF5D9}" srcOrd="0" destOrd="0" presId="urn:microsoft.com/office/officeart/2016/7/layout/VerticalDownArrowProcess"/>
    <dgm:cxn modelId="{428B3563-0FC4-430C-9904-E0135F0C124B}" type="presOf" srcId="{4B03EE78-2EF7-4437-ABAF-24320C64482D}" destId="{04D9C1A7-BEE1-41B0-9015-D13284A757E2}" srcOrd="0" destOrd="0" presId="urn:microsoft.com/office/officeart/2016/7/layout/VerticalDownArrowProcess"/>
    <dgm:cxn modelId="{60D82929-179B-4BC7-93D0-D7404F2CE563}" srcId="{A9A1BF91-0D18-487B-91F6-2CACB8A17177}" destId="{03FEA5F4-7262-4104-A1E9-90967C42D9AC}" srcOrd="7" destOrd="0" parTransId="{8E6B9009-42F0-4776-B0E1-9D09142B359E}" sibTransId="{87EA710A-7E53-43D9-88D1-73850E720264}"/>
    <dgm:cxn modelId="{C3D31D04-010A-42FB-8A71-4A5AFFF91339}" type="presOf" srcId="{850C8F68-476A-4ED7-8AEC-6F5D7972749D}" destId="{2B351ED8-9F36-4B74-B1B8-316D1C4560F7}" srcOrd="0" destOrd="0" presId="urn:microsoft.com/office/officeart/2016/7/layout/VerticalDownArrowProcess"/>
    <dgm:cxn modelId="{80A2C17B-5394-408F-9A87-1CC113B641FE}" srcId="{A9A1BF91-0D18-487B-91F6-2CACB8A17177}" destId="{98B2C42C-E758-452C-B141-698A59C753FB}" srcOrd="8" destOrd="0" parTransId="{4A0D563D-6C35-43AD-9A4F-BF25616AE2E9}" sibTransId="{5AA46E9D-B26F-448F-974F-5845C9C6401C}"/>
    <dgm:cxn modelId="{B04991F5-41EC-4734-BDB3-C9B1A3E5D5D9}" srcId="{A9A1BF91-0D18-487B-91F6-2CACB8A17177}" destId="{C5983A00-EFF5-4255-B005-5661573EF358}" srcOrd="4" destOrd="0" parTransId="{B8BA37E8-5916-4933-9EA7-28AEE04474CF}" sibTransId="{5446BD62-2A99-4A35-849F-798D9F70CF29}"/>
    <dgm:cxn modelId="{BBC3EF38-95AB-4B86-A084-58ABF005418F}" srcId="{65261E67-1C0B-4034-BF1A-F8F95A015217}" destId="{677958D0-174C-444D-A97B-DCE43D3A9FBD}" srcOrd="0" destOrd="0" parTransId="{7F6DCB42-0F50-4ABB-9AE9-58163B6DBBA8}" sibTransId="{5ECE5F18-5C74-44F6-8B41-AB66BA4D42CD}"/>
    <dgm:cxn modelId="{B9E9DDB3-1EAC-4C30-A3A4-B4674090CC96}" srcId="{412E3937-261A-4981-8B85-27106E5E7CCB}" destId="{7F9061C1-E8B1-44C0-B191-FB527E325724}" srcOrd="0" destOrd="0" parTransId="{6F86DC36-975C-49AE-AB64-5D9A86C7235C}" sibTransId="{F9825E85-5C39-49E6-A945-AC7EF15FDE6D}"/>
    <dgm:cxn modelId="{CF88DEB4-6816-49C3-89D9-3A27450B2CDA}" type="presOf" srcId="{05CD68E6-D65B-4124-89EE-342D2CBA4C86}" destId="{BE641B87-15B9-4EF6-9F95-B7FC0B1C3A5F}" srcOrd="1" destOrd="0" presId="urn:microsoft.com/office/officeart/2016/7/layout/VerticalDownArrowProcess"/>
    <dgm:cxn modelId="{0FC26979-91F2-4430-9542-3AB4043AC6F2}" type="presOf" srcId="{03FEA5F4-7262-4104-A1E9-90967C42D9AC}" destId="{10A48AD2-A23E-4B8D-AB4E-700AD7156DD9}" srcOrd="0" destOrd="0" presId="urn:microsoft.com/office/officeart/2016/7/layout/VerticalDownArrowProcess"/>
    <dgm:cxn modelId="{1215FF5F-90C3-440E-A2B3-3EC242A451C9}" srcId="{A9A1BF91-0D18-487B-91F6-2CACB8A17177}" destId="{65261E67-1C0B-4034-BF1A-F8F95A015217}" srcOrd="0" destOrd="0" parTransId="{CB22535E-F43A-4495-A0A5-6CE92BD2FB04}" sibTransId="{1CCD0A81-4893-4E46-831B-386646E6DB3E}"/>
    <dgm:cxn modelId="{992F8667-01E1-4677-8431-26BC872F5089}" type="presOf" srcId="{98B2C42C-E758-452C-B141-698A59C753FB}" destId="{3326251B-E9B6-4D28-97BB-CEBA71170EA4}" srcOrd="0" destOrd="0" presId="urn:microsoft.com/office/officeart/2016/7/layout/VerticalDownArrowProcess"/>
    <dgm:cxn modelId="{42D6287F-90B2-49F9-A9FB-A46A9BBC9377}" srcId="{A9A1BF91-0D18-487B-91F6-2CACB8A17177}" destId="{F1492DF4-1C3F-4024-8AC4-82E375AEF86D}" srcOrd="3" destOrd="0" parTransId="{FD0E046B-321F-4A98-B6C5-4AD928E7E151}" sibTransId="{12D9C631-1E14-4682-A82F-D9CEE0012F3F}"/>
    <dgm:cxn modelId="{9C2C7D7C-D355-402E-BB17-EB606FBD504F}" srcId="{05CD68E6-D65B-4124-89EE-342D2CBA4C86}" destId="{EBC46F3F-DA41-4A22-8210-2FDBFB732A6B}" srcOrd="0" destOrd="0" parTransId="{C275A549-332C-43D3-8031-D77EA58B9D70}" sibTransId="{7DDC8B9E-3800-403B-9636-6355ED1C1BF9}"/>
    <dgm:cxn modelId="{BA8995B5-24EE-45A0-A9BB-0ACA19727356}" type="presOf" srcId="{0AC26F6E-A710-4D79-9949-00D0FBEEEA3D}" destId="{CA84FDAD-CB0E-47BF-BD5A-88EFEB5FF339}" srcOrd="1" destOrd="0" presId="urn:microsoft.com/office/officeart/2016/7/layout/VerticalDownArrowProcess"/>
    <dgm:cxn modelId="{061EFE9A-43E7-431C-B25A-CCA32C87C197}" type="presOf" srcId="{98B2C42C-E758-452C-B141-698A59C753FB}" destId="{C942123C-5210-4824-B71E-10D939F1BE78}" srcOrd="1" destOrd="0" presId="urn:microsoft.com/office/officeart/2016/7/layout/VerticalDownArrowProcess"/>
    <dgm:cxn modelId="{606058DA-DC96-4E8D-910D-1886E01E9591}" srcId="{A9A1BF91-0D18-487B-91F6-2CACB8A17177}" destId="{75133AE2-39E8-4D41-8031-1B6E73A29144}" srcOrd="1" destOrd="0" parTransId="{421DF243-ED66-4951-9622-70FEC66971B6}" sibTransId="{04705519-A930-4713-8EEA-9B0FCE2EADF9}"/>
    <dgm:cxn modelId="{088251BE-0394-4BFC-A94B-A3C90D178609}" srcId="{F1492DF4-1C3F-4024-8AC4-82E375AEF86D}" destId="{850C8F68-476A-4ED7-8AEC-6F5D7972749D}" srcOrd="0" destOrd="0" parTransId="{FE48BDA3-6A4D-4E2D-975B-507A38042C82}" sibTransId="{3320A522-3174-4C6A-8397-A8AC99857A82}"/>
    <dgm:cxn modelId="{F03AE8F1-E969-4FA8-A57A-E5A5B0A4EC4F}" srcId="{A9A1BF91-0D18-487B-91F6-2CACB8A17177}" destId="{05CD68E6-D65B-4124-89EE-342D2CBA4C86}" srcOrd="5" destOrd="0" parTransId="{4429AF20-8461-40E9-BBB2-EEF088A5439C}" sibTransId="{B5E17EC8-5EDB-462E-AABF-080AA25D1013}"/>
    <dgm:cxn modelId="{D532FB09-55C2-4291-87D1-49219ED8C2EF}" type="presOf" srcId="{C5983A00-EFF5-4255-B005-5661573EF358}" destId="{8005F5ED-0B48-41CB-9B87-8A74481B20F4}" srcOrd="0" destOrd="0" presId="urn:microsoft.com/office/officeart/2016/7/layout/VerticalDownArrowProcess"/>
    <dgm:cxn modelId="{F4474DFB-ADEF-4005-8EC8-D6ACDC9FDD03}" type="presOf" srcId="{AF4C9EE3-3A17-4136-8A5F-7207138F8509}" destId="{7C3653E7-3F34-4782-B754-4A30113E6720}" srcOrd="0" destOrd="0" presId="urn:microsoft.com/office/officeart/2016/7/layout/VerticalDownArrowProcess"/>
    <dgm:cxn modelId="{6C3C1AD6-4144-46EE-B333-79EE1D6EC80D}" type="presOf" srcId="{7F9061C1-E8B1-44C0-B191-FB527E325724}" destId="{FC2CC6EE-8027-4AFA-BE85-3FF2CF351FB4}" srcOrd="0" destOrd="0" presId="urn:microsoft.com/office/officeart/2016/7/layout/VerticalDownArrowProcess"/>
    <dgm:cxn modelId="{669A117D-42BD-49F3-A4E2-B4C56AC114AD}" srcId="{A9A1BF91-0D18-487B-91F6-2CACB8A17177}" destId="{AF4C9EE3-3A17-4136-8A5F-7207138F8509}" srcOrd="9" destOrd="0" parTransId="{675F76D1-7A5C-46ED-8800-39AD04038BD4}" sibTransId="{ECEA66E8-1D83-46D8-8981-E7ACA873AF7B}"/>
    <dgm:cxn modelId="{534E7736-2E0B-4036-89ED-40E359E15D11}" type="presOf" srcId="{412E3937-261A-4981-8B85-27106E5E7CCB}" destId="{19929447-DE09-4A58-8B7E-51CB1DFB39DD}" srcOrd="0" destOrd="0" presId="urn:microsoft.com/office/officeart/2016/7/layout/VerticalDownArrowProcess"/>
    <dgm:cxn modelId="{866CC3BA-7F94-43A9-90CE-39877A415B54}" type="presOf" srcId="{0AC26F6E-A710-4D79-9949-00D0FBEEEA3D}" destId="{CE43E630-EE38-4021-BB8C-160D96316EEB}" srcOrd="0" destOrd="0" presId="urn:microsoft.com/office/officeart/2016/7/layout/VerticalDownArrowProcess"/>
    <dgm:cxn modelId="{B3A4AE4E-7854-4EBC-918D-37E2DDBC2320}" srcId="{A9A1BF91-0D18-487B-91F6-2CACB8A17177}" destId="{412E3937-261A-4981-8B85-27106E5E7CCB}" srcOrd="2" destOrd="0" parTransId="{99807736-8A97-42CE-BD61-B807F116E628}" sibTransId="{5FE6C120-9D41-4504-8141-E7658022493C}"/>
    <dgm:cxn modelId="{0C83FD2B-8240-4E1A-8A1E-EA163A1FCBEB}" srcId="{A9A1BF91-0D18-487B-91F6-2CACB8A17177}" destId="{0AC26F6E-A710-4D79-9949-00D0FBEEEA3D}" srcOrd="6" destOrd="0" parTransId="{FBE3A75F-64D8-4E0E-88C5-DEB2931AE980}" sibTransId="{981E1F8D-52DE-4955-B87C-D42E7672C1EE}"/>
    <dgm:cxn modelId="{EEBDA4A9-5347-4E94-AE8F-AD556B777EA3}" srcId="{03FEA5F4-7262-4104-A1E9-90967C42D9AC}" destId="{F19F511F-452B-41E2-8868-A59454E3E91A}" srcOrd="0" destOrd="0" parTransId="{BF791440-1AAA-468B-A5E4-D3BF1A1F93A6}" sibTransId="{B08B27CC-696D-4E54-9926-6F20D08A79F7}"/>
    <dgm:cxn modelId="{C2F22915-79F8-42E8-A82A-35C3B4FB1EAA}" srcId="{75133AE2-39E8-4D41-8031-1B6E73A29144}" destId="{DBEBEC48-EDBC-45B9-9239-814603B8E04F}" srcOrd="0" destOrd="0" parTransId="{4B758943-6986-410F-B097-11208AA18980}" sibTransId="{6289961B-BE8B-486C-A87C-6841F231252E}"/>
    <dgm:cxn modelId="{FFA19821-FB3C-40E4-BD01-EAE9448837E2}" type="presOf" srcId="{4A2CBE67-3598-4B68-A479-27B38F5380D5}" destId="{B086518F-FB33-4DC8-8123-CC49789640EF}" srcOrd="0" destOrd="0" presId="urn:microsoft.com/office/officeart/2016/7/layout/VerticalDownArrowProcess"/>
    <dgm:cxn modelId="{010C4517-7628-4550-AFB3-D4D511E37705}" type="presOf" srcId="{DBEBEC48-EDBC-45B9-9239-814603B8E04F}" destId="{CF080EDD-1F35-49E8-9DCC-781B9D028197}" srcOrd="0" destOrd="0" presId="urn:microsoft.com/office/officeart/2016/7/layout/VerticalDownArrowProcess"/>
    <dgm:cxn modelId="{E605ADE6-E1D7-4934-8202-4FE1AC98C640}" type="presOf" srcId="{05CD68E6-D65B-4124-89EE-342D2CBA4C86}" destId="{73B12DD9-7793-4988-9165-5E720B562996}" srcOrd="0" destOrd="0" presId="urn:microsoft.com/office/officeart/2016/7/layout/VerticalDownArrowProcess"/>
    <dgm:cxn modelId="{DD87847D-E741-4E67-BD45-6FB72C3E19A0}" type="presOf" srcId="{65261E67-1C0B-4034-BF1A-F8F95A015217}" destId="{75129022-0335-4FAE-8E0E-4A360AAF3040}" srcOrd="0" destOrd="0" presId="urn:microsoft.com/office/officeart/2016/7/layout/VerticalDownArrowProcess"/>
    <dgm:cxn modelId="{0CFCCDB4-ECE7-4DC4-9449-1ABAA4B1761B}" type="presOf" srcId="{75133AE2-39E8-4D41-8031-1B6E73A29144}" destId="{92B18511-A2C7-4DDF-B024-7F062FB38DEB}" srcOrd="0" destOrd="0" presId="urn:microsoft.com/office/officeart/2016/7/layout/VerticalDownArrowProcess"/>
    <dgm:cxn modelId="{8DDD8235-CE91-4FC7-AAC3-2D43C6FA4F0C}" srcId="{AF4C9EE3-3A17-4136-8A5F-7207138F8509}" destId="{4B03EE78-2EF7-4437-ABAF-24320C64482D}" srcOrd="0" destOrd="0" parTransId="{0CE7431E-E2B7-4D52-8C15-99C2CC708CD1}" sibTransId="{58D29CCC-F135-4082-B91D-0A62FEC9453F}"/>
    <dgm:cxn modelId="{3F5A38A2-F8DC-4DA6-B0DC-17D7EC00785B}" type="presOf" srcId="{65261E67-1C0B-4034-BF1A-F8F95A015217}" destId="{084764CB-786C-4895-9225-0568C43BF76B}" srcOrd="1" destOrd="0" presId="urn:microsoft.com/office/officeart/2016/7/layout/VerticalDownArrowProcess"/>
    <dgm:cxn modelId="{9D4CAAC2-8748-4BFE-ABF2-E75C60752801}" srcId="{0AC26F6E-A710-4D79-9949-00D0FBEEEA3D}" destId="{742A527A-3E3E-42CE-84C3-439ECD44DD66}" srcOrd="0" destOrd="0" parTransId="{D0AE9AA3-1F05-450A-A138-45242A7D6918}" sibTransId="{E44FD66A-8EF7-4D65-85B9-67FF68F54E71}"/>
    <dgm:cxn modelId="{7387253F-DA94-48FA-865E-DDE40807A615}" type="presOf" srcId="{C5983A00-EFF5-4255-B005-5661573EF358}" destId="{7167BDBF-CF09-4845-991B-8BD5C4BA4E9A}" srcOrd="1" destOrd="0" presId="urn:microsoft.com/office/officeart/2016/7/layout/VerticalDownArrowProcess"/>
    <dgm:cxn modelId="{1C001824-8F01-4B4B-B839-6813BE501892}" type="presOf" srcId="{F1492DF4-1C3F-4024-8AC4-82E375AEF86D}" destId="{710F204D-95BB-41D8-BA08-06040F48D538}" srcOrd="0" destOrd="0" presId="urn:microsoft.com/office/officeart/2016/7/layout/VerticalDownArrowProcess"/>
    <dgm:cxn modelId="{74C2A9DD-0B0B-4460-B823-46CD78FBB25E}" type="presOf" srcId="{F1492DF4-1C3F-4024-8AC4-82E375AEF86D}" destId="{E41D2568-E4AC-41C8-A685-DF48602BA8FA}" srcOrd="1" destOrd="0" presId="urn:microsoft.com/office/officeart/2016/7/layout/VerticalDownArrowProcess"/>
    <dgm:cxn modelId="{9F6ED3EE-FF8B-4FCC-8DC0-2E9BA9A9B6F2}" type="presOf" srcId="{75133AE2-39E8-4D41-8031-1B6E73A29144}" destId="{CE6B26D9-9A57-41D1-8FC7-2D7986B8D795}" srcOrd="1" destOrd="0" presId="urn:microsoft.com/office/officeart/2016/7/layout/VerticalDownArrowProcess"/>
    <dgm:cxn modelId="{8829BFD1-1B5A-4761-A471-3EDCEDD62696}" type="presOf" srcId="{677958D0-174C-444D-A97B-DCE43D3A9FBD}" destId="{586658BF-1693-4E16-A8FA-373352B41945}" srcOrd="0" destOrd="0" presId="urn:microsoft.com/office/officeart/2016/7/layout/VerticalDownArrowProcess"/>
    <dgm:cxn modelId="{4C9CD46C-8FAF-402E-8057-74AB285BEFD9}" srcId="{C5983A00-EFF5-4255-B005-5661573EF358}" destId="{C969E99D-DA9A-4DBE-AD73-9E3B3A596DFF}" srcOrd="0" destOrd="0" parTransId="{8B77018B-FC27-438C-A078-176A88D210D8}" sibTransId="{EB483B28-FB0B-4399-AEA3-C974305F413C}"/>
    <dgm:cxn modelId="{E5CEA6C0-9D4C-41C7-95B4-1397F3C70100}" type="presOf" srcId="{C969E99D-DA9A-4DBE-AD73-9E3B3A596DFF}" destId="{B7496A9F-D976-45ED-A41E-1EA0E2E043F2}" srcOrd="0" destOrd="0" presId="urn:microsoft.com/office/officeart/2016/7/layout/VerticalDownArrowProcess"/>
    <dgm:cxn modelId="{B5AC1951-2A0C-491D-B75B-6B0755782624}" type="presOf" srcId="{F19F511F-452B-41E2-8868-A59454E3E91A}" destId="{A2A4932A-FD7F-41EA-A967-3F2786660C89}" srcOrd="0" destOrd="0" presId="urn:microsoft.com/office/officeart/2016/7/layout/VerticalDownArrowProcess"/>
    <dgm:cxn modelId="{52B59587-22D8-41D3-BF2F-30375995073F}" type="presOf" srcId="{03FEA5F4-7262-4104-A1E9-90967C42D9AC}" destId="{2DC5E7A5-DD59-457D-AE9A-9C0AB8578471}" srcOrd="1" destOrd="0" presId="urn:microsoft.com/office/officeart/2016/7/layout/VerticalDownArrowProcess"/>
    <dgm:cxn modelId="{1324148A-35CA-4CB8-BD3B-AD0E7DE7A84E}" type="presParOf" srcId="{CF0A4160-6FFF-4646-9A55-876D22EDF5D9}" destId="{0663DFD5-5A93-4CDC-843A-72D9CC052980}" srcOrd="0" destOrd="0" presId="urn:microsoft.com/office/officeart/2016/7/layout/VerticalDownArrowProcess"/>
    <dgm:cxn modelId="{575F0089-14D3-4BAF-96F0-69BBA477C5D1}" type="presParOf" srcId="{0663DFD5-5A93-4CDC-843A-72D9CC052980}" destId="{7C3653E7-3F34-4782-B754-4A30113E6720}" srcOrd="0" destOrd="0" presId="urn:microsoft.com/office/officeart/2016/7/layout/VerticalDownArrowProcess"/>
    <dgm:cxn modelId="{9B9B4F79-6B0D-447B-9E9A-28B202B3C529}" type="presParOf" srcId="{0663DFD5-5A93-4CDC-843A-72D9CC052980}" destId="{04D9C1A7-BEE1-41B0-9015-D13284A757E2}" srcOrd="1" destOrd="0" presId="urn:microsoft.com/office/officeart/2016/7/layout/VerticalDownArrowProcess"/>
    <dgm:cxn modelId="{74DB1B70-1993-4759-A21B-A4945B11C9F1}" type="presParOf" srcId="{CF0A4160-6FFF-4646-9A55-876D22EDF5D9}" destId="{1F7A645E-136D-46DD-BF16-5D6F8570660C}" srcOrd="1" destOrd="0" presId="urn:microsoft.com/office/officeart/2016/7/layout/VerticalDownArrowProcess"/>
    <dgm:cxn modelId="{FB372766-5203-4585-AEA7-40AC121E2F0F}" type="presParOf" srcId="{CF0A4160-6FFF-4646-9A55-876D22EDF5D9}" destId="{BBA48F54-FB97-48B6-A5EE-4FB707FF4424}" srcOrd="2" destOrd="0" presId="urn:microsoft.com/office/officeart/2016/7/layout/VerticalDownArrowProcess"/>
    <dgm:cxn modelId="{B738F326-ECEF-47ED-9097-6BDC4DA9B965}" type="presParOf" srcId="{BBA48F54-FB97-48B6-A5EE-4FB707FF4424}" destId="{3326251B-E9B6-4D28-97BB-CEBA71170EA4}" srcOrd="0" destOrd="0" presId="urn:microsoft.com/office/officeart/2016/7/layout/VerticalDownArrowProcess"/>
    <dgm:cxn modelId="{438F8006-B4E9-4E82-8649-FCF6A485ED16}" type="presParOf" srcId="{BBA48F54-FB97-48B6-A5EE-4FB707FF4424}" destId="{C942123C-5210-4824-B71E-10D939F1BE78}" srcOrd="1" destOrd="0" presId="urn:microsoft.com/office/officeart/2016/7/layout/VerticalDownArrowProcess"/>
    <dgm:cxn modelId="{1156808F-83AC-4465-A3C6-A54F672EF357}" type="presParOf" srcId="{BBA48F54-FB97-48B6-A5EE-4FB707FF4424}" destId="{B086518F-FB33-4DC8-8123-CC49789640EF}" srcOrd="2" destOrd="0" presId="urn:microsoft.com/office/officeart/2016/7/layout/VerticalDownArrowProcess"/>
    <dgm:cxn modelId="{0659AE92-BACF-4AC4-9C73-3AEAA8C7A192}" type="presParOf" srcId="{CF0A4160-6FFF-4646-9A55-876D22EDF5D9}" destId="{0A7FD22F-4EBA-44D6-9F99-380FB2E74689}" srcOrd="3" destOrd="0" presId="urn:microsoft.com/office/officeart/2016/7/layout/VerticalDownArrowProcess"/>
    <dgm:cxn modelId="{909AF02F-BEE2-43F5-AFB4-4CCC89CF746F}" type="presParOf" srcId="{CF0A4160-6FFF-4646-9A55-876D22EDF5D9}" destId="{963CED48-3863-41FD-B47D-ECA3A9BA1485}" srcOrd="4" destOrd="0" presId="urn:microsoft.com/office/officeart/2016/7/layout/VerticalDownArrowProcess"/>
    <dgm:cxn modelId="{EAE67549-3166-41E9-90E4-7502A5483E72}" type="presParOf" srcId="{963CED48-3863-41FD-B47D-ECA3A9BA1485}" destId="{10A48AD2-A23E-4B8D-AB4E-700AD7156DD9}" srcOrd="0" destOrd="0" presId="urn:microsoft.com/office/officeart/2016/7/layout/VerticalDownArrowProcess"/>
    <dgm:cxn modelId="{B60F6E9B-A6E5-4006-ABFB-636E6B7F0F25}" type="presParOf" srcId="{963CED48-3863-41FD-B47D-ECA3A9BA1485}" destId="{2DC5E7A5-DD59-457D-AE9A-9C0AB8578471}" srcOrd="1" destOrd="0" presId="urn:microsoft.com/office/officeart/2016/7/layout/VerticalDownArrowProcess"/>
    <dgm:cxn modelId="{81D3A6A3-3D28-41AB-ABAD-77640EC2E7DB}" type="presParOf" srcId="{963CED48-3863-41FD-B47D-ECA3A9BA1485}" destId="{A2A4932A-FD7F-41EA-A967-3F2786660C89}" srcOrd="2" destOrd="0" presId="urn:microsoft.com/office/officeart/2016/7/layout/VerticalDownArrowProcess"/>
    <dgm:cxn modelId="{260EE30F-7FCA-45CE-AC17-5E8410364ABE}" type="presParOf" srcId="{CF0A4160-6FFF-4646-9A55-876D22EDF5D9}" destId="{DCC787DA-5326-40E9-891C-893FCA10138F}" srcOrd="5" destOrd="0" presId="urn:microsoft.com/office/officeart/2016/7/layout/VerticalDownArrowProcess"/>
    <dgm:cxn modelId="{8873140C-2AFA-4683-9505-148975F30CBD}" type="presParOf" srcId="{CF0A4160-6FFF-4646-9A55-876D22EDF5D9}" destId="{B70CB733-8B46-4B98-BA5C-203C40A72B80}" srcOrd="6" destOrd="0" presId="urn:microsoft.com/office/officeart/2016/7/layout/VerticalDownArrowProcess"/>
    <dgm:cxn modelId="{22EB1328-FC6E-4766-8367-9FABFCDD70D0}" type="presParOf" srcId="{B70CB733-8B46-4B98-BA5C-203C40A72B80}" destId="{CE43E630-EE38-4021-BB8C-160D96316EEB}" srcOrd="0" destOrd="0" presId="urn:microsoft.com/office/officeart/2016/7/layout/VerticalDownArrowProcess"/>
    <dgm:cxn modelId="{BC8DCEA5-43CD-41C9-84DE-0EA1F6D29C3E}" type="presParOf" srcId="{B70CB733-8B46-4B98-BA5C-203C40A72B80}" destId="{CA84FDAD-CB0E-47BF-BD5A-88EFEB5FF339}" srcOrd="1" destOrd="0" presId="urn:microsoft.com/office/officeart/2016/7/layout/VerticalDownArrowProcess"/>
    <dgm:cxn modelId="{279D8C6B-CCDA-4FB8-BD3E-A0666FE320C0}" type="presParOf" srcId="{B70CB733-8B46-4B98-BA5C-203C40A72B80}" destId="{918B96F9-1ECA-468F-8772-52AFB860977D}" srcOrd="2" destOrd="0" presId="urn:microsoft.com/office/officeart/2016/7/layout/VerticalDownArrowProcess"/>
    <dgm:cxn modelId="{EEFE5082-C930-4C24-8499-13FCBE91176E}" type="presParOf" srcId="{CF0A4160-6FFF-4646-9A55-876D22EDF5D9}" destId="{024EA0A6-4C6E-4260-83D4-D99B8E1E8AF0}" srcOrd="7" destOrd="0" presId="urn:microsoft.com/office/officeart/2016/7/layout/VerticalDownArrowProcess"/>
    <dgm:cxn modelId="{82AC3469-325F-4F09-8902-0E29CC63A177}" type="presParOf" srcId="{CF0A4160-6FFF-4646-9A55-876D22EDF5D9}" destId="{EFFA77E9-67B3-49FB-B25A-BCFA0EDC9DB2}" srcOrd="8" destOrd="0" presId="urn:microsoft.com/office/officeart/2016/7/layout/VerticalDownArrowProcess"/>
    <dgm:cxn modelId="{78E0960D-9020-4C75-B095-29AB513E16CD}" type="presParOf" srcId="{EFFA77E9-67B3-49FB-B25A-BCFA0EDC9DB2}" destId="{73B12DD9-7793-4988-9165-5E720B562996}" srcOrd="0" destOrd="0" presId="urn:microsoft.com/office/officeart/2016/7/layout/VerticalDownArrowProcess"/>
    <dgm:cxn modelId="{7832EBCE-5E6E-4C70-9E6A-823DA829942B}" type="presParOf" srcId="{EFFA77E9-67B3-49FB-B25A-BCFA0EDC9DB2}" destId="{BE641B87-15B9-4EF6-9F95-B7FC0B1C3A5F}" srcOrd="1" destOrd="0" presId="urn:microsoft.com/office/officeart/2016/7/layout/VerticalDownArrowProcess"/>
    <dgm:cxn modelId="{EA0CB442-4743-4C18-9951-C9D15AD9C43E}" type="presParOf" srcId="{EFFA77E9-67B3-49FB-B25A-BCFA0EDC9DB2}" destId="{45208EA2-0B10-471C-8569-DA15D7579657}" srcOrd="2" destOrd="0" presId="urn:microsoft.com/office/officeart/2016/7/layout/VerticalDownArrowProcess"/>
    <dgm:cxn modelId="{2A167ECC-90A0-43DF-8CCC-907C4FF38DEC}" type="presParOf" srcId="{CF0A4160-6FFF-4646-9A55-876D22EDF5D9}" destId="{6F43FD90-2C95-496B-B9FE-BFC018355871}" srcOrd="9" destOrd="0" presId="urn:microsoft.com/office/officeart/2016/7/layout/VerticalDownArrowProcess"/>
    <dgm:cxn modelId="{75740511-0687-490B-8989-1DD60711E72B}" type="presParOf" srcId="{CF0A4160-6FFF-4646-9A55-876D22EDF5D9}" destId="{6FA75E12-EB55-48BE-8D15-F4E942C66E67}" srcOrd="10" destOrd="0" presId="urn:microsoft.com/office/officeart/2016/7/layout/VerticalDownArrowProcess"/>
    <dgm:cxn modelId="{EB9E0283-1592-401F-B2AA-BBBAD78C53F8}" type="presParOf" srcId="{6FA75E12-EB55-48BE-8D15-F4E942C66E67}" destId="{8005F5ED-0B48-41CB-9B87-8A74481B20F4}" srcOrd="0" destOrd="0" presId="urn:microsoft.com/office/officeart/2016/7/layout/VerticalDownArrowProcess"/>
    <dgm:cxn modelId="{D063985B-3CE5-4A0E-98EF-AA92789C0A11}" type="presParOf" srcId="{6FA75E12-EB55-48BE-8D15-F4E942C66E67}" destId="{7167BDBF-CF09-4845-991B-8BD5C4BA4E9A}" srcOrd="1" destOrd="0" presId="urn:microsoft.com/office/officeart/2016/7/layout/VerticalDownArrowProcess"/>
    <dgm:cxn modelId="{7F05E90B-1194-4B0B-93DA-061A1540D719}" type="presParOf" srcId="{6FA75E12-EB55-48BE-8D15-F4E942C66E67}" destId="{B7496A9F-D976-45ED-A41E-1EA0E2E043F2}" srcOrd="2" destOrd="0" presId="urn:microsoft.com/office/officeart/2016/7/layout/VerticalDownArrowProcess"/>
    <dgm:cxn modelId="{B1E040DB-BF94-467C-BABB-5819209636A7}" type="presParOf" srcId="{CF0A4160-6FFF-4646-9A55-876D22EDF5D9}" destId="{31C77EAF-77D0-4042-8D1F-3946CD5250A2}" srcOrd="11" destOrd="0" presId="urn:microsoft.com/office/officeart/2016/7/layout/VerticalDownArrowProcess"/>
    <dgm:cxn modelId="{EB2F3C1B-502C-4CD4-A20C-F1FBEAEC1300}" type="presParOf" srcId="{CF0A4160-6FFF-4646-9A55-876D22EDF5D9}" destId="{4CFEFE83-ED7F-4977-9D8A-D9C134D3F071}" srcOrd="12" destOrd="0" presId="urn:microsoft.com/office/officeart/2016/7/layout/VerticalDownArrowProcess"/>
    <dgm:cxn modelId="{A7E6A2BB-BF2A-4E40-B711-D810A3058B4F}" type="presParOf" srcId="{4CFEFE83-ED7F-4977-9D8A-D9C134D3F071}" destId="{710F204D-95BB-41D8-BA08-06040F48D538}" srcOrd="0" destOrd="0" presId="urn:microsoft.com/office/officeart/2016/7/layout/VerticalDownArrowProcess"/>
    <dgm:cxn modelId="{092F613D-4471-4FC7-BE19-B1FA33203353}" type="presParOf" srcId="{4CFEFE83-ED7F-4977-9D8A-D9C134D3F071}" destId="{E41D2568-E4AC-41C8-A685-DF48602BA8FA}" srcOrd="1" destOrd="0" presId="urn:microsoft.com/office/officeart/2016/7/layout/VerticalDownArrowProcess"/>
    <dgm:cxn modelId="{90596AD5-DFEC-4D27-8566-344441AFDCA9}" type="presParOf" srcId="{4CFEFE83-ED7F-4977-9D8A-D9C134D3F071}" destId="{2B351ED8-9F36-4B74-B1B8-316D1C4560F7}" srcOrd="2" destOrd="0" presId="urn:microsoft.com/office/officeart/2016/7/layout/VerticalDownArrowProcess"/>
    <dgm:cxn modelId="{97271A6E-BE2F-46C1-9EDD-0AFACD6D0FDB}" type="presParOf" srcId="{CF0A4160-6FFF-4646-9A55-876D22EDF5D9}" destId="{EC4ECE7D-B8CB-4917-8683-DC55A049D2BE}" srcOrd="13" destOrd="0" presId="urn:microsoft.com/office/officeart/2016/7/layout/VerticalDownArrowProcess"/>
    <dgm:cxn modelId="{6A24E348-D37C-4356-AB2B-CC95FBDB3B7B}" type="presParOf" srcId="{CF0A4160-6FFF-4646-9A55-876D22EDF5D9}" destId="{78B4ACE4-9659-4512-A482-3B3599F0FD6F}" srcOrd="14" destOrd="0" presId="urn:microsoft.com/office/officeart/2016/7/layout/VerticalDownArrowProcess"/>
    <dgm:cxn modelId="{392B143E-E61A-4F6C-8AF4-983B10EB7D6F}" type="presParOf" srcId="{78B4ACE4-9659-4512-A482-3B3599F0FD6F}" destId="{19929447-DE09-4A58-8B7E-51CB1DFB39DD}" srcOrd="0" destOrd="0" presId="urn:microsoft.com/office/officeart/2016/7/layout/VerticalDownArrowProcess"/>
    <dgm:cxn modelId="{9D9F8349-A02A-4587-B897-B829EF51CF22}" type="presParOf" srcId="{78B4ACE4-9659-4512-A482-3B3599F0FD6F}" destId="{BC1B2FBE-F363-4603-B4D3-1E6FD804AA8D}" srcOrd="1" destOrd="0" presId="urn:microsoft.com/office/officeart/2016/7/layout/VerticalDownArrowProcess"/>
    <dgm:cxn modelId="{4C3CDF65-581A-4513-A2C0-D260B12E91B2}" type="presParOf" srcId="{78B4ACE4-9659-4512-A482-3B3599F0FD6F}" destId="{FC2CC6EE-8027-4AFA-BE85-3FF2CF351FB4}" srcOrd="2" destOrd="0" presId="urn:microsoft.com/office/officeart/2016/7/layout/VerticalDownArrowProcess"/>
    <dgm:cxn modelId="{32FD514D-C3B8-4D76-9FA1-8A26C3E98A72}" type="presParOf" srcId="{CF0A4160-6FFF-4646-9A55-876D22EDF5D9}" destId="{6AD993D7-CEB5-4038-8EA7-FECBB42CB23B}" srcOrd="15" destOrd="0" presId="urn:microsoft.com/office/officeart/2016/7/layout/VerticalDownArrowProcess"/>
    <dgm:cxn modelId="{C74DCC64-A7BF-4D31-95CE-F4CC3B3360A4}" type="presParOf" srcId="{CF0A4160-6FFF-4646-9A55-876D22EDF5D9}" destId="{8C8AC339-1FD5-47DB-AAEF-B7ED275FBE63}" srcOrd="16" destOrd="0" presId="urn:microsoft.com/office/officeart/2016/7/layout/VerticalDownArrowProcess"/>
    <dgm:cxn modelId="{2C29AA56-2CDA-4BF7-B02A-45A9E487E8A5}" type="presParOf" srcId="{8C8AC339-1FD5-47DB-AAEF-B7ED275FBE63}" destId="{92B18511-A2C7-4DDF-B024-7F062FB38DEB}" srcOrd="0" destOrd="0" presId="urn:microsoft.com/office/officeart/2016/7/layout/VerticalDownArrowProcess"/>
    <dgm:cxn modelId="{C1717570-BBC2-434D-A7BD-A3989E9622D4}" type="presParOf" srcId="{8C8AC339-1FD5-47DB-AAEF-B7ED275FBE63}" destId="{CE6B26D9-9A57-41D1-8FC7-2D7986B8D795}" srcOrd="1" destOrd="0" presId="urn:microsoft.com/office/officeart/2016/7/layout/VerticalDownArrowProcess"/>
    <dgm:cxn modelId="{DBF4C4AC-FF5A-41C6-8D31-EC62046CEE75}" type="presParOf" srcId="{8C8AC339-1FD5-47DB-AAEF-B7ED275FBE63}" destId="{CF080EDD-1F35-49E8-9DCC-781B9D028197}" srcOrd="2" destOrd="0" presId="urn:microsoft.com/office/officeart/2016/7/layout/VerticalDownArrowProcess"/>
    <dgm:cxn modelId="{3BCB9994-B9CE-4890-9F2B-5F63F02D6DF6}" type="presParOf" srcId="{CF0A4160-6FFF-4646-9A55-876D22EDF5D9}" destId="{73E67E1A-DBD9-4B19-89D5-76B3106E374C}" srcOrd="17" destOrd="0" presId="urn:microsoft.com/office/officeart/2016/7/layout/VerticalDownArrowProcess"/>
    <dgm:cxn modelId="{2B997268-9B47-4E3A-9414-41D6DDB139DA}" type="presParOf" srcId="{CF0A4160-6FFF-4646-9A55-876D22EDF5D9}" destId="{DD71FC62-CC40-402E-A6FD-E2C3DC242E88}" srcOrd="18" destOrd="0" presId="urn:microsoft.com/office/officeart/2016/7/layout/VerticalDownArrowProcess"/>
    <dgm:cxn modelId="{0872BF04-5304-48B7-B3B0-1DAB52EE34D5}" type="presParOf" srcId="{DD71FC62-CC40-402E-A6FD-E2C3DC242E88}" destId="{75129022-0335-4FAE-8E0E-4A360AAF3040}" srcOrd="0" destOrd="0" presId="urn:microsoft.com/office/officeart/2016/7/layout/VerticalDownArrowProcess"/>
    <dgm:cxn modelId="{56CA7FF2-F326-45E0-BFA7-78065CDA870A}" type="presParOf" srcId="{DD71FC62-CC40-402E-A6FD-E2C3DC242E88}" destId="{084764CB-786C-4895-9225-0568C43BF76B}" srcOrd="1" destOrd="0" presId="urn:microsoft.com/office/officeart/2016/7/layout/VerticalDownArrowProcess"/>
    <dgm:cxn modelId="{F78E066A-CDC9-4848-8D53-FEB5210587D6}" type="presParOf" srcId="{DD71FC62-CC40-402E-A6FD-E2C3DC242E88}" destId="{586658BF-1693-4E16-A8FA-373352B4194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A65447-273A-4A94-91BA-C89291C49B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469177-CBEB-4586-8130-960FB9D347ED}">
      <dgm:prSet/>
      <dgm:spPr/>
      <dgm:t>
        <a:bodyPr/>
        <a:lstStyle/>
        <a:p>
          <a:pPr>
            <a:lnSpc>
              <a:spcPct val="100000"/>
            </a:lnSpc>
          </a:pPr>
          <a:r>
            <a:rPr lang="en-US" b="1"/>
            <a:t>Our project focuses on implementing CRUD operations (Create, Read, Update, Delete) for tasks within the 2do list application. The scope  of our project includes the following functionalities:</a:t>
          </a:r>
          <a:br>
            <a:rPr lang="en-US" b="1"/>
          </a:br>
          <a:endParaRPr lang="en-US"/>
        </a:p>
      </dgm:t>
    </dgm:pt>
    <dgm:pt modelId="{C9D8C010-F649-427F-A978-FFA3191888A9}" type="parTrans" cxnId="{E36C9EA1-692B-41C7-9AAA-46E1889C24F0}">
      <dgm:prSet/>
      <dgm:spPr/>
      <dgm:t>
        <a:bodyPr/>
        <a:lstStyle/>
        <a:p>
          <a:endParaRPr lang="en-US"/>
        </a:p>
      </dgm:t>
    </dgm:pt>
    <dgm:pt modelId="{3B425419-BCE4-4DAF-8682-A2BA339ACD8A}" type="sibTrans" cxnId="{E36C9EA1-692B-41C7-9AAA-46E1889C24F0}">
      <dgm:prSet/>
      <dgm:spPr/>
      <dgm:t>
        <a:bodyPr/>
        <a:lstStyle/>
        <a:p>
          <a:endParaRPr lang="en-US"/>
        </a:p>
      </dgm:t>
    </dgm:pt>
    <dgm:pt modelId="{A82087E7-DFC3-49C5-8E2D-86218515A52B}">
      <dgm:prSet/>
      <dgm:spPr/>
      <dgm:t>
        <a:bodyPr/>
        <a:lstStyle/>
        <a:p>
          <a:pPr>
            <a:lnSpc>
              <a:spcPct val="100000"/>
            </a:lnSpc>
          </a:pPr>
          <a:r>
            <a:rPr lang="en-US" b="1"/>
            <a:t>Task Creation (Create):</a:t>
          </a:r>
          <a:endParaRPr lang="en-US"/>
        </a:p>
      </dgm:t>
    </dgm:pt>
    <dgm:pt modelId="{B75B22E2-95DB-4DED-9CA5-75D2CF7D7250}" type="parTrans" cxnId="{C6AB1A91-7FFB-4E82-A8E5-84942131132D}">
      <dgm:prSet/>
      <dgm:spPr/>
      <dgm:t>
        <a:bodyPr/>
        <a:lstStyle/>
        <a:p>
          <a:endParaRPr lang="en-US"/>
        </a:p>
      </dgm:t>
    </dgm:pt>
    <dgm:pt modelId="{0816FF44-59C2-425B-85B0-A03EB4BBF77F}" type="sibTrans" cxnId="{C6AB1A91-7FFB-4E82-A8E5-84942131132D}">
      <dgm:prSet/>
      <dgm:spPr/>
      <dgm:t>
        <a:bodyPr/>
        <a:lstStyle/>
        <a:p>
          <a:endParaRPr lang="en-US"/>
        </a:p>
      </dgm:t>
    </dgm:pt>
    <dgm:pt modelId="{A4043C19-BC49-463F-97D1-6789EDF58050}">
      <dgm:prSet/>
      <dgm:spPr/>
      <dgm:t>
        <a:bodyPr/>
        <a:lstStyle/>
        <a:p>
          <a:pPr>
            <a:lnSpc>
              <a:spcPct val="100000"/>
            </a:lnSpc>
          </a:pPr>
          <a:r>
            <a:rPr lang="en-US" b="1"/>
            <a:t>Users can create new tasks by providing a task description, setting due dates, and assigning priority levels.</a:t>
          </a:r>
          <a:endParaRPr lang="en-US"/>
        </a:p>
      </dgm:t>
    </dgm:pt>
    <dgm:pt modelId="{C950E2B2-E0F2-4C6B-96C0-A00EB8AA57B0}" type="parTrans" cxnId="{03DA0A26-67E7-47AD-9B01-B55A31B5929A}">
      <dgm:prSet/>
      <dgm:spPr/>
      <dgm:t>
        <a:bodyPr/>
        <a:lstStyle/>
        <a:p>
          <a:endParaRPr lang="en-US"/>
        </a:p>
      </dgm:t>
    </dgm:pt>
    <dgm:pt modelId="{9F43C24E-C5C4-4872-890C-DFFB67DC9EEF}" type="sibTrans" cxnId="{03DA0A26-67E7-47AD-9B01-B55A31B5929A}">
      <dgm:prSet/>
      <dgm:spPr/>
      <dgm:t>
        <a:bodyPr/>
        <a:lstStyle/>
        <a:p>
          <a:endParaRPr lang="en-US"/>
        </a:p>
      </dgm:t>
    </dgm:pt>
    <dgm:pt modelId="{BAE5597F-98FA-4E57-AA7A-5919B0C99B4A}">
      <dgm:prSet/>
      <dgm:spPr/>
      <dgm:t>
        <a:bodyPr/>
        <a:lstStyle/>
        <a:p>
          <a:pPr>
            <a:lnSpc>
              <a:spcPct val="100000"/>
            </a:lnSpc>
          </a:pPr>
          <a:r>
            <a:rPr lang="en-US" b="1"/>
            <a:t>Upon creation, the task is added to the user's 2do list.</a:t>
          </a:r>
          <a:endParaRPr lang="en-US"/>
        </a:p>
      </dgm:t>
    </dgm:pt>
    <dgm:pt modelId="{15279637-503F-415D-9082-3284E44A62C2}" type="parTrans" cxnId="{D9AC0C22-D39B-4C94-9CD4-DDB403C5DA88}">
      <dgm:prSet/>
      <dgm:spPr/>
      <dgm:t>
        <a:bodyPr/>
        <a:lstStyle/>
        <a:p>
          <a:endParaRPr lang="en-US"/>
        </a:p>
      </dgm:t>
    </dgm:pt>
    <dgm:pt modelId="{A2027DE1-AD43-4E3B-8300-27F96B945A7F}" type="sibTrans" cxnId="{D9AC0C22-D39B-4C94-9CD4-DDB403C5DA88}">
      <dgm:prSet/>
      <dgm:spPr/>
      <dgm:t>
        <a:bodyPr/>
        <a:lstStyle/>
        <a:p>
          <a:endParaRPr lang="en-US"/>
        </a:p>
      </dgm:t>
    </dgm:pt>
    <dgm:pt modelId="{0B1D8EC7-EB8E-449E-A1B0-268562281DF9}">
      <dgm:prSet/>
      <dgm:spPr/>
      <dgm:t>
        <a:bodyPr/>
        <a:lstStyle/>
        <a:p>
          <a:pPr>
            <a:lnSpc>
              <a:spcPct val="100000"/>
            </a:lnSpc>
          </a:pPr>
          <a:r>
            <a:rPr lang="en-US" b="1"/>
            <a:t>Task Retrieval (Read):</a:t>
          </a:r>
          <a:endParaRPr lang="en-US"/>
        </a:p>
      </dgm:t>
    </dgm:pt>
    <dgm:pt modelId="{F0B1C30F-933C-4738-A770-D6D0FCA7C838}" type="parTrans" cxnId="{D8DE097C-29D8-4D26-B4CE-43C42BFDC5B2}">
      <dgm:prSet/>
      <dgm:spPr/>
      <dgm:t>
        <a:bodyPr/>
        <a:lstStyle/>
        <a:p>
          <a:endParaRPr lang="en-US"/>
        </a:p>
      </dgm:t>
    </dgm:pt>
    <dgm:pt modelId="{264F68EE-E1B2-41FC-AEC5-936A095690B0}" type="sibTrans" cxnId="{D8DE097C-29D8-4D26-B4CE-43C42BFDC5B2}">
      <dgm:prSet/>
      <dgm:spPr/>
      <dgm:t>
        <a:bodyPr/>
        <a:lstStyle/>
        <a:p>
          <a:endParaRPr lang="en-US"/>
        </a:p>
      </dgm:t>
    </dgm:pt>
    <dgm:pt modelId="{5793B053-B026-4764-B125-12BD41963887}">
      <dgm:prSet/>
      <dgm:spPr/>
      <dgm:t>
        <a:bodyPr/>
        <a:lstStyle/>
        <a:p>
          <a:pPr>
            <a:lnSpc>
              <a:spcPct val="100000"/>
            </a:lnSpc>
          </a:pPr>
          <a:r>
            <a:rPr lang="en-US" b="1"/>
            <a:t>Users can view their existing tasks, including task descriptions, due dates, and priority levels.</a:t>
          </a:r>
          <a:endParaRPr lang="en-US"/>
        </a:p>
      </dgm:t>
    </dgm:pt>
    <dgm:pt modelId="{509AE183-8659-414A-AB81-BFD3262A87EB}" type="parTrans" cxnId="{711F9356-B258-49B3-8D77-F09A829465CF}">
      <dgm:prSet/>
      <dgm:spPr/>
      <dgm:t>
        <a:bodyPr/>
        <a:lstStyle/>
        <a:p>
          <a:endParaRPr lang="en-US"/>
        </a:p>
      </dgm:t>
    </dgm:pt>
    <dgm:pt modelId="{5C343CE9-E886-4366-9AF3-56317F27CB8B}" type="sibTrans" cxnId="{711F9356-B258-49B3-8D77-F09A829465CF}">
      <dgm:prSet/>
      <dgm:spPr/>
      <dgm:t>
        <a:bodyPr/>
        <a:lstStyle/>
        <a:p>
          <a:endParaRPr lang="en-US"/>
        </a:p>
      </dgm:t>
    </dgm:pt>
    <dgm:pt modelId="{426C21E4-D7EC-44BF-8089-055486EA9CF6}">
      <dgm:prSet/>
      <dgm:spPr/>
      <dgm:t>
        <a:bodyPr/>
        <a:lstStyle/>
        <a:p>
          <a:pPr>
            <a:lnSpc>
              <a:spcPct val="100000"/>
            </a:lnSpc>
          </a:pPr>
          <a:r>
            <a:rPr lang="en-US" b="1"/>
            <a:t>The application provides a clear display of tasks, ensuring easy readability and accessibility.</a:t>
          </a:r>
          <a:endParaRPr lang="en-US"/>
        </a:p>
      </dgm:t>
    </dgm:pt>
    <dgm:pt modelId="{BB7B404A-0DA1-4B48-AD38-9ECC150E4098}" type="parTrans" cxnId="{734D69CD-8035-4E44-8C7E-4A8C8F8DB37C}">
      <dgm:prSet/>
      <dgm:spPr/>
      <dgm:t>
        <a:bodyPr/>
        <a:lstStyle/>
        <a:p>
          <a:endParaRPr lang="en-US"/>
        </a:p>
      </dgm:t>
    </dgm:pt>
    <dgm:pt modelId="{25D66F26-E4C0-41C7-B5D8-F274F4D689E6}" type="sibTrans" cxnId="{734D69CD-8035-4E44-8C7E-4A8C8F8DB37C}">
      <dgm:prSet/>
      <dgm:spPr/>
      <dgm:t>
        <a:bodyPr/>
        <a:lstStyle/>
        <a:p>
          <a:endParaRPr lang="en-US"/>
        </a:p>
      </dgm:t>
    </dgm:pt>
    <dgm:pt modelId="{6457A410-217A-4B61-AA43-7E9211B346A9}">
      <dgm:prSet/>
      <dgm:spPr/>
      <dgm:t>
        <a:bodyPr/>
        <a:lstStyle/>
        <a:p>
          <a:pPr>
            <a:lnSpc>
              <a:spcPct val="100000"/>
            </a:lnSpc>
          </a:pPr>
          <a:r>
            <a:rPr lang="en-US" b="1"/>
            <a:t>Task Update (Update):</a:t>
          </a:r>
          <a:endParaRPr lang="en-US"/>
        </a:p>
      </dgm:t>
    </dgm:pt>
    <dgm:pt modelId="{A73D55C8-752D-4C72-AA9F-3DFDC575F61C}" type="parTrans" cxnId="{3E915827-3D43-4E9D-9F70-6C4A98F7D55F}">
      <dgm:prSet/>
      <dgm:spPr/>
      <dgm:t>
        <a:bodyPr/>
        <a:lstStyle/>
        <a:p>
          <a:endParaRPr lang="en-US"/>
        </a:p>
      </dgm:t>
    </dgm:pt>
    <dgm:pt modelId="{866CE04C-635B-4097-B40C-3CEE67F9D0B5}" type="sibTrans" cxnId="{3E915827-3D43-4E9D-9F70-6C4A98F7D55F}">
      <dgm:prSet/>
      <dgm:spPr/>
      <dgm:t>
        <a:bodyPr/>
        <a:lstStyle/>
        <a:p>
          <a:endParaRPr lang="en-US"/>
        </a:p>
      </dgm:t>
    </dgm:pt>
    <dgm:pt modelId="{526BDCFC-D80C-4982-8A1B-82287F74B72A}">
      <dgm:prSet/>
      <dgm:spPr/>
      <dgm:t>
        <a:bodyPr/>
        <a:lstStyle/>
        <a:p>
          <a:pPr>
            <a:lnSpc>
              <a:spcPct val="100000"/>
            </a:lnSpc>
          </a:pPr>
          <a:r>
            <a:rPr lang="en-US" b="1"/>
            <a:t>Users have the ability to update task details, such as modifying descriptions, due dates, and priority levels.</a:t>
          </a:r>
          <a:endParaRPr lang="en-US"/>
        </a:p>
      </dgm:t>
    </dgm:pt>
    <dgm:pt modelId="{FDFD950C-5CDC-4293-9997-10F958788125}" type="parTrans" cxnId="{E0A542C7-4C6C-432B-8CD8-B2A3730A2C92}">
      <dgm:prSet/>
      <dgm:spPr/>
      <dgm:t>
        <a:bodyPr/>
        <a:lstStyle/>
        <a:p>
          <a:endParaRPr lang="en-US"/>
        </a:p>
      </dgm:t>
    </dgm:pt>
    <dgm:pt modelId="{E4C606D1-FDF7-4D67-8860-A4D993B826F4}" type="sibTrans" cxnId="{E0A542C7-4C6C-432B-8CD8-B2A3730A2C92}">
      <dgm:prSet/>
      <dgm:spPr/>
      <dgm:t>
        <a:bodyPr/>
        <a:lstStyle/>
        <a:p>
          <a:endParaRPr lang="en-US"/>
        </a:p>
      </dgm:t>
    </dgm:pt>
    <dgm:pt modelId="{570A84EA-2C4F-4AC5-8507-CD85EA4BECF1}">
      <dgm:prSet/>
      <dgm:spPr/>
      <dgm:t>
        <a:bodyPr/>
        <a:lstStyle/>
        <a:p>
          <a:pPr>
            <a:lnSpc>
              <a:spcPct val="100000"/>
            </a:lnSpc>
          </a:pPr>
          <a:r>
            <a:rPr lang="en-US" b="1"/>
            <a:t>Any changes made to a task are reflected in real-time within the 2do list.</a:t>
          </a:r>
          <a:endParaRPr lang="en-US"/>
        </a:p>
      </dgm:t>
    </dgm:pt>
    <dgm:pt modelId="{0516A6DC-F611-4F39-95A4-320C2BA9C720}" type="parTrans" cxnId="{6513EA65-A92F-47E8-9C90-A365D0C9F48E}">
      <dgm:prSet/>
      <dgm:spPr/>
      <dgm:t>
        <a:bodyPr/>
        <a:lstStyle/>
        <a:p>
          <a:endParaRPr lang="en-US"/>
        </a:p>
      </dgm:t>
    </dgm:pt>
    <dgm:pt modelId="{BD31911B-C945-4B78-947E-2928893D82C3}" type="sibTrans" cxnId="{6513EA65-A92F-47E8-9C90-A365D0C9F48E}">
      <dgm:prSet/>
      <dgm:spPr/>
      <dgm:t>
        <a:bodyPr/>
        <a:lstStyle/>
        <a:p>
          <a:endParaRPr lang="en-US"/>
        </a:p>
      </dgm:t>
    </dgm:pt>
    <dgm:pt modelId="{C29514B4-A74B-42EC-ADD7-79307E4339DF}">
      <dgm:prSet/>
      <dgm:spPr/>
      <dgm:t>
        <a:bodyPr/>
        <a:lstStyle/>
        <a:p>
          <a:pPr>
            <a:lnSpc>
              <a:spcPct val="100000"/>
            </a:lnSpc>
          </a:pPr>
          <a:r>
            <a:rPr lang="en-US" b="1"/>
            <a:t>Task Deletion (Delete):</a:t>
          </a:r>
          <a:endParaRPr lang="en-US"/>
        </a:p>
      </dgm:t>
    </dgm:pt>
    <dgm:pt modelId="{986A972B-28E6-455D-8621-F97578623BF5}" type="parTrans" cxnId="{9AE75401-06C3-4745-BD9E-599F64B1915B}">
      <dgm:prSet/>
      <dgm:spPr/>
      <dgm:t>
        <a:bodyPr/>
        <a:lstStyle/>
        <a:p>
          <a:endParaRPr lang="en-US"/>
        </a:p>
      </dgm:t>
    </dgm:pt>
    <dgm:pt modelId="{B71390CE-7F60-4C1C-B999-59E99A0A5166}" type="sibTrans" cxnId="{9AE75401-06C3-4745-BD9E-599F64B1915B}">
      <dgm:prSet/>
      <dgm:spPr/>
      <dgm:t>
        <a:bodyPr/>
        <a:lstStyle/>
        <a:p>
          <a:endParaRPr lang="en-US"/>
        </a:p>
      </dgm:t>
    </dgm:pt>
    <dgm:pt modelId="{2783229F-DFA1-4CE0-8F39-F0729BB7EAD2}">
      <dgm:prSet/>
      <dgm:spPr/>
      <dgm:t>
        <a:bodyPr/>
        <a:lstStyle/>
        <a:p>
          <a:pPr>
            <a:lnSpc>
              <a:spcPct val="100000"/>
            </a:lnSpc>
          </a:pPr>
          <a:r>
            <a:rPr lang="en-US" b="1"/>
            <a:t>Users can delete tasks that are no longer relevant or needed.</a:t>
          </a:r>
          <a:endParaRPr lang="en-US"/>
        </a:p>
      </dgm:t>
    </dgm:pt>
    <dgm:pt modelId="{4C8E6946-FC93-4AF2-9A89-44B862838645}" type="parTrans" cxnId="{91458CBD-D503-4089-B57C-44D5EADA801F}">
      <dgm:prSet/>
      <dgm:spPr/>
      <dgm:t>
        <a:bodyPr/>
        <a:lstStyle/>
        <a:p>
          <a:endParaRPr lang="en-US"/>
        </a:p>
      </dgm:t>
    </dgm:pt>
    <dgm:pt modelId="{2BCEEF04-25B3-4B2F-B453-26F41308169F}" type="sibTrans" cxnId="{91458CBD-D503-4089-B57C-44D5EADA801F}">
      <dgm:prSet/>
      <dgm:spPr/>
      <dgm:t>
        <a:bodyPr/>
        <a:lstStyle/>
        <a:p>
          <a:endParaRPr lang="en-US"/>
        </a:p>
      </dgm:t>
    </dgm:pt>
    <dgm:pt modelId="{69946B28-6BC2-4B1C-906D-44A246C80262}">
      <dgm:prSet/>
      <dgm:spPr/>
      <dgm:t>
        <a:bodyPr/>
        <a:lstStyle/>
        <a:p>
          <a:pPr>
            <a:lnSpc>
              <a:spcPct val="100000"/>
            </a:lnSpc>
          </a:pPr>
          <a:r>
            <a:rPr lang="en-US" b="1"/>
            <a:t>Upon deletion, the task is removed from the user's 2do list.</a:t>
          </a:r>
          <a:endParaRPr lang="en-US"/>
        </a:p>
      </dgm:t>
    </dgm:pt>
    <dgm:pt modelId="{C4EFE91C-0E50-4898-92FA-8236C30DCB53}" type="parTrans" cxnId="{1B887AED-C037-44AA-8CE9-D95680A71806}">
      <dgm:prSet/>
      <dgm:spPr/>
      <dgm:t>
        <a:bodyPr/>
        <a:lstStyle/>
        <a:p>
          <a:endParaRPr lang="en-US"/>
        </a:p>
      </dgm:t>
    </dgm:pt>
    <dgm:pt modelId="{3FF64FD5-068D-41E0-9F80-ED1868847A85}" type="sibTrans" cxnId="{1B887AED-C037-44AA-8CE9-D95680A71806}">
      <dgm:prSet/>
      <dgm:spPr/>
      <dgm:t>
        <a:bodyPr/>
        <a:lstStyle/>
        <a:p>
          <a:endParaRPr lang="en-US"/>
        </a:p>
      </dgm:t>
    </dgm:pt>
    <dgm:pt modelId="{1CE58181-8A11-4985-9CEE-8465DFD482D1}" type="pres">
      <dgm:prSet presAssocID="{B9A65447-273A-4A94-91BA-C89291C49B61}" presName="root" presStyleCnt="0">
        <dgm:presLayoutVars>
          <dgm:dir/>
          <dgm:resizeHandles val="exact"/>
        </dgm:presLayoutVars>
      </dgm:prSet>
      <dgm:spPr/>
      <dgm:t>
        <a:bodyPr/>
        <a:lstStyle/>
        <a:p>
          <a:endParaRPr lang="en-US"/>
        </a:p>
      </dgm:t>
    </dgm:pt>
    <dgm:pt modelId="{C2A593AC-0CFB-4F08-B1D1-D5D50F0E0D37}" type="pres">
      <dgm:prSet presAssocID="{FA469177-CBEB-4586-8130-960FB9D347ED}" presName="compNode" presStyleCnt="0"/>
      <dgm:spPr/>
    </dgm:pt>
    <dgm:pt modelId="{8821D392-69EE-43F4-898C-1E067296C3B2}" type="pres">
      <dgm:prSet presAssocID="{FA469177-CBEB-4586-8130-960FB9D347ED}" presName="bgRect" presStyleLbl="bgShp" presStyleIdx="0" presStyleCnt="5"/>
      <dgm:spPr/>
    </dgm:pt>
    <dgm:pt modelId="{8EB07E97-AB0F-408C-A3F9-450702567806}" type="pres">
      <dgm:prSet presAssocID="{FA469177-CBEB-4586-8130-960FB9D347E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Check List"/>
        </a:ext>
      </dgm:extLst>
    </dgm:pt>
    <dgm:pt modelId="{ED865F3D-464E-4AD0-A0F7-76FA1FF6EB92}" type="pres">
      <dgm:prSet presAssocID="{FA469177-CBEB-4586-8130-960FB9D347ED}" presName="spaceRect" presStyleCnt="0"/>
      <dgm:spPr/>
    </dgm:pt>
    <dgm:pt modelId="{A3D29E5D-F1D8-439D-A632-3F913B23CF4E}" type="pres">
      <dgm:prSet presAssocID="{FA469177-CBEB-4586-8130-960FB9D347ED}" presName="parTx" presStyleLbl="revTx" presStyleIdx="0" presStyleCnt="9">
        <dgm:presLayoutVars>
          <dgm:chMax val="0"/>
          <dgm:chPref val="0"/>
        </dgm:presLayoutVars>
      </dgm:prSet>
      <dgm:spPr/>
      <dgm:t>
        <a:bodyPr/>
        <a:lstStyle/>
        <a:p>
          <a:endParaRPr lang="en-US"/>
        </a:p>
      </dgm:t>
    </dgm:pt>
    <dgm:pt modelId="{F9AC9E37-E858-46ED-86DE-4AE5F72F7B4A}" type="pres">
      <dgm:prSet presAssocID="{3B425419-BCE4-4DAF-8682-A2BA339ACD8A}" presName="sibTrans" presStyleCnt="0"/>
      <dgm:spPr/>
    </dgm:pt>
    <dgm:pt modelId="{89561C3A-CD04-41A8-B17B-E016D1762CAE}" type="pres">
      <dgm:prSet presAssocID="{A82087E7-DFC3-49C5-8E2D-86218515A52B}" presName="compNode" presStyleCnt="0"/>
      <dgm:spPr/>
    </dgm:pt>
    <dgm:pt modelId="{073719FE-3C40-449D-8E18-ADE0FCADC9A9}" type="pres">
      <dgm:prSet presAssocID="{A82087E7-DFC3-49C5-8E2D-86218515A52B}" presName="bgRect" presStyleLbl="bgShp" presStyleIdx="1" presStyleCnt="5"/>
      <dgm:spPr/>
    </dgm:pt>
    <dgm:pt modelId="{9E1FFD3C-20EE-4BFF-9BA5-5E02AB309CAE}" type="pres">
      <dgm:prSet presAssocID="{A82087E7-DFC3-49C5-8E2D-86218515A52B}"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User"/>
        </a:ext>
      </dgm:extLst>
    </dgm:pt>
    <dgm:pt modelId="{832B93AD-FE4C-43C5-8791-E1C2A01A99CA}" type="pres">
      <dgm:prSet presAssocID="{A82087E7-DFC3-49C5-8E2D-86218515A52B}" presName="spaceRect" presStyleCnt="0"/>
      <dgm:spPr/>
    </dgm:pt>
    <dgm:pt modelId="{2FF4C2D4-3849-4EE8-87CC-32DA772B3F3F}" type="pres">
      <dgm:prSet presAssocID="{A82087E7-DFC3-49C5-8E2D-86218515A52B}" presName="parTx" presStyleLbl="revTx" presStyleIdx="1" presStyleCnt="9">
        <dgm:presLayoutVars>
          <dgm:chMax val="0"/>
          <dgm:chPref val="0"/>
        </dgm:presLayoutVars>
      </dgm:prSet>
      <dgm:spPr/>
      <dgm:t>
        <a:bodyPr/>
        <a:lstStyle/>
        <a:p>
          <a:endParaRPr lang="en-US"/>
        </a:p>
      </dgm:t>
    </dgm:pt>
    <dgm:pt modelId="{358A4122-299E-449C-BFD5-812884E90380}" type="pres">
      <dgm:prSet presAssocID="{A82087E7-DFC3-49C5-8E2D-86218515A52B}" presName="desTx" presStyleLbl="revTx" presStyleIdx="2" presStyleCnt="9">
        <dgm:presLayoutVars/>
      </dgm:prSet>
      <dgm:spPr/>
      <dgm:t>
        <a:bodyPr/>
        <a:lstStyle/>
        <a:p>
          <a:endParaRPr lang="en-US"/>
        </a:p>
      </dgm:t>
    </dgm:pt>
    <dgm:pt modelId="{FFBEA9D8-5168-477E-B8B9-D2ED2E62195A}" type="pres">
      <dgm:prSet presAssocID="{0816FF44-59C2-425B-85B0-A03EB4BBF77F}" presName="sibTrans" presStyleCnt="0"/>
      <dgm:spPr/>
    </dgm:pt>
    <dgm:pt modelId="{E34E1195-2700-4ED5-9AF5-2754B7727D00}" type="pres">
      <dgm:prSet presAssocID="{0B1D8EC7-EB8E-449E-A1B0-268562281DF9}" presName="compNode" presStyleCnt="0"/>
      <dgm:spPr/>
    </dgm:pt>
    <dgm:pt modelId="{5AFF4030-74B5-4CF8-993D-5862C01C8DB8}" type="pres">
      <dgm:prSet presAssocID="{0B1D8EC7-EB8E-449E-A1B0-268562281DF9}" presName="bgRect" presStyleLbl="bgShp" presStyleIdx="2" presStyleCnt="5"/>
      <dgm:spPr/>
    </dgm:pt>
    <dgm:pt modelId="{BE68CCFF-811F-497D-A23B-B84AEC861DF6}" type="pres">
      <dgm:prSet presAssocID="{0B1D8EC7-EB8E-449E-A1B0-268562281DF9}"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Open Folder"/>
        </a:ext>
      </dgm:extLst>
    </dgm:pt>
    <dgm:pt modelId="{1FF936B6-2AB9-4B74-9734-A9F124452513}" type="pres">
      <dgm:prSet presAssocID="{0B1D8EC7-EB8E-449E-A1B0-268562281DF9}" presName="spaceRect" presStyleCnt="0"/>
      <dgm:spPr/>
    </dgm:pt>
    <dgm:pt modelId="{27FBF2D5-E628-4D99-A8C7-B6C2AEF9D651}" type="pres">
      <dgm:prSet presAssocID="{0B1D8EC7-EB8E-449E-A1B0-268562281DF9}" presName="parTx" presStyleLbl="revTx" presStyleIdx="3" presStyleCnt="9">
        <dgm:presLayoutVars>
          <dgm:chMax val="0"/>
          <dgm:chPref val="0"/>
        </dgm:presLayoutVars>
      </dgm:prSet>
      <dgm:spPr/>
      <dgm:t>
        <a:bodyPr/>
        <a:lstStyle/>
        <a:p>
          <a:endParaRPr lang="en-US"/>
        </a:p>
      </dgm:t>
    </dgm:pt>
    <dgm:pt modelId="{CFD02DCF-D18A-47D2-A847-41C2EFC5CB2D}" type="pres">
      <dgm:prSet presAssocID="{0B1D8EC7-EB8E-449E-A1B0-268562281DF9}" presName="desTx" presStyleLbl="revTx" presStyleIdx="4" presStyleCnt="9">
        <dgm:presLayoutVars/>
      </dgm:prSet>
      <dgm:spPr/>
      <dgm:t>
        <a:bodyPr/>
        <a:lstStyle/>
        <a:p>
          <a:endParaRPr lang="en-US"/>
        </a:p>
      </dgm:t>
    </dgm:pt>
    <dgm:pt modelId="{59AE392A-CE1E-4568-B445-9626548655BA}" type="pres">
      <dgm:prSet presAssocID="{264F68EE-E1B2-41FC-AEC5-936A095690B0}" presName="sibTrans" presStyleCnt="0"/>
      <dgm:spPr/>
    </dgm:pt>
    <dgm:pt modelId="{87D783EB-3803-4A27-8D82-76463AB19C1A}" type="pres">
      <dgm:prSet presAssocID="{6457A410-217A-4B61-AA43-7E9211B346A9}" presName="compNode" presStyleCnt="0"/>
      <dgm:spPr/>
    </dgm:pt>
    <dgm:pt modelId="{BFECEE29-956C-4640-9EF5-30976B9D807E}" type="pres">
      <dgm:prSet presAssocID="{6457A410-217A-4B61-AA43-7E9211B346A9}" presName="bgRect" presStyleLbl="bgShp" presStyleIdx="3" presStyleCnt="5"/>
      <dgm:spPr/>
    </dgm:pt>
    <dgm:pt modelId="{BCA1DCED-3D9B-4CC1-AAC9-9EF584A4B4FD}" type="pres">
      <dgm:prSet presAssocID="{6457A410-217A-4B61-AA43-7E9211B346A9}"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Daily Calendar"/>
        </a:ext>
      </dgm:extLst>
    </dgm:pt>
    <dgm:pt modelId="{85FBFD1A-D836-41A9-824D-74FB09EC5498}" type="pres">
      <dgm:prSet presAssocID="{6457A410-217A-4B61-AA43-7E9211B346A9}" presName="spaceRect" presStyleCnt="0"/>
      <dgm:spPr/>
    </dgm:pt>
    <dgm:pt modelId="{EADD1070-0D5E-4554-A1CC-7C1636ABC728}" type="pres">
      <dgm:prSet presAssocID="{6457A410-217A-4B61-AA43-7E9211B346A9}" presName="parTx" presStyleLbl="revTx" presStyleIdx="5" presStyleCnt="9">
        <dgm:presLayoutVars>
          <dgm:chMax val="0"/>
          <dgm:chPref val="0"/>
        </dgm:presLayoutVars>
      </dgm:prSet>
      <dgm:spPr/>
      <dgm:t>
        <a:bodyPr/>
        <a:lstStyle/>
        <a:p>
          <a:endParaRPr lang="en-US"/>
        </a:p>
      </dgm:t>
    </dgm:pt>
    <dgm:pt modelId="{FE047177-8A0A-43C0-8B4C-1FE25E1DD433}" type="pres">
      <dgm:prSet presAssocID="{6457A410-217A-4B61-AA43-7E9211B346A9}" presName="desTx" presStyleLbl="revTx" presStyleIdx="6" presStyleCnt="9">
        <dgm:presLayoutVars/>
      </dgm:prSet>
      <dgm:spPr/>
      <dgm:t>
        <a:bodyPr/>
        <a:lstStyle/>
        <a:p>
          <a:endParaRPr lang="en-US"/>
        </a:p>
      </dgm:t>
    </dgm:pt>
    <dgm:pt modelId="{0B73A09C-6F50-41A1-BC81-D5CB26F63F9A}" type="pres">
      <dgm:prSet presAssocID="{866CE04C-635B-4097-B40C-3CEE67F9D0B5}" presName="sibTrans" presStyleCnt="0"/>
      <dgm:spPr/>
    </dgm:pt>
    <dgm:pt modelId="{5E5CCC75-AF7D-48AB-A24B-62362585F6A8}" type="pres">
      <dgm:prSet presAssocID="{C29514B4-A74B-42EC-ADD7-79307E4339DF}" presName="compNode" presStyleCnt="0"/>
      <dgm:spPr/>
    </dgm:pt>
    <dgm:pt modelId="{5DDE6E8A-4D5C-4464-A8D5-66224C375DA5}" type="pres">
      <dgm:prSet presAssocID="{C29514B4-A74B-42EC-ADD7-79307E4339DF}" presName="bgRect" presStyleLbl="bgShp" presStyleIdx="4" presStyleCnt="5"/>
      <dgm:spPr/>
    </dgm:pt>
    <dgm:pt modelId="{45E70F62-107B-4EDB-95EC-B4C84EEF6FE8}" type="pres">
      <dgm:prSet presAssocID="{C29514B4-A74B-42EC-ADD7-79307E4339DF}"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Eraser"/>
        </a:ext>
      </dgm:extLst>
    </dgm:pt>
    <dgm:pt modelId="{ED403A82-625C-40DA-A4C4-386E48195716}" type="pres">
      <dgm:prSet presAssocID="{C29514B4-A74B-42EC-ADD7-79307E4339DF}" presName="spaceRect" presStyleCnt="0"/>
      <dgm:spPr/>
    </dgm:pt>
    <dgm:pt modelId="{EE51339A-B5ED-4637-8C39-E88B605A0308}" type="pres">
      <dgm:prSet presAssocID="{C29514B4-A74B-42EC-ADD7-79307E4339DF}" presName="parTx" presStyleLbl="revTx" presStyleIdx="7" presStyleCnt="9">
        <dgm:presLayoutVars>
          <dgm:chMax val="0"/>
          <dgm:chPref val="0"/>
        </dgm:presLayoutVars>
      </dgm:prSet>
      <dgm:spPr/>
      <dgm:t>
        <a:bodyPr/>
        <a:lstStyle/>
        <a:p>
          <a:endParaRPr lang="en-US"/>
        </a:p>
      </dgm:t>
    </dgm:pt>
    <dgm:pt modelId="{D96E6788-BDFD-4BB3-A857-3144A8B14591}" type="pres">
      <dgm:prSet presAssocID="{C29514B4-A74B-42EC-ADD7-79307E4339DF}" presName="desTx" presStyleLbl="revTx" presStyleIdx="8" presStyleCnt="9">
        <dgm:presLayoutVars/>
      </dgm:prSet>
      <dgm:spPr/>
      <dgm:t>
        <a:bodyPr/>
        <a:lstStyle/>
        <a:p>
          <a:endParaRPr lang="en-US"/>
        </a:p>
      </dgm:t>
    </dgm:pt>
  </dgm:ptLst>
  <dgm:cxnLst>
    <dgm:cxn modelId="{2638D953-681B-43BC-BC27-6A0C6E421E80}" type="presOf" srcId="{A82087E7-DFC3-49C5-8E2D-86218515A52B}" destId="{2FF4C2D4-3849-4EE8-87CC-32DA772B3F3F}" srcOrd="0" destOrd="0" presId="urn:microsoft.com/office/officeart/2018/2/layout/IconVerticalSolidList"/>
    <dgm:cxn modelId="{A6080C39-9A16-4210-AE40-214363D78612}" type="presOf" srcId="{FA469177-CBEB-4586-8130-960FB9D347ED}" destId="{A3D29E5D-F1D8-439D-A632-3F913B23CF4E}" srcOrd="0" destOrd="0" presId="urn:microsoft.com/office/officeart/2018/2/layout/IconVerticalSolidList"/>
    <dgm:cxn modelId="{4AF1289A-C142-4966-A6F1-DA9F8D7D179C}" type="presOf" srcId="{C29514B4-A74B-42EC-ADD7-79307E4339DF}" destId="{EE51339A-B5ED-4637-8C39-E88B605A0308}" srcOrd="0" destOrd="0" presId="urn:microsoft.com/office/officeart/2018/2/layout/IconVerticalSolidList"/>
    <dgm:cxn modelId="{D8DE097C-29D8-4D26-B4CE-43C42BFDC5B2}" srcId="{B9A65447-273A-4A94-91BA-C89291C49B61}" destId="{0B1D8EC7-EB8E-449E-A1B0-268562281DF9}" srcOrd="2" destOrd="0" parTransId="{F0B1C30F-933C-4738-A770-D6D0FCA7C838}" sibTransId="{264F68EE-E1B2-41FC-AEC5-936A095690B0}"/>
    <dgm:cxn modelId="{1B887AED-C037-44AA-8CE9-D95680A71806}" srcId="{C29514B4-A74B-42EC-ADD7-79307E4339DF}" destId="{69946B28-6BC2-4B1C-906D-44A246C80262}" srcOrd="1" destOrd="0" parTransId="{C4EFE91C-0E50-4898-92FA-8236C30DCB53}" sibTransId="{3FF64FD5-068D-41E0-9F80-ED1868847A85}"/>
    <dgm:cxn modelId="{A7D0D659-6DE9-4C10-ACAB-652C078DF6C3}" type="presOf" srcId="{570A84EA-2C4F-4AC5-8507-CD85EA4BECF1}" destId="{FE047177-8A0A-43C0-8B4C-1FE25E1DD433}" srcOrd="0" destOrd="1" presId="urn:microsoft.com/office/officeart/2018/2/layout/IconVerticalSolidList"/>
    <dgm:cxn modelId="{46186152-B4E1-4D15-B6E5-7AA1962F6ADE}" type="presOf" srcId="{BAE5597F-98FA-4E57-AA7A-5919B0C99B4A}" destId="{358A4122-299E-449C-BFD5-812884E90380}" srcOrd="0" destOrd="1" presId="urn:microsoft.com/office/officeart/2018/2/layout/IconVerticalSolidList"/>
    <dgm:cxn modelId="{A7913188-8219-4A2D-8C1E-3E02833FE186}" type="presOf" srcId="{A4043C19-BC49-463F-97D1-6789EDF58050}" destId="{358A4122-299E-449C-BFD5-812884E90380}" srcOrd="0" destOrd="0" presId="urn:microsoft.com/office/officeart/2018/2/layout/IconVerticalSolidList"/>
    <dgm:cxn modelId="{DD6B07CD-F321-4D5D-894B-64CBB4758FAE}" type="presOf" srcId="{426C21E4-D7EC-44BF-8089-055486EA9CF6}" destId="{CFD02DCF-D18A-47D2-A847-41C2EFC5CB2D}" srcOrd="0" destOrd="1" presId="urn:microsoft.com/office/officeart/2018/2/layout/IconVerticalSolidList"/>
    <dgm:cxn modelId="{03DA0A26-67E7-47AD-9B01-B55A31B5929A}" srcId="{A82087E7-DFC3-49C5-8E2D-86218515A52B}" destId="{A4043C19-BC49-463F-97D1-6789EDF58050}" srcOrd="0" destOrd="0" parTransId="{C950E2B2-E0F2-4C6B-96C0-A00EB8AA57B0}" sibTransId="{9F43C24E-C5C4-4872-890C-DFFB67DC9EEF}"/>
    <dgm:cxn modelId="{9CDAB090-3310-4CD0-99A5-19E7DFF3A5DF}" type="presOf" srcId="{6457A410-217A-4B61-AA43-7E9211B346A9}" destId="{EADD1070-0D5E-4554-A1CC-7C1636ABC728}" srcOrd="0" destOrd="0" presId="urn:microsoft.com/office/officeart/2018/2/layout/IconVerticalSolidList"/>
    <dgm:cxn modelId="{D9AC0C22-D39B-4C94-9CD4-DDB403C5DA88}" srcId="{A82087E7-DFC3-49C5-8E2D-86218515A52B}" destId="{BAE5597F-98FA-4E57-AA7A-5919B0C99B4A}" srcOrd="1" destOrd="0" parTransId="{15279637-503F-415D-9082-3284E44A62C2}" sibTransId="{A2027DE1-AD43-4E3B-8300-27F96B945A7F}"/>
    <dgm:cxn modelId="{9AE75401-06C3-4745-BD9E-599F64B1915B}" srcId="{B9A65447-273A-4A94-91BA-C89291C49B61}" destId="{C29514B4-A74B-42EC-ADD7-79307E4339DF}" srcOrd="4" destOrd="0" parTransId="{986A972B-28E6-455D-8621-F97578623BF5}" sibTransId="{B71390CE-7F60-4C1C-B999-59E99A0A5166}"/>
    <dgm:cxn modelId="{6513EA65-A92F-47E8-9C90-A365D0C9F48E}" srcId="{6457A410-217A-4B61-AA43-7E9211B346A9}" destId="{570A84EA-2C4F-4AC5-8507-CD85EA4BECF1}" srcOrd="1" destOrd="0" parTransId="{0516A6DC-F611-4F39-95A4-320C2BA9C720}" sibTransId="{BD31911B-C945-4B78-947E-2928893D82C3}"/>
    <dgm:cxn modelId="{2FE041EC-58AD-43B7-86B3-2DDADE7F7BAE}" type="presOf" srcId="{2783229F-DFA1-4CE0-8F39-F0729BB7EAD2}" destId="{D96E6788-BDFD-4BB3-A857-3144A8B14591}" srcOrd="0" destOrd="0" presId="urn:microsoft.com/office/officeart/2018/2/layout/IconVerticalSolidList"/>
    <dgm:cxn modelId="{7C9016CE-D766-4B89-91DE-957B075316B4}" type="presOf" srcId="{526BDCFC-D80C-4982-8A1B-82287F74B72A}" destId="{FE047177-8A0A-43C0-8B4C-1FE25E1DD433}" srcOrd="0" destOrd="0" presId="urn:microsoft.com/office/officeart/2018/2/layout/IconVerticalSolidList"/>
    <dgm:cxn modelId="{3E915827-3D43-4E9D-9F70-6C4A98F7D55F}" srcId="{B9A65447-273A-4A94-91BA-C89291C49B61}" destId="{6457A410-217A-4B61-AA43-7E9211B346A9}" srcOrd="3" destOrd="0" parTransId="{A73D55C8-752D-4C72-AA9F-3DFDC575F61C}" sibTransId="{866CE04C-635B-4097-B40C-3CEE67F9D0B5}"/>
    <dgm:cxn modelId="{734D69CD-8035-4E44-8C7E-4A8C8F8DB37C}" srcId="{0B1D8EC7-EB8E-449E-A1B0-268562281DF9}" destId="{426C21E4-D7EC-44BF-8089-055486EA9CF6}" srcOrd="1" destOrd="0" parTransId="{BB7B404A-0DA1-4B48-AD38-9ECC150E4098}" sibTransId="{25D66F26-E4C0-41C7-B5D8-F274F4D689E6}"/>
    <dgm:cxn modelId="{726DB5A6-5446-4734-BA7E-1D39E90A4C13}" type="presOf" srcId="{B9A65447-273A-4A94-91BA-C89291C49B61}" destId="{1CE58181-8A11-4985-9CEE-8465DFD482D1}" srcOrd="0" destOrd="0" presId="urn:microsoft.com/office/officeart/2018/2/layout/IconVerticalSolidList"/>
    <dgm:cxn modelId="{E0A542C7-4C6C-432B-8CD8-B2A3730A2C92}" srcId="{6457A410-217A-4B61-AA43-7E9211B346A9}" destId="{526BDCFC-D80C-4982-8A1B-82287F74B72A}" srcOrd="0" destOrd="0" parTransId="{FDFD950C-5CDC-4293-9997-10F958788125}" sibTransId="{E4C606D1-FDF7-4D67-8860-A4D993B826F4}"/>
    <dgm:cxn modelId="{0760F5FF-CCDF-463C-A6F8-BB74D66C4E6E}" type="presOf" srcId="{5793B053-B026-4764-B125-12BD41963887}" destId="{CFD02DCF-D18A-47D2-A847-41C2EFC5CB2D}" srcOrd="0" destOrd="0" presId="urn:microsoft.com/office/officeart/2018/2/layout/IconVerticalSolidList"/>
    <dgm:cxn modelId="{C6AB1A91-7FFB-4E82-A8E5-84942131132D}" srcId="{B9A65447-273A-4A94-91BA-C89291C49B61}" destId="{A82087E7-DFC3-49C5-8E2D-86218515A52B}" srcOrd="1" destOrd="0" parTransId="{B75B22E2-95DB-4DED-9CA5-75D2CF7D7250}" sibTransId="{0816FF44-59C2-425B-85B0-A03EB4BBF77F}"/>
    <dgm:cxn modelId="{9F1CC51C-5B02-42AC-A44F-45C513FDC46A}" type="presOf" srcId="{0B1D8EC7-EB8E-449E-A1B0-268562281DF9}" destId="{27FBF2D5-E628-4D99-A8C7-B6C2AEF9D651}" srcOrd="0" destOrd="0" presId="urn:microsoft.com/office/officeart/2018/2/layout/IconVerticalSolidList"/>
    <dgm:cxn modelId="{91458CBD-D503-4089-B57C-44D5EADA801F}" srcId="{C29514B4-A74B-42EC-ADD7-79307E4339DF}" destId="{2783229F-DFA1-4CE0-8F39-F0729BB7EAD2}" srcOrd="0" destOrd="0" parTransId="{4C8E6946-FC93-4AF2-9A89-44B862838645}" sibTransId="{2BCEEF04-25B3-4B2F-B453-26F41308169F}"/>
    <dgm:cxn modelId="{D2F1B0F8-4283-47A5-846C-CAE64C9689C6}" type="presOf" srcId="{69946B28-6BC2-4B1C-906D-44A246C80262}" destId="{D96E6788-BDFD-4BB3-A857-3144A8B14591}" srcOrd="0" destOrd="1" presId="urn:microsoft.com/office/officeart/2018/2/layout/IconVerticalSolidList"/>
    <dgm:cxn modelId="{711F9356-B258-49B3-8D77-F09A829465CF}" srcId="{0B1D8EC7-EB8E-449E-A1B0-268562281DF9}" destId="{5793B053-B026-4764-B125-12BD41963887}" srcOrd="0" destOrd="0" parTransId="{509AE183-8659-414A-AB81-BFD3262A87EB}" sibTransId="{5C343CE9-E886-4366-9AF3-56317F27CB8B}"/>
    <dgm:cxn modelId="{E36C9EA1-692B-41C7-9AAA-46E1889C24F0}" srcId="{B9A65447-273A-4A94-91BA-C89291C49B61}" destId="{FA469177-CBEB-4586-8130-960FB9D347ED}" srcOrd="0" destOrd="0" parTransId="{C9D8C010-F649-427F-A978-FFA3191888A9}" sibTransId="{3B425419-BCE4-4DAF-8682-A2BA339ACD8A}"/>
    <dgm:cxn modelId="{A9A9F098-EAB0-4A96-AFF0-7A93E0AB2812}" type="presParOf" srcId="{1CE58181-8A11-4985-9CEE-8465DFD482D1}" destId="{C2A593AC-0CFB-4F08-B1D1-D5D50F0E0D37}" srcOrd="0" destOrd="0" presId="urn:microsoft.com/office/officeart/2018/2/layout/IconVerticalSolidList"/>
    <dgm:cxn modelId="{B9A9C36C-709C-496F-A521-C7A32AAC6310}" type="presParOf" srcId="{C2A593AC-0CFB-4F08-B1D1-D5D50F0E0D37}" destId="{8821D392-69EE-43F4-898C-1E067296C3B2}" srcOrd="0" destOrd="0" presId="urn:microsoft.com/office/officeart/2018/2/layout/IconVerticalSolidList"/>
    <dgm:cxn modelId="{FD8266C8-0E67-485A-A0AC-006BFB245722}" type="presParOf" srcId="{C2A593AC-0CFB-4F08-B1D1-D5D50F0E0D37}" destId="{8EB07E97-AB0F-408C-A3F9-450702567806}" srcOrd="1" destOrd="0" presId="urn:microsoft.com/office/officeart/2018/2/layout/IconVerticalSolidList"/>
    <dgm:cxn modelId="{60A36BD7-B220-4F51-9DCC-9C63669B775E}" type="presParOf" srcId="{C2A593AC-0CFB-4F08-B1D1-D5D50F0E0D37}" destId="{ED865F3D-464E-4AD0-A0F7-76FA1FF6EB92}" srcOrd="2" destOrd="0" presId="urn:microsoft.com/office/officeart/2018/2/layout/IconVerticalSolidList"/>
    <dgm:cxn modelId="{389A92BB-3E8D-4D98-9CE5-5B1A5BFA1B15}" type="presParOf" srcId="{C2A593AC-0CFB-4F08-B1D1-D5D50F0E0D37}" destId="{A3D29E5D-F1D8-439D-A632-3F913B23CF4E}" srcOrd="3" destOrd="0" presId="urn:microsoft.com/office/officeart/2018/2/layout/IconVerticalSolidList"/>
    <dgm:cxn modelId="{C41269D0-0230-4389-898E-C7A8B0691F7F}" type="presParOf" srcId="{1CE58181-8A11-4985-9CEE-8465DFD482D1}" destId="{F9AC9E37-E858-46ED-86DE-4AE5F72F7B4A}" srcOrd="1" destOrd="0" presId="urn:microsoft.com/office/officeart/2018/2/layout/IconVerticalSolidList"/>
    <dgm:cxn modelId="{95C66D84-A8D2-4C57-853E-BA5C7B97237D}" type="presParOf" srcId="{1CE58181-8A11-4985-9CEE-8465DFD482D1}" destId="{89561C3A-CD04-41A8-B17B-E016D1762CAE}" srcOrd="2" destOrd="0" presId="urn:microsoft.com/office/officeart/2018/2/layout/IconVerticalSolidList"/>
    <dgm:cxn modelId="{A246B18B-8A68-479A-B51D-44EF4B4B8A01}" type="presParOf" srcId="{89561C3A-CD04-41A8-B17B-E016D1762CAE}" destId="{073719FE-3C40-449D-8E18-ADE0FCADC9A9}" srcOrd="0" destOrd="0" presId="urn:microsoft.com/office/officeart/2018/2/layout/IconVerticalSolidList"/>
    <dgm:cxn modelId="{EAEF79F5-767D-4EA3-8959-975DA687D4AD}" type="presParOf" srcId="{89561C3A-CD04-41A8-B17B-E016D1762CAE}" destId="{9E1FFD3C-20EE-4BFF-9BA5-5E02AB309CAE}" srcOrd="1" destOrd="0" presId="urn:microsoft.com/office/officeart/2018/2/layout/IconVerticalSolidList"/>
    <dgm:cxn modelId="{D175B8EE-D78E-46AA-851E-CBEDBA3F4BAF}" type="presParOf" srcId="{89561C3A-CD04-41A8-B17B-E016D1762CAE}" destId="{832B93AD-FE4C-43C5-8791-E1C2A01A99CA}" srcOrd="2" destOrd="0" presId="urn:microsoft.com/office/officeart/2018/2/layout/IconVerticalSolidList"/>
    <dgm:cxn modelId="{F644B3F3-2C04-4C0F-AC61-9386624EB869}" type="presParOf" srcId="{89561C3A-CD04-41A8-B17B-E016D1762CAE}" destId="{2FF4C2D4-3849-4EE8-87CC-32DA772B3F3F}" srcOrd="3" destOrd="0" presId="urn:microsoft.com/office/officeart/2018/2/layout/IconVerticalSolidList"/>
    <dgm:cxn modelId="{2EB82A20-0CBF-41AC-910F-E28638E949FF}" type="presParOf" srcId="{89561C3A-CD04-41A8-B17B-E016D1762CAE}" destId="{358A4122-299E-449C-BFD5-812884E90380}" srcOrd="4" destOrd="0" presId="urn:microsoft.com/office/officeart/2018/2/layout/IconVerticalSolidList"/>
    <dgm:cxn modelId="{427C273F-086A-4387-BE71-04146BD754DC}" type="presParOf" srcId="{1CE58181-8A11-4985-9CEE-8465DFD482D1}" destId="{FFBEA9D8-5168-477E-B8B9-D2ED2E62195A}" srcOrd="3" destOrd="0" presId="urn:microsoft.com/office/officeart/2018/2/layout/IconVerticalSolidList"/>
    <dgm:cxn modelId="{E90F624B-BB60-49CC-8DA2-5C21D78F5761}" type="presParOf" srcId="{1CE58181-8A11-4985-9CEE-8465DFD482D1}" destId="{E34E1195-2700-4ED5-9AF5-2754B7727D00}" srcOrd="4" destOrd="0" presId="urn:microsoft.com/office/officeart/2018/2/layout/IconVerticalSolidList"/>
    <dgm:cxn modelId="{981BEFCB-F730-4F9A-9CE1-E619099B3447}" type="presParOf" srcId="{E34E1195-2700-4ED5-9AF5-2754B7727D00}" destId="{5AFF4030-74B5-4CF8-993D-5862C01C8DB8}" srcOrd="0" destOrd="0" presId="urn:microsoft.com/office/officeart/2018/2/layout/IconVerticalSolidList"/>
    <dgm:cxn modelId="{2A82D70C-A339-4E91-8AF5-00C7D1B0C857}" type="presParOf" srcId="{E34E1195-2700-4ED5-9AF5-2754B7727D00}" destId="{BE68CCFF-811F-497D-A23B-B84AEC861DF6}" srcOrd="1" destOrd="0" presId="urn:microsoft.com/office/officeart/2018/2/layout/IconVerticalSolidList"/>
    <dgm:cxn modelId="{07C24420-3308-4274-BEA9-E65540F7A02C}" type="presParOf" srcId="{E34E1195-2700-4ED5-9AF5-2754B7727D00}" destId="{1FF936B6-2AB9-4B74-9734-A9F124452513}" srcOrd="2" destOrd="0" presId="urn:microsoft.com/office/officeart/2018/2/layout/IconVerticalSolidList"/>
    <dgm:cxn modelId="{3FDFD0D9-E6ED-4DC7-8730-DC2912214E8E}" type="presParOf" srcId="{E34E1195-2700-4ED5-9AF5-2754B7727D00}" destId="{27FBF2D5-E628-4D99-A8C7-B6C2AEF9D651}" srcOrd="3" destOrd="0" presId="urn:microsoft.com/office/officeart/2018/2/layout/IconVerticalSolidList"/>
    <dgm:cxn modelId="{E17072C5-91EB-4B38-ADB2-99D70BEC3397}" type="presParOf" srcId="{E34E1195-2700-4ED5-9AF5-2754B7727D00}" destId="{CFD02DCF-D18A-47D2-A847-41C2EFC5CB2D}" srcOrd="4" destOrd="0" presId="urn:microsoft.com/office/officeart/2018/2/layout/IconVerticalSolidList"/>
    <dgm:cxn modelId="{58040674-3800-4EF8-B92D-5D83E4A9CAEB}" type="presParOf" srcId="{1CE58181-8A11-4985-9CEE-8465DFD482D1}" destId="{59AE392A-CE1E-4568-B445-9626548655BA}" srcOrd="5" destOrd="0" presId="urn:microsoft.com/office/officeart/2018/2/layout/IconVerticalSolidList"/>
    <dgm:cxn modelId="{F322A622-B148-4666-BE0C-A0774F32C6E7}" type="presParOf" srcId="{1CE58181-8A11-4985-9CEE-8465DFD482D1}" destId="{87D783EB-3803-4A27-8D82-76463AB19C1A}" srcOrd="6" destOrd="0" presId="urn:microsoft.com/office/officeart/2018/2/layout/IconVerticalSolidList"/>
    <dgm:cxn modelId="{CCB48769-788D-4B4F-AF7D-B2987E4D85D0}" type="presParOf" srcId="{87D783EB-3803-4A27-8D82-76463AB19C1A}" destId="{BFECEE29-956C-4640-9EF5-30976B9D807E}" srcOrd="0" destOrd="0" presId="urn:microsoft.com/office/officeart/2018/2/layout/IconVerticalSolidList"/>
    <dgm:cxn modelId="{9B0F2A84-9103-4E8C-93D7-86F7D9F6053B}" type="presParOf" srcId="{87D783EB-3803-4A27-8D82-76463AB19C1A}" destId="{BCA1DCED-3D9B-4CC1-AAC9-9EF584A4B4FD}" srcOrd="1" destOrd="0" presId="urn:microsoft.com/office/officeart/2018/2/layout/IconVerticalSolidList"/>
    <dgm:cxn modelId="{615AF137-DF17-4F69-BE80-BDD937A440FA}" type="presParOf" srcId="{87D783EB-3803-4A27-8D82-76463AB19C1A}" destId="{85FBFD1A-D836-41A9-824D-74FB09EC5498}" srcOrd="2" destOrd="0" presId="urn:microsoft.com/office/officeart/2018/2/layout/IconVerticalSolidList"/>
    <dgm:cxn modelId="{9B09B3FB-F10E-49CE-AA46-8CFF100C01FF}" type="presParOf" srcId="{87D783EB-3803-4A27-8D82-76463AB19C1A}" destId="{EADD1070-0D5E-4554-A1CC-7C1636ABC728}" srcOrd="3" destOrd="0" presId="urn:microsoft.com/office/officeart/2018/2/layout/IconVerticalSolidList"/>
    <dgm:cxn modelId="{75970FFF-AB7B-4216-B010-61FA21BFAD04}" type="presParOf" srcId="{87D783EB-3803-4A27-8D82-76463AB19C1A}" destId="{FE047177-8A0A-43C0-8B4C-1FE25E1DD433}" srcOrd="4" destOrd="0" presId="urn:microsoft.com/office/officeart/2018/2/layout/IconVerticalSolidList"/>
    <dgm:cxn modelId="{25855C05-F212-4152-A68D-607FE3CA44DB}" type="presParOf" srcId="{1CE58181-8A11-4985-9CEE-8465DFD482D1}" destId="{0B73A09C-6F50-41A1-BC81-D5CB26F63F9A}" srcOrd="7" destOrd="0" presId="urn:microsoft.com/office/officeart/2018/2/layout/IconVerticalSolidList"/>
    <dgm:cxn modelId="{0C15FC6E-A11D-43AC-A292-D0C7D21F12D1}" type="presParOf" srcId="{1CE58181-8A11-4985-9CEE-8465DFD482D1}" destId="{5E5CCC75-AF7D-48AB-A24B-62362585F6A8}" srcOrd="8" destOrd="0" presId="urn:microsoft.com/office/officeart/2018/2/layout/IconVerticalSolidList"/>
    <dgm:cxn modelId="{401DDCE9-58EB-4D78-A840-B3D7018E491C}" type="presParOf" srcId="{5E5CCC75-AF7D-48AB-A24B-62362585F6A8}" destId="{5DDE6E8A-4D5C-4464-A8D5-66224C375DA5}" srcOrd="0" destOrd="0" presId="urn:microsoft.com/office/officeart/2018/2/layout/IconVerticalSolidList"/>
    <dgm:cxn modelId="{8729EF71-27FC-4F5B-BA92-839835306A4D}" type="presParOf" srcId="{5E5CCC75-AF7D-48AB-A24B-62362585F6A8}" destId="{45E70F62-107B-4EDB-95EC-B4C84EEF6FE8}" srcOrd="1" destOrd="0" presId="urn:microsoft.com/office/officeart/2018/2/layout/IconVerticalSolidList"/>
    <dgm:cxn modelId="{6F287992-56EE-4988-A56C-AF25AE8774E2}" type="presParOf" srcId="{5E5CCC75-AF7D-48AB-A24B-62362585F6A8}" destId="{ED403A82-625C-40DA-A4C4-386E48195716}" srcOrd="2" destOrd="0" presId="urn:microsoft.com/office/officeart/2018/2/layout/IconVerticalSolidList"/>
    <dgm:cxn modelId="{A30EB5A6-0C21-48E4-930E-81D0FAEC97F4}" type="presParOf" srcId="{5E5CCC75-AF7D-48AB-A24B-62362585F6A8}" destId="{EE51339A-B5ED-4637-8C39-E88B605A0308}" srcOrd="3" destOrd="0" presId="urn:microsoft.com/office/officeart/2018/2/layout/IconVerticalSolidList"/>
    <dgm:cxn modelId="{C054FC9C-FA6B-4336-9C6E-2BDAB85A69EB}" type="presParOf" srcId="{5E5CCC75-AF7D-48AB-A24B-62362585F6A8}" destId="{D96E6788-BDFD-4BB3-A857-3144A8B1459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363CF-F480-4DA2-94E6-3713BDBA94C6}">
      <dsp:nvSpPr>
        <dsp:cNvPr id="0" name=""/>
        <dsp:cNvSpPr/>
      </dsp:nvSpPr>
      <dsp:spPr>
        <a:xfrm>
          <a:off x="1610640" y="2670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11838-86EE-4069-B49B-25083FC09536}">
      <dsp:nvSpPr>
        <dsp:cNvPr id="0" name=""/>
        <dsp:cNvSpPr/>
      </dsp:nvSpPr>
      <dsp:spPr>
        <a:xfrm>
          <a:off x="422640" y="2724843"/>
          <a:ext cx="43200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A 2do list, also known as a task list or checklist, is a tool used to organize and track tasks or activities that need to be completed. It serves as a reminder and a visual representation of the tasks that require attention within a specific timeframe.</a:t>
          </a:r>
          <a:endParaRPr lang="en-US" sz="1100" kern="1200"/>
        </a:p>
      </dsp:txBody>
      <dsp:txXfrm>
        <a:off x="422640" y="2724843"/>
        <a:ext cx="4320000" cy="967500"/>
      </dsp:txXfrm>
    </dsp:sp>
    <dsp:sp modelId="{1C2D59E7-C94B-44C0-A2F7-F7AAD7DECEA3}">
      <dsp:nvSpPr>
        <dsp:cNvPr id="0" name=""/>
        <dsp:cNvSpPr/>
      </dsp:nvSpPr>
      <dsp:spPr>
        <a:xfrm>
          <a:off x="6686640" y="2670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BF067-6011-4D82-9798-19293D5241C8}">
      <dsp:nvSpPr>
        <dsp:cNvPr id="0" name=""/>
        <dsp:cNvSpPr/>
      </dsp:nvSpPr>
      <dsp:spPr>
        <a:xfrm>
          <a:off x="5498640" y="2724843"/>
          <a:ext cx="43200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The purpose of a 2do list is to help individuals or teams stay organized, prioritize tasks, and ensure that important activities are not overlooked. By creating and regularly updating a 2do list, individuals can increase their productivity, manage their time effectively, and reduce the likelihood of forgetting or missing tasks.</a:t>
          </a:r>
          <a:endParaRPr lang="en-US" sz="1100" kern="1200"/>
        </a:p>
      </dsp:txBody>
      <dsp:txXfrm>
        <a:off x="5498640" y="2724843"/>
        <a:ext cx="4320000" cy="96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653E7-3F34-4782-B754-4A30113E6720}">
      <dsp:nvSpPr>
        <dsp:cNvPr id="0" name=""/>
        <dsp:cNvSpPr/>
      </dsp:nvSpPr>
      <dsp:spPr>
        <a:xfrm>
          <a:off x="0" y="4102456"/>
          <a:ext cx="2624844" cy="2992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Test</a:t>
          </a:r>
        </a:p>
      </dsp:txBody>
      <dsp:txXfrm>
        <a:off x="0" y="4102456"/>
        <a:ext cx="2624844" cy="299292"/>
      </dsp:txXfrm>
    </dsp:sp>
    <dsp:sp modelId="{04D9C1A7-BEE1-41B0-9015-D13284A757E2}">
      <dsp:nvSpPr>
        <dsp:cNvPr id="0" name=""/>
        <dsp:cNvSpPr/>
      </dsp:nvSpPr>
      <dsp:spPr>
        <a:xfrm>
          <a:off x="2624843" y="4102456"/>
          <a:ext cx="7874532" cy="2992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Test the application thoroughly to ensure it functions reliably and meets user expectations.</a:t>
          </a:r>
        </a:p>
      </dsp:txBody>
      <dsp:txXfrm>
        <a:off x="2624843" y="4102456"/>
        <a:ext cx="7874532" cy="299292"/>
      </dsp:txXfrm>
    </dsp:sp>
    <dsp:sp modelId="{C942123C-5210-4824-B71E-10D939F1BE78}">
      <dsp:nvSpPr>
        <dsp:cNvPr id="0" name=""/>
        <dsp:cNvSpPr/>
      </dsp:nvSpPr>
      <dsp:spPr>
        <a:xfrm rot="10800000">
          <a:off x="0" y="3646633"/>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Ensure</a:t>
          </a:r>
        </a:p>
      </dsp:txBody>
      <dsp:txXfrm rot="-10800000">
        <a:off x="0" y="3646633"/>
        <a:ext cx="2624844" cy="299202"/>
      </dsp:txXfrm>
    </dsp:sp>
    <dsp:sp modelId="{B086518F-FB33-4DC8-8123-CC49789640EF}">
      <dsp:nvSpPr>
        <dsp:cNvPr id="0" name=""/>
        <dsp:cNvSpPr/>
      </dsp:nvSpPr>
      <dsp:spPr>
        <a:xfrm>
          <a:off x="2624843" y="3646633"/>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Ensure data security and privacy for user accounts and task information.</a:t>
          </a:r>
        </a:p>
      </dsp:txBody>
      <dsp:txXfrm>
        <a:off x="2624843" y="3646633"/>
        <a:ext cx="7874532" cy="299202"/>
      </dsp:txXfrm>
    </dsp:sp>
    <dsp:sp modelId="{2DC5E7A5-DD59-457D-AE9A-9C0AB8578471}">
      <dsp:nvSpPr>
        <dsp:cNvPr id="0" name=""/>
        <dsp:cNvSpPr/>
      </dsp:nvSpPr>
      <dsp:spPr>
        <a:xfrm rot="10800000">
          <a:off x="0" y="3190811"/>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Allow</a:t>
          </a:r>
        </a:p>
      </dsp:txBody>
      <dsp:txXfrm rot="-10800000">
        <a:off x="0" y="3190811"/>
        <a:ext cx="2624844" cy="299202"/>
      </dsp:txXfrm>
    </dsp:sp>
    <dsp:sp modelId="{A2A4932A-FD7F-41EA-A967-3F2786660C89}">
      <dsp:nvSpPr>
        <dsp:cNvPr id="0" name=""/>
        <dsp:cNvSpPr/>
      </dsp:nvSpPr>
      <dsp:spPr>
        <a:xfrm>
          <a:off x="2624843" y="3190811"/>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Allow users to delete tasks they no longer need.</a:t>
          </a:r>
        </a:p>
      </dsp:txBody>
      <dsp:txXfrm>
        <a:off x="2624843" y="3190811"/>
        <a:ext cx="7874532" cy="299202"/>
      </dsp:txXfrm>
    </dsp:sp>
    <dsp:sp modelId="{CA84FDAD-CB0E-47BF-BD5A-88EFEB5FF339}">
      <dsp:nvSpPr>
        <dsp:cNvPr id="0" name=""/>
        <dsp:cNvSpPr/>
      </dsp:nvSpPr>
      <dsp:spPr>
        <a:xfrm rot="10800000">
          <a:off x="0" y="2734988"/>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Provide</a:t>
          </a:r>
        </a:p>
      </dsp:txBody>
      <dsp:txXfrm rot="-10800000">
        <a:off x="0" y="2734988"/>
        <a:ext cx="2624844" cy="299202"/>
      </dsp:txXfrm>
    </dsp:sp>
    <dsp:sp modelId="{918B96F9-1ECA-468F-8772-52AFB860977D}">
      <dsp:nvSpPr>
        <dsp:cNvPr id="0" name=""/>
        <dsp:cNvSpPr/>
      </dsp:nvSpPr>
      <dsp:spPr>
        <a:xfrm>
          <a:off x="2624843" y="2734988"/>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Provide the ability to update task details and mark tasks as completed.</a:t>
          </a:r>
        </a:p>
      </dsp:txBody>
      <dsp:txXfrm>
        <a:off x="2624843" y="2734988"/>
        <a:ext cx="7874532" cy="299202"/>
      </dsp:txXfrm>
    </dsp:sp>
    <dsp:sp modelId="{BE641B87-15B9-4EF6-9F95-B7FC0B1C3A5F}">
      <dsp:nvSpPr>
        <dsp:cNvPr id="0" name=""/>
        <dsp:cNvSpPr/>
      </dsp:nvSpPr>
      <dsp:spPr>
        <a:xfrm rot="10800000">
          <a:off x="0" y="2279166"/>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Enable</a:t>
          </a:r>
        </a:p>
      </dsp:txBody>
      <dsp:txXfrm rot="-10800000">
        <a:off x="0" y="2279166"/>
        <a:ext cx="2624844" cy="299202"/>
      </dsp:txXfrm>
    </dsp:sp>
    <dsp:sp modelId="{45208EA2-0B10-471C-8569-DA15D7579657}">
      <dsp:nvSpPr>
        <dsp:cNvPr id="0" name=""/>
        <dsp:cNvSpPr/>
      </dsp:nvSpPr>
      <dsp:spPr>
        <a:xfrm>
          <a:off x="2624843" y="2279166"/>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Enable users to view and organize their tasks in a comprehensive list or by categories.</a:t>
          </a:r>
        </a:p>
      </dsp:txBody>
      <dsp:txXfrm>
        <a:off x="2624843" y="2279166"/>
        <a:ext cx="7874532" cy="299202"/>
      </dsp:txXfrm>
    </dsp:sp>
    <dsp:sp modelId="{7167BDBF-CF09-4845-991B-8BD5C4BA4E9A}">
      <dsp:nvSpPr>
        <dsp:cNvPr id="0" name=""/>
        <dsp:cNvSpPr/>
      </dsp:nvSpPr>
      <dsp:spPr>
        <a:xfrm rot="10800000">
          <a:off x="0" y="1823343"/>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Allow</a:t>
          </a:r>
        </a:p>
      </dsp:txBody>
      <dsp:txXfrm rot="-10800000">
        <a:off x="0" y="1823343"/>
        <a:ext cx="2624844" cy="299202"/>
      </dsp:txXfrm>
    </dsp:sp>
    <dsp:sp modelId="{B7496A9F-D976-45ED-A41E-1EA0E2E043F2}">
      <dsp:nvSpPr>
        <dsp:cNvPr id="0" name=""/>
        <dsp:cNvSpPr/>
      </dsp:nvSpPr>
      <dsp:spPr>
        <a:xfrm>
          <a:off x="2624843" y="1823343"/>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Allow users to create new tasks with due dates, descriptions, and priority levels.</a:t>
          </a:r>
        </a:p>
      </dsp:txBody>
      <dsp:txXfrm>
        <a:off x="2624843" y="1823343"/>
        <a:ext cx="7874532" cy="299202"/>
      </dsp:txXfrm>
    </dsp:sp>
    <dsp:sp modelId="{E41D2568-E4AC-41C8-A685-DF48602BA8FA}">
      <dsp:nvSpPr>
        <dsp:cNvPr id="0" name=""/>
        <dsp:cNvSpPr/>
      </dsp:nvSpPr>
      <dsp:spPr>
        <a:xfrm rot="10800000">
          <a:off x="0" y="1367521"/>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Implement</a:t>
          </a:r>
        </a:p>
      </dsp:txBody>
      <dsp:txXfrm rot="-10800000">
        <a:off x="0" y="1367521"/>
        <a:ext cx="2624844" cy="299202"/>
      </dsp:txXfrm>
    </dsp:sp>
    <dsp:sp modelId="{2B351ED8-9F36-4B74-B1B8-316D1C4560F7}">
      <dsp:nvSpPr>
        <dsp:cNvPr id="0" name=""/>
        <dsp:cNvSpPr/>
      </dsp:nvSpPr>
      <dsp:spPr>
        <a:xfrm>
          <a:off x="2624843" y="1367521"/>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Implement CRUD operations (Create, Read, Update, Delete) for tasks.</a:t>
          </a:r>
        </a:p>
      </dsp:txBody>
      <dsp:txXfrm>
        <a:off x="2624843" y="1367521"/>
        <a:ext cx="7874532" cy="299202"/>
      </dsp:txXfrm>
    </dsp:sp>
    <dsp:sp modelId="{BC1B2FBE-F363-4603-B4D3-1E6FD804AA8D}">
      <dsp:nvSpPr>
        <dsp:cNvPr id="0" name=""/>
        <dsp:cNvSpPr/>
      </dsp:nvSpPr>
      <dsp:spPr>
        <a:xfrm rot="10800000">
          <a:off x="0" y="911698"/>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Provide</a:t>
          </a:r>
        </a:p>
      </dsp:txBody>
      <dsp:txXfrm rot="-10800000">
        <a:off x="0" y="911698"/>
        <a:ext cx="2624844" cy="299202"/>
      </dsp:txXfrm>
    </dsp:sp>
    <dsp:sp modelId="{FC2CC6EE-8027-4AFA-BE85-3FF2CF351FB4}">
      <dsp:nvSpPr>
        <dsp:cNvPr id="0" name=""/>
        <dsp:cNvSpPr/>
      </dsp:nvSpPr>
      <dsp:spPr>
        <a:xfrm>
          <a:off x="2624843" y="911698"/>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rtl="0">
            <a:lnSpc>
              <a:spcPct val="90000"/>
            </a:lnSpc>
            <a:spcBef>
              <a:spcPct val="0"/>
            </a:spcBef>
            <a:spcAft>
              <a:spcPct val="35000"/>
            </a:spcAft>
          </a:pPr>
          <a:r>
            <a:rPr lang="en-US" sz="1100" kern="1200" dirty="0"/>
            <a:t>Provide an </a:t>
          </a:r>
          <a:r>
            <a:rPr lang="en-US" sz="1100" kern="1200" dirty="0">
              <a:latin typeface="Avenir Next LT Pro"/>
            </a:rPr>
            <a:t>natural interface</a:t>
          </a:r>
          <a:r>
            <a:rPr lang="en-US" sz="1100" kern="1200" dirty="0"/>
            <a:t> for managing tasks efficiently.</a:t>
          </a:r>
        </a:p>
      </dsp:txBody>
      <dsp:txXfrm>
        <a:off x="2624843" y="911698"/>
        <a:ext cx="7874532" cy="299202"/>
      </dsp:txXfrm>
    </dsp:sp>
    <dsp:sp modelId="{CE6B26D9-9A57-41D1-8FC7-2D7986B8D795}">
      <dsp:nvSpPr>
        <dsp:cNvPr id="0" name=""/>
        <dsp:cNvSpPr/>
      </dsp:nvSpPr>
      <dsp:spPr>
        <a:xfrm rot="10800000">
          <a:off x="0" y="455876"/>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Enable</a:t>
          </a:r>
        </a:p>
      </dsp:txBody>
      <dsp:txXfrm rot="-10800000">
        <a:off x="0" y="455876"/>
        <a:ext cx="2624844" cy="299202"/>
      </dsp:txXfrm>
    </dsp:sp>
    <dsp:sp modelId="{CF080EDD-1F35-49E8-9DCC-781B9D028197}">
      <dsp:nvSpPr>
        <dsp:cNvPr id="0" name=""/>
        <dsp:cNvSpPr/>
      </dsp:nvSpPr>
      <dsp:spPr>
        <a:xfrm>
          <a:off x="2624843" y="455876"/>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Enable users to register and login to the application.</a:t>
          </a:r>
        </a:p>
      </dsp:txBody>
      <dsp:txXfrm>
        <a:off x="2624843" y="455876"/>
        <a:ext cx="7874532" cy="299202"/>
      </dsp:txXfrm>
    </dsp:sp>
    <dsp:sp modelId="{084764CB-786C-4895-9225-0568C43BF76B}">
      <dsp:nvSpPr>
        <dsp:cNvPr id="0" name=""/>
        <dsp:cNvSpPr/>
      </dsp:nvSpPr>
      <dsp:spPr>
        <a:xfrm rot="10800000">
          <a:off x="0" y="54"/>
          <a:ext cx="2624844" cy="46031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79" tIns="92456" rIns="186679" bIns="92456" numCol="1" spcCol="1270" anchor="ctr" anchorCtr="0">
          <a:noAutofit/>
        </a:bodyPr>
        <a:lstStyle/>
        <a:p>
          <a:pPr lvl="0" algn="ctr" defTabSz="577850">
            <a:lnSpc>
              <a:spcPct val="90000"/>
            </a:lnSpc>
            <a:spcBef>
              <a:spcPct val="0"/>
            </a:spcBef>
            <a:spcAft>
              <a:spcPct val="35000"/>
            </a:spcAft>
          </a:pPr>
          <a:r>
            <a:rPr lang="en-US" sz="1300" kern="1200" dirty="0"/>
            <a:t>Develop</a:t>
          </a:r>
        </a:p>
      </dsp:txBody>
      <dsp:txXfrm rot="-10800000">
        <a:off x="0" y="54"/>
        <a:ext cx="2624844" cy="299202"/>
      </dsp:txXfrm>
    </dsp:sp>
    <dsp:sp modelId="{586658BF-1693-4E16-A8FA-373352B41945}">
      <dsp:nvSpPr>
        <dsp:cNvPr id="0" name=""/>
        <dsp:cNvSpPr/>
      </dsp:nvSpPr>
      <dsp:spPr>
        <a:xfrm>
          <a:off x="2624843" y="54"/>
          <a:ext cx="7874532" cy="299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733" tIns="139700" rIns="159733" bIns="139700" numCol="1" spcCol="1270" anchor="ctr" anchorCtr="0">
          <a:noAutofit/>
        </a:bodyPr>
        <a:lstStyle/>
        <a:p>
          <a:pPr lvl="0" algn="l" defTabSz="488950">
            <a:lnSpc>
              <a:spcPct val="90000"/>
            </a:lnSpc>
            <a:spcBef>
              <a:spcPct val="0"/>
            </a:spcBef>
            <a:spcAft>
              <a:spcPct val="35000"/>
            </a:spcAft>
          </a:pPr>
          <a:r>
            <a:rPr lang="en-US" sz="1100" kern="1200" dirty="0"/>
            <a:t>Develop a user-friendly 2do list application.</a:t>
          </a:r>
        </a:p>
      </dsp:txBody>
      <dsp:txXfrm>
        <a:off x="2624843" y="54"/>
        <a:ext cx="7874532" cy="299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1D392-69EE-43F4-898C-1E067296C3B2}">
      <dsp:nvSpPr>
        <dsp:cNvPr id="0" name=""/>
        <dsp:cNvSpPr/>
      </dsp:nvSpPr>
      <dsp:spPr>
        <a:xfrm>
          <a:off x="0" y="6218"/>
          <a:ext cx="10737116" cy="814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07E97-AB0F-408C-A3F9-450702567806}">
      <dsp:nvSpPr>
        <dsp:cNvPr id="0" name=""/>
        <dsp:cNvSpPr/>
      </dsp:nvSpPr>
      <dsp:spPr>
        <a:xfrm>
          <a:off x="246491" y="189559"/>
          <a:ext cx="448166" cy="44816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29E5D-F1D8-439D-A632-3F913B23CF4E}">
      <dsp:nvSpPr>
        <dsp:cNvPr id="0" name=""/>
        <dsp:cNvSpPr/>
      </dsp:nvSpPr>
      <dsp:spPr>
        <a:xfrm>
          <a:off x="941150" y="6218"/>
          <a:ext cx="9795045"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622300">
            <a:lnSpc>
              <a:spcPct val="100000"/>
            </a:lnSpc>
            <a:spcBef>
              <a:spcPct val="0"/>
            </a:spcBef>
            <a:spcAft>
              <a:spcPct val="35000"/>
            </a:spcAft>
          </a:pPr>
          <a:r>
            <a:rPr lang="en-US" sz="1400" b="1" kern="1200"/>
            <a:t>Our project focuses on implementing CRUD operations (Create, Read, Update, Delete) for tasks within the 2do list application. The scope  of our project includes the following functionalities:</a:t>
          </a:r>
          <a:br>
            <a:rPr lang="en-US" sz="1400" b="1" kern="1200"/>
          </a:br>
          <a:endParaRPr lang="en-US" sz="1400" kern="1200"/>
        </a:p>
      </dsp:txBody>
      <dsp:txXfrm>
        <a:off x="941150" y="6218"/>
        <a:ext cx="9795045" cy="814848"/>
      </dsp:txXfrm>
    </dsp:sp>
    <dsp:sp modelId="{073719FE-3C40-449D-8E18-ADE0FCADC9A9}">
      <dsp:nvSpPr>
        <dsp:cNvPr id="0" name=""/>
        <dsp:cNvSpPr/>
      </dsp:nvSpPr>
      <dsp:spPr>
        <a:xfrm>
          <a:off x="0" y="1024779"/>
          <a:ext cx="10737116" cy="814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FFD3C-20EE-4BFF-9BA5-5E02AB309CAE}">
      <dsp:nvSpPr>
        <dsp:cNvPr id="0" name=""/>
        <dsp:cNvSpPr/>
      </dsp:nvSpPr>
      <dsp:spPr>
        <a:xfrm>
          <a:off x="246491" y="1208120"/>
          <a:ext cx="448166" cy="44816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4C2D4-3849-4EE8-87CC-32DA772B3F3F}">
      <dsp:nvSpPr>
        <dsp:cNvPr id="0" name=""/>
        <dsp:cNvSpPr/>
      </dsp:nvSpPr>
      <dsp:spPr>
        <a:xfrm>
          <a:off x="941150" y="1024779"/>
          <a:ext cx="4831702"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622300">
            <a:lnSpc>
              <a:spcPct val="100000"/>
            </a:lnSpc>
            <a:spcBef>
              <a:spcPct val="0"/>
            </a:spcBef>
            <a:spcAft>
              <a:spcPct val="35000"/>
            </a:spcAft>
          </a:pPr>
          <a:r>
            <a:rPr lang="en-US" sz="1400" b="1" kern="1200"/>
            <a:t>Task Creation (Create):</a:t>
          </a:r>
          <a:endParaRPr lang="en-US" sz="1400" kern="1200"/>
        </a:p>
      </dsp:txBody>
      <dsp:txXfrm>
        <a:off x="941150" y="1024779"/>
        <a:ext cx="4831702" cy="814848"/>
      </dsp:txXfrm>
    </dsp:sp>
    <dsp:sp modelId="{358A4122-299E-449C-BFD5-812884E90380}">
      <dsp:nvSpPr>
        <dsp:cNvPr id="0" name=""/>
        <dsp:cNvSpPr/>
      </dsp:nvSpPr>
      <dsp:spPr>
        <a:xfrm>
          <a:off x="5772852" y="1024779"/>
          <a:ext cx="4963343"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488950">
            <a:lnSpc>
              <a:spcPct val="100000"/>
            </a:lnSpc>
            <a:spcBef>
              <a:spcPct val="0"/>
            </a:spcBef>
            <a:spcAft>
              <a:spcPct val="35000"/>
            </a:spcAft>
          </a:pPr>
          <a:r>
            <a:rPr lang="en-US" sz="1100" b="1" kern="1200"/>
            <a:t>Users can create new tasks by providing a task description, setting due dates, and assigning priority levels.</a:t>
          </a:r>
          <a:endParaRPr lang="en-US" sz="1100" kern="1200"/>
        </a:p>
        <a:p>
          <a:pPr lvl="0" algn="l" defTabSz="488950">
            <a:lnSpc>
              <a:spcPct val="100000"/>
            </a:lnSpc>
            <a:spcBef>
              <a:spcPct val="0"/>
            </a:spcBef>
            <a:spcAft>
              <a:spcPct val="35000"/>
            </a:spcAft>
          </a:pPr>
          <a:r>
            <a:rPr lang="en-US" sz="1100" b="1" kern="1200"/>
            <a:t>Upon creation, the task is added to the user's 2do list.</a:t>
          </a:r>
          <a:endParaRPr lang="en-US" sz="1100" kern="1200"/>
        </a:p>
      </dsp:txBody>
      <dsp:txXfrm>
        <a:off x="5772852" y="1024779"/>
        <a:ext cx="4963343" cy="814848"/>
      </dsp:txXfrm>
    </dsp:sp>
    <dsp:sp modelId="{5AFF4030-74B5-4CF8-993D-5862C01C8DB8}">
      <dsp:nvSpPr>
        <dsp:cNvPr id="0" name=""/>
        <dsp:cNvSpPr/>
      </dsp:nvSpPr>
      <dsp:spPr>
        <a:xfrm>
          <a:off x="0" y="2043340"/>
          <a:ext cx="10737116" cy="814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8CCFF-811F-497D-A23B-B84AEC861DF6}">
      <dsp:nvSpPr>
        <dsp:cNvPr id="0" name=""/>
        <dsp:cNvSpPr/>
      </dsp:nvSpPr>
      <dsp:spPr>
        <a:xfrm>
          <a:off x="246491" y="2226681"/>
          <a:ext cx="448166" cy="44816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BF2D5-E628-4D99-A8C7-B6C2AEF9D651}">
      <dsp:nvSpPr>
        <dsp:cNvPr id="0" name=""/>
        <dsp:cNvSpPr/>
      </dsp:nvSpPr>
      <dsp:spPr>
        <a:xfrm>
          <a:off x="941150" y="2043340"/>
          <a:ext cx="4831702"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622300">
            <a:lnSpc>
              <a:spcPct val="100000"/>
            </a:lnSpc>
            <a:spcBef>
              <a:spcPct val="0"/>
            </a:spcBef>
            <a:spcAft>
              <a:spcPct val="35000"/>
            </a:spcAft>
          </a:pPr>
          <a:r>
            <a:rPr lang="en-US" sz="1400" b="1" kern="1200"/>
            <a:t>Task Retrieval (Read):</a:t>
          </a:r>
          <a:endParaRPr lang="en-US" sz="1400" kern="1200"/>
        </a:p>
      </dsp:txBody>
      <dsp:txXfrm>
        <a:off x="941150" y="2043340"/>
        <a:ext cx="4831702" cy="814848"/>
      </dsp:txXfrm>
    </dsp:sp>
    <dsp:sp modelId="{CFD02DCF-D18A-47D2-A847-41C2EFC5CB2D}">
      <dsp:nvSpPr>
        <dsp:cNvPr id="0" name=""/>
        <dsp:cNvSpPr/>
      </dsp:nvSpPr>
      <dsp:spPr>
        <a:xfrm>
          <a:off x="5772852" y="2043340"/>
          <a:ext cx="4963343"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488950">
            <a:lnSpc>
              <a:spcPct val="100000"/>
            </a:lnSpc>
            <a:spcBef>
              <a:spcPct val="0"/>
            </a:spcBef>
            <a:spcAft>
              <a:spcPct val="35000"/>
            </a:spcAft>
          </a:pPr>
          <a:r>
            <a:rPr lang="en-US" sz="1100" b="1" kern="1200"/>
            <a:t>Users can view their existing tasks, including task descriptions, due dates, and priority levels.</a:t>
          </a:r>
          <a:endParaRPr lang="en-US" sz="1100" kern="1200"/>
        </a:p>
        <a:p>
          <a:pPr lvl="0" algn="l" defTabSz="488950">
            <a:lnSpc>
              <a:spcPct val="100000"/>
            </a:lnSpc>
            <a:spcBef>
              <a:spcPct val="0"/>
            </a:spcBef>
            <a:spcAft>
              <a:spcPct val="35000"/>
            </a:spcAft>
          </a:pPr>
          <a:r>
            <a:rPr lang="en-US" sz="1100" b="1" kern="1200"/>
            <a:t>The application provides a clear display of tasks, ensuring easy readability and accessibility.</a:t>
          </a:r>
          <a:endParaRPr lang="en-US" sz="1100" kern="1200"/>
        </a:p>
      </dsp:txBody>
      <dsp:txXfrm>
        <a:off x="5772852" y="2043340"/>
        <a:ext cx="4963343" cy="814848"/>
      </dsp:txXfrm>
    </dsp:sp>
    <dsp:sp modelId="{BFECEE29-956C-4640-9EF5-30976B9D807E}">
      <dsp:nvSpPr>
        <dsp:cNvPr id="0" name=""/>
        <dsp:cNvSpPr/>
      </dsp:nvSpPr>
      <dsp:spPr>
        <a:xfrm>
          <a:off x="0" y="3061900"/>
          <a:ext cx="10737116" cy="814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1DCED-3D9B-4CC1-AAC9-9EF584A4B4FD}">
      <dsp:nvSpPr>
        <dsp:cNvPr id="0" name=""/>
        <dsp:cNvSpPr/>
      </dsp:nvSpPr>
      <dsp:spPr>
        <a:xfrm>
          <a:off x="246491" y="3245241"/>
          <a:ext cx="448166" cy="44816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D1070-0D5E-4554-A1CC-7C1636ABC728}">
      <dsp:nvSpPr>
        <dsp:cNvPr id="0" name=""/>
        <dsp:cNvSpPr/>
      </dsp:nvSpPr>
      <dsp:spPr>
        <a:xfrm>
          <a:off x="941150" y="3061900"/>
          <a:ext cx="4831702"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622300">
            <a:lnSpc>
              <a:spcPct val="100000"/>
            </a:lnSpc>
            <a:spcBef>
              <a:spcPct val="0"/>
            </a:spcBef>
            <a:spcAft>
              <a:spcPct val="35000"/>
            </a:spcAft>
          </a:pPr>
          <a:r>
            <a:rPr lang="en-US" sz="1400" b="1" kern="1200"/>
            <a:t>Task Update (Update):</a:t>
          </a:r>
          <a:endParaRPr lang="en-US" sz="1400" kern="1200"/>
        </a:p>
      </dsp:txBody>
      <dsp:txXfrm>
        <a:off x="941150" y="3061900"/>
        <a:ext cx="4831702" cy="814848"/>
      </dsp:txXfrm>
    </dsp:sp>
    <dsp:sp modelId="{FE047177-8A0A-43C0-8B4C-1FE25E1DD433}">
      <dsp:nvSpPr>
        <dsp:cNvPr id="0" name=""/>
        <dsp:cNvSpPr/>
      </dsp:nvSpPr>
      <dsp:spPr>
        <a:xfrm>
          <a:off x="5772852" y="3061900"/>
          <a:ext cx="4963343"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488950">
            <a:lnSpc>
              <a:spcPct val="100000"/>
            </a:lnSpc>
            <a:spcBef>
              <a:spcPct val="0"/>
            </a:spcBef>
            <a:spcAft>
              <a:spcPct val="35000"/>
            </a:spcAft>
          </a:pPr>
          <a:r>
            <a:rPr lang="en-US" sz="1100" b="1" kern="1200"/>
            <a:t>Users have the ability to update task details, such as modifying descriptions, due dates, and priority levels.</a:t>
          </a:r>
          <a:endParaRPr lang="en-US" sz="1100" kern="1200"/>
        </a:p>
        <a:p>
          <a:pPr lvl="0" algn="l" defTabSz="488950">
            <a:lnSpc>
              <a:spcPct val="100000"/>
            </a:lnSpc>
            <a:spcBef>
              <a:spcPct val="0"/>
            </a:spcBef>
            <a:spcAft>
              <a:spcPct val="35000"/>
            </a:spcAft>
          </a:pPr>
          <a:r>
            <a:rPr lang="en-US" sz="1100" b="1" kern="1200"/>
            <a:t>Any changes made to a task are reflected in real-time within the 2do list.</a:t>
          </a:r>
          <a:endParaRPr lang="en-US" sz="1100" kern="1200"/>
        </a:p>
      </dsp:txBody>
      <dsp:txXfrm>
        <a:off x="5772852" y="3061900"/>
        <a:ext cx="4963343" cy="814848"/>
      </dsp:txXfrm>
    </dsp:sp>
    <dsp:sp modelId="{5DDE6E8A-4D5C-4464-A8D5-66224C375DA5}">
      <dsp:nvSpPr>
        <dsp:cNvPr id="0" name=""/>
        <dsp:cNvSpPr/>
      </dsp:nvSpPr>
      <dsp:spPr>
        <a:xfrm>
          <a:off x="0" y="4080461"/>
          <a:ext cx="10737116" cy="814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70F62-107B-4EDB-95EC-B4C84EEF6FE8}">
      <dsp:nvSpPr>
        <dsp:cNvPr id="0" name=""/>
        <dsp:cNvSpPr/>
      </dsp:nvSpPr>
      <dsp:spPr>
        <a:xfrm>
          <a:off x="246491" y="4263802"/>
          <a:ext cx="448166" cy="44816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51339A-B5ED-4637-8C39-E88B605A0308}">
      <dsp:nvSpPr>
        <dsp:cNvPr id="0" name=""/>
        <dsp:cNvSpPr/>
      </dsp:nvSpPr>
      <dsp:spPr>
        <a:xfrm>
          <a:off x="941150" y="4080461"/>
          <a:ext cx="4831702"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622300">
            <a:lnSpc>
              <a:spcPct val="100000"/>
            </a:lnSpc>
            <a:spcBef>
              <a:spcPct val="0"/>
            </a:spcBef>
            <a:spcAft>
              <a:spcPct val="35000"/>
            </a:spcAft>
          </a:pPr>
          <a:r>
            <a:rPr lang="en-US" sz="1400" b="1" kern="1200"/>
            <a:t>Task Deletion (Delete):</a:t>
          </a:r>
          <a:endParaRPr lang="en-US" sz="1400" kern="1200"/>
        </a:p>
      </dsp:txBody>
      <dsp:txXfrm>
        <a:off x="941150" y="4080461"/>
        <a:ext cx="4831702" cy="814848"/>
      </dsp:txXfrm>
    </dsp:sp>
    <dsp:sp modelId="{D96E6788-BDFD-4BB3-A857-3144A8B14591}">
      <dsp:nvSpPr>
        <dsp:cNvPr id="0" name=""/>
        <dsp:cNvSpPr/>
      </dsp:nvSpPr>
      <dsp:spPr>
        <a:xfrm>
          <a:off x="5772852" y="4080461"/>
          <a:ext cx="4963343" cy="814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38" tIns="86238" rIns="86238" bIns="86238" numCol="1" spcCol="1270" anchor="ctr" anchorCtr="0">
          <a:noAutofit/>
        </a:bodyPr>
        <a:lstStyle/>
        <a:p>
          <a:pPr lvl="0" algn="l" defTabSz="488950">
            <a:lnSpc>
              <a:spcPct val="100000"/>
            </a:lnSpc>
            <a:spcBef>
              <a:spcPct val="0"/>
            </a:spcBef>
            <a:spcAft>
              <a:spcPct val="35000"/>
            </a:spcAft>
          </a:pPr>
          <a:r>
            <a:rPr lang="en-US" sz="1100" b="1" kern="1200"/>
            <a:t>Users can delete tasks that are no longer relevant or needed.</a:t>
          </a:r>
          <a:endParaRPr lang="en-US" sz="1100" kern="1200"/>
        </a:p>
        <a:p>
          <a:pPr lvl="0" algn="l" defTabSz="488950">
            <a:lnSpc>
              <a:spcPct val="100000"/>
            </a:lnSpc>
            <a:spcBef>
              <a:spcPct val="0"/>
            </a:spcBef>
            <a:spcAft>
              <a:spcPct val="35000"/>
            </a:spcAft>
          </a:pPr>
          <a:r>
            <a:rPr lang="en-US" sz="1100" b="1" kern="1200"/>
            <a:t>Upon deletion, the task is removed from the user's 2do list.</a:t>
          </a:r>
          <a:endParaRPr lang="en-US" sz="1100" kern="1200"/>
        </a:p>
      </dsp:txBody>
      <dsp:txXfrm>
        <a:off x="5772852" y="4080461"/>
        <a:ext cx="4963343" cy="8148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June 19,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462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June 19,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836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June 19,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703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June 19,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819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June 19,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1350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June 19,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0436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June 19,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643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June 19,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042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June 19,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5905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June 19,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9185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June 19,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557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June 19,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056555869"/>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2">
            <a:extLst>
              <a:ext uri="{FF2B5EF4-FFF2-40B4-BE49-F238E27FC236}">
                <a16:creationId xmlns:a16="http://schemas.microsoft.com/office/drawing/2014/main" id="{979E27D9-03C7-44E2-9FF8-15D0C8506A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0586" y="1187003"/>
            <a:ext cx="6534458" cy="1356680"/>
          </a:xfrm>
        </p:spPr>
        <p:txBody>
          <a:bodyPr vert="horz" lIns="0" tIns="0" rIns="0" bIns="0" rtlCol="0" anchor="b">
            <a:normAutofit/>
          </a:bodyPr>
          <a:lstStyle/>
          <a:p>
            <a:pPr algn="l">
              <a:lnSpc>
                <a:spcPct val="90000"/>
              </a:lnSpc>
            </a:pPr>
            <a:r>
              <a:rPr lang="en-US" sz="3100" spc="700" dirty="0">
                <a:latin typeface="Franklin Gothic Medium"/>
              </a:rPr>
              <a:t> </a:t>
            </a:r>
            <a:r>
              <a:rPr lang="en-US" sz="3100" spc="700" dirty="0">
                <a:latin typeface="Franklin Gothic Medium"/>
              </a:rPr>
              <a:t>well organized</a:t>
            </a:r>
            <a:r>
              <a:rPr lang="en-US" sz="2800" spc="700" dirty="0">
                <a:latin typeface="Franklin Gothic Medium"/>
              </a:rPr>
              <a:t/>
            </a:r>
            <a:br>
              <a:rPr lang="en-US" sz="2800" spc="700" dirty="0">
                <a:latin typeface="Franklin Gothic Medium"/>
              </a:rPr>
            </a:br>
            <a:r>
              <a:rPr lang="en-US" sz="2800" spc="700" dirty="0">
                <a:latin typeface="Franklin Gothic Medium"/>
              </a:rPr>
              <a:t> Task  Management.</a:t>
            </a:r>
          </a:p>
        </p:txBody>
      </p:sp>
      <p:sp>
        <p:nvSpPr>
          <p:cNvPr id="3" name="Subtitle 2"/>
          <p:cNvSpPr>
            <a:spLocks noGrp="1"/>
          </p:cNvSpPr>
          <p:nvPr>
            <p:ph type="subTitle" idx="1"/>
          </p:nvPr>
        </p:nvSpPr>
        <p:spPr>
          <a:xfrm>
            <a:off x="1371599" y="3054545"/>
            <a:ext cx="5268037" cy="2567508"/>
          </a:xfrm>
        </p:spPr>
        <p:txBody>
          <a:bodyPr vert="horz" lIns="0" tIns="0" rIns="0" bIns="0" rtlCol="0" anchor="t">
            <a:normAutofit/>
          </a:bodyPr>
          <a:lstStyle/>
          <a:p>
            <a:pPr indent="-228600" algn="l">
              <a:lnSpc>
                <a:spcPct val="120000"/>
              </a:lnSpc>
              <a:buFont typeface="Arial" panose="020B0604020202020204" pitchFamily="34" charset="0"/>
              <a:buChar char="•"/>
            </a:pPr>
            <a:r>
              <a:rPr lang="en-US" b="1" dirty="0"/>
              <a:t>Team Members:</a:t>
            </a:r>
          </a:p>
          <a:p>
            <a:pPr marL="285750" indent="-228600" algn="l">
              <a:lnSpc>
                <a:spcPct val="120000"/>
              </a:lnSpc>
              <a:buFont typeface="Arial" panose="020B0604020202020204" pitchFamily="34" charset="0"/>
              <a:buChar char="•"/>
            </a:pPr>
            <a:r>
              <a:rPr lang="en-US" dirty="0">
                <a:latin typeface="Franklin Gothic Medium"/>
              </a:rPr>
              <a:t>Sandesh Rai(Team Leader)</a:t>
            </a:r>
          </a:p>
          <a:p>
            <a:pPr marL="285750" indent="-228600" algn="l">
              <a:lnSpc>
                <a:spcPct val="120000"/>
              </a:lnSpc>
              <a:buFont typeface="Arial" panose="020B0604020202020204" pitchFamily="34" charset="0"/>
              <a:buChar char="•"/>
            </a:pPr>
            <a:r>
              <a:rPr lang="en-US" dirty="0">
                <a:latin typeface="Franklin Gothic Medium"/>
              </a:rPr>
              <a:t>Kabin Shrestha</a:t>
            </a:r>
          </a:p>
          <a:p>
            <a:pPr marL="285750" indent="-228600" algn="l">
              <a:lnSpc>
                <a:spcPct val="120000"/>
              </a:lnSpc>
              <a:buFont typeface="Arial" panose="020B0604020202020204" pitchFamily="34" charset="0"/>
              <a:buChar char="•"/>
            </a:pPr>
            <a:r>
              <a:rPr lang="en-US" dirty="0">
                <a:latin typeface="Franklin Gothic Medium"/>
              </a:rPr>
              <a:t>Ruma Rokka</a:t>
            </a:r>
          </a:p>
          <a:p>
            <a:pPr marL="285750" indent="-228600" algn="l">
              <a:lnSpc>
                <a:spcPct val="120000"/>
              </a:lnSpc>
              <a:buFont typeface="Arial" panose="020B0604020202020204" pitchFamily="34" charset="0"/>
              <a:buChar char="•"/>
            </a:pPr>
            <a:r>
              <a:rPr lang="en-US" dirty="0">
                <a:latin typeface="Franklin Gothic Medium"/>
              </a:rPr>
              <a:t>Bharat Rijal</a:t>
            </a:r>
          </a:p>
          <a:p>
            <a:pPr marL="285750" indent="-228600" algn="l">
              <a:lnSpc>
                <a:spcPct val="120000"/>
              </a:lnSpc>
              <a:buFont typeface="Arial" panose="020B0604020202020204" pitchFamily="34" charset="0"/>
              <a:buChar char="•"/>
            </a:pPr>
            <a:r>
              <a:rPr lang="en-US" dirty="0">
                <a:latin typeface="Franklin Gothic Medium"/>
              </a:rPr>
              <a:t>Rekha Tharu</a:t>
            </a:r>
          </a:p>
          <a:p>
            <a:pPr marL="285750" indent="-228600" algn="l">
              <a:lnSpc>
                <a:spcPct val="120000"/>
              </a:lnSpc>
              <a:buFont typeface="Arial" panose="020B0604020202020204" pitchFamily="34" charset="0"/>
              <a:buChar char="•"/>
            </a:pPr>
            <a:endParaRPr lang="en-US" dirty="0">
              <a:latin typeface="Tenorite"/>
            </a:endParaRPr>
          </a:p>
          <a:p>
            <a:pPr indent="-228600" algn="l">
              <a:lnSpc>
                <a:spcPct val="120000"/>
              </a:lnSpc>
              <a:buFont typeface="Arial" panose="020B0604020202020204" pitchFamily="34" charset="0"/>
              <a:buChar char="•"/>
            </a:pPr>
            <a:endParaRPr lang="en-US" dirty="0"/>
          </a:p>
        </p:txBody>
      </p:sp>
      <p:pic>
        <p:nvPicPr>
          <p:cNvPr id="23" name="Picture 3" descr="HD wallpaper: A woman works at a desk with a laptop and a cup of coffee ...">
            <a:extLst>
              <a:ext uri="{FF2B5EF4-FFF2-40B4-BE49-F238E27FC236}">
                <a16:creationId xmlns:a16="http://schemas.microsoft.com/office/drawing/2014/main" id="{CA8159E5-FF0F-6A5A-013F-BDCE5A12A78E}"/>
              </a:ext>
            </a:extLst>
          </p:cNvPr>
          <p:cNvPicPr>
            <a:picLocks noChangeAspect="1"/>
          </p:cNvPicPr>
          <p:nvPr/>
        </p:nvPicPr>
        <p:blipFill rotWithShape="1">
          <a:blip r:embed="rId2"/>
          <a:srcRect l="13107" r="13107"/>
          <a:stretch/>
        </p:blipFill>
        <p:spPr>
          <a:xfrm>
            <a:off x="6586020" y="878421"/>
            <a:ext cx="5130320" cy="4637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Rectangle 34">
            <a:extLst>
              <a:ext uri="{FF2B5EF4-FFF2-40B4-BE49-F238E27FC236}">
                <a16:creationId xmlns:a16="http://schemas.microsoft.com/office/drawing/2014/main" id="{EEBF1590-3B36-48EE-A89D-3B6F3CB256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8F6C8C-AB5A-4548-942D-E3FD40ACBC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C33276B-6C66-2FA0-8B61-A7227CC5BEB0}"/>
              </a:ext>
            </a:extLst>
          </p:cNvPr>
          <p:cNvSpPr txBox="1">
            <a:spLocks/>
          </p:cNvSpPr>
          <p:nvPr/>
        </p:nvSpPr>
        <p:spPr>
          <a:xfrm>
            <a:off x="118530" y="505433"/>
            <a:ext cx="6534458" cy="1356680"/>
          </a:xfrm>
          <a:prstGeom prst="rect">
            <a:avLst/>
          </a:prstGeom>
        </p:spPr>
        <p:txBody>
          <a:bodyPr vert="horz" lIns="0" tIns="0" rIns="0" bIns="0" rtlCol="0" anchor="b">
            <a:normAutofit/>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100" spc="700" dirty="0">
                <a:latin typeface="Franklin Gothic Heavy"/>
              </a:rPr>
              <a:t>2DoList</a:t>
            </a:r>
            <a:r>
              <a:rPr lang="en-US" sz="3100" spc="700" dirty="0"/>
              <a:t> Application:</a:t>
            </a:r>
            <a:br>
              <a:rPr lang="en-US" sz="3100" spc="700" dirty="0"/>
            </a:br>
            <a:r>
              <a:rPr lang="en-US" sz="3100" spc="700" dirty="0"/>
              <a:t> </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AE69-887A-7E1D-4122-313372C1F9FB}"/>
              </a:ext>
            </a:extLst>
          </p:cNvPr>
          <p:cNvSpPr>
            <a:spLocks noGrp="1"/>
          </p:cNvSpPr>
          <p:nvPr>
            <p:ph type="title"/>
          </p:nvPr>
        </p:nvSpPr>
        <p:spPr/>
        <p:txBody>
          <a:bodyPr/>
          <a:lstStyle/>
          <a:p>
            <a:r>
              <a:rPr lang="en-US" sz="2800" dirty="0">
                <a:solidFill>
                  <a:srgbClr val="374151"/>
                </a:solidFill>
                <a:ea typeface="+mj-lt"/>
                <a:cs typeface="+mj-lt"/>
              </a:rPr>
              <a:t>-introduction:</a:t>
            </a:r>
            <a:endParaRPr lang="en-US" sz="2000" dirty="0">
              <a:solidFill>
                <a:srgbClr val="374151"/>
              </a:solidFill>
            </a:endParaRPr>
          </a:p>
          <a:p>
            <a:endParaRPr lang="en-US" dirty="0"/>
          </a:p>
        </p:txBody>
      </p:sp>
      <p:graphicFrame>
        <p:nvGraphicFramePr>
          <p:cNvPr id="7" name="Content Placeholder 2">
            <a:extLst>
              <a:ext uri="{FF2B5EF4-FFF2-40B4-BE49-F238E27FC236}">
                <a16:creationId xmlns:a16="http://schemas.microsoft.com/office/drawing/2014/main" id="{70C755D0-BE62-069F-36F6-42110D18D932}"/>
              </a:ext>
            </a:extLst>
          </p:cNvPr>
          <p:cNvGraphicFramePr>
            <a:graphicFrameLocks noGrp="1"/>
          </p:cNvGraphicFramePr>
          <p:nvPr>
            <p:ph idx="1"/>
            <p:extLst>
              <p:ext uri="{D42A27DB-BD31-4B8C-83A1-F6EECF244321}">
                <p14:modId xmlns:p14="http://schemas.microsoft.com/office/powerpoint/2010/main" val="1159735685"/>
              </p:ext>
            </p:extLst>
          </p:nvPr>
        </p:nvGraphicFramePr>
        <p:xfrm>
          <a:off x="1371600" y="1532715"/>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17C5608B-1CDF-4D93-4FEA-39F03676502A}"/>
              </a:ext>
            </a:extLst>
          </p:cNvPr>
          <p:cNvSpPr txBox="1">
            <a:spLocks/>
          </p:cNvSpPr>
          <p:nvPr/>
        </p:nvSpPr>
        <p:spPr>
          <a:xfrm>
            <a:off x="46718" y="569355"/>
            <a:ext cx="6534458" cy="572269"/>
          </a:xfrm>
          <a:prstGeom prst="rect">
            <a:avLst/>
          </a:prstGeom>
        </p:spPr>
        <p:txBody>
          <a:bodyPr vert="horz" lIns="0" tIns="0" rIns="0" bIns="0" rtlCol="0" anchor="b">
            <a:normAutofit fontScale="85000" lnSpcReduction="20000"/>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100" spc="700" dirty="0">
                <a:latin typeface="Franklin Gothic Heavy"/>
              </a:rPr>
              <a:t>2DoList</a:t>
            </a:r>
            <a:r>
              <a:rPr lang="en-US" sz="3100" spc="700" dirty="0"/>
              <a:t> Application:</a:t>
            </a:r>
            <a:br>
              <a:rPr lang="en-US" sz="3100" spc="700" dirty="0"/>
            </a:br>
            <a:r>
              <a:rPr lang="en-US" sz="3100" spc="700" dirty="0"/>
              <a:t> </a:t>
            </a:r>
            <a:endParaRPr lang="en-US" sz="3200" spc="700"/>
          </a:p>
        </p:txBody>
      </p:sp>
    </p:spTree>
    <p:extLst>
      <p:ext uri="{BB962C8B-B14F-4D97-AF65-F5344CB8AC3E}">
        <p14:creationId xmlns:p14="http://schemas.microsoft.com/office/powerpoint/2010/main" val="3349858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4214-5766-2E3B-7F8B-D2F745E2A0C8}"/>
              </a:ext>
            </a:extLst>
          </p:cNvPr>
          <p:cNvSpPr>
            <a:spLocks noGrp="1"/>
          </p:cNvSpPr>
          <p:nvPr>
            <p:ph type="title"/>
          </p:nvPr>
        </p:nvSpPr>
        <p:spPr>
          <a:xfrm>
            <a:off x="2752550" y="-48701"/>
            <a:ext cx="10241280" cy="1234440"/>
          </a:xfrm>
        </p:spPr>
        <p:txBody>
          <a:bodyPr>
            <a:normAutofit/>
          </a:bodyPr>
          <a:lstStyle/>
          <a:p>
            <a:r>
              <a:rPr lang="en-US" sz="2800" dirty="0">
                <a:solidFill>
                  <a:srgbClr val="343541"/>
                </a:solidFill>
                <a:ea typeface="+mj-lt"/>
                <a:cs typeface="+mj-lt"/>
              </a:rPr>
              <a:t>-Objective</a:t>
            </a:r>
            <a:r>
              <a:rPr lang="en-US" sz="2000" dirty="0">
                <a:solidFill>
                  <a:srgbClr val="343541"/>
                </a:solidFill>
                <a:ea typeface="+mj-lt"/>
                <a:cs typeface="+mj-lt"/>
              </a:rPr>
              <a:t>:</a:t>
            </a:r>
            <a:endParaRPr lang="en-US" sz="2400" dirty="0"/>
          </a:p>
        </p:txBody>
      </p:sp>
      <p:graphicFrame>
        <p:nvGraphicFramePr>
          <p:cNvPr id="7" name="Content Placeholder 2">
            <a:extLst>
              <a:ext uri="{FF2B5EF4-FFF2-40B4-BE49-F238E27FC236}">
                <a16:creationId xmlns:a16="http://schemas.microsoft.com/office/drawing/2014/main" id="{512CDCE6-E63B-D90E-AEAD-7E9E80B6B0EC}"/>
              </a:ext>
            </a:extLst>
          </p:cNvPr>
          <p:cNvGraphicFramePr>
            <a:graphicFrameLocks noGrp="1"/>
          </p:cNvGraphicFramePr>
          <p:nvPr>
            <p:ph idx="1"/>
            <p:extLst>
              <p:ext uri="{D42A27DB-BD31-4B8C-83A1-F6EECF244321}">
                <p14:modId xmlns:p14="http://schemas.microsoft.com/office/powerpoint/2010/main" val="504027907"/>
              </p:ext>
            </p:extLst>
          </p:nvPr>
        </p:nvGraphicFramePr>
        <p:xfrm>
          <a:off x="1204302" y="1578801"/>
          <a:ext cx="10499376" cy="4401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165FDFBC-B582-6AEA-5C28-143AF7B26D65}"/>
              </a:ext>
            </a:extLst>
          </p:cNvPr>
          <p:cNvSpPr txBox="1">
            <a:spLocks/>
          </p:cNvSpPr>
          <p:nvPr/>
        </p:nvSpPr>
        <p:spPr>
          <a:xfrm>
            <a:off x="400245" y="351744"/>
            <a:ext cx="6534458" cy="572269"/>
          </a:xfrm>
          <a:prstGeom prst="rect">
            <a:avLst/>
          </a:prstGeom>
        </p:spPr>
        <p:txBody>
          <a:bodyPr vert="horz" lIns="0" tIns="0" rIns="0" bIns="0" rtlCol="0" anchor="b">
            <a:normAutofit fontScale="77500" lnSpcReduction="20000"/>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600" spc="700" dirty="0">
                <a:latin typeface="Franklin Gothic Heavy"/>
              </a:rPr>
              <a:t>2DoList</a:t>
            </a:r>
            <a:r>
              <a:rPr lang="en-US" sz="3600" spc="700" dirty="0"/>
              <a:t> Application</a:t>
            </a:r>
            <a:r>
              <a:rPr lang="en-US" sz="3100" spc="700" dirty="0"/>
              <a:t>:</a:t>
            </a:r>
            <a:br>
              <a:rPr lang="en-US" sz="3100" spc="700" dirty="0"/>
            </a:br>
            <a:r>
              <a:rPr lang="en-US" sz="3100" spc="700" dirty="0"/>
              <a:t> </a:t>
            </a:r>
            <a:endParaRPr lang="en-US" sz="3200" spc="700"/>
          </a:p>
        </p:txBody>
      </p:sp>
    </p:spTree>
    <p:extLst>
      <p:ext uri="{BB962C8B-B14F-4D97-AF65-F5344CB8AC3E}">
        <p14:creationId xmlns:p14="http://schemas.microsoft.com/office/powerpoint/2010/main" val="1443005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24E9-73E1-E69E-5076-4B648EE68CD2}"/>
              </a:ext>
            </a:extLst>
          </p:cNvPr>
          <p:cNvSpPr>
            <a:spLocks noGrp="1"/>
          </p:cNvSpPr>
          <p:nvPr>
            <p:ph type="title"/>
          </p:nvPr>
        </p:nvSpPr>
        <p:spPr>
          <a:xfrm>
            <a:off x="2288116" y="666266"/>
            <a:ext cx="2688516" cy="682669"/>
          </a:xfrm>
        </p:spPr>
        <p:txBody>
          <a:bodyPr>
            <a:normAutofit fontScale="90000"/>
          </a:bodyPr>
          <a:lstStyle/>
          <a:p>
            <a:r>
              <a:rPr lang="en-US" dirty="0"/>
              <a:t/>
            </a:r>
            <a:br>
              <a:rPr lang="en-US" dirty="0"/>
            </a:br>
            <a:r>
              <a:rPr lang="en-US" sz="3200" dirty="0">
                <a:solidFill>
                  <a:srgbClr val="374151"/>
                </a:solidFill>
                <a:ea typeface="+mj-lt"/>
                <a:cs typeface="+mj-lt"/>
              </a:rPr>
              <a:t>- scope:</a:t>
            </a:r>
            <a:br>
              <a:rPr lang="en-US" sz="3200" dirty="0">
                <a:solidFill>
                  <a:srgbClr val="374151"/>
                </a:solidFill>
                <a:ea typeface="+mj-lt"/>
                <a:cs typeface="+mj-lt"/>
              </a:rPr>
            </a:br>
            <a:endParaRPr lang="en-US" sz="1200">
              <a:solidFill>
                <a:srgbClr val="374151"/>
              </a:solidFill>
              <a:latin typeface="Consolas"/>
            </a:endParaRPr>
          </a:p>
        </p:txBody>
      </p:sp>
      <p:graphicFrame>
        <p:nvGraphicFramePr>
          <p:cNvPr id="7" name="Content Placeholder 2">
            <a:extLst>
              <a:ext uri="{FF2B5EF4-FFF2-40B4-BE49-F238E27FC236}">
                <a16:creationId xmlns:a16="http://schemas.microsoft.com/office/drawing/2014/main" id="{2CD63888-683C-AAC4-F4DA-F4F29D18ADC1}"/>
              </a:ext>
            </a:extLst>
          </p:cNvPr>
          <p:cNvGraphicFramePr>
            <a:graphicFrameLocks noGrp="1"/>
          </p:cNvGraphicFramePr>
          <p:nvPr>
            <p:ph idx="1"/>
            <p:extLst>
              <p:ext uri="{D42A27DB-BD31-4B8C-83A1-F6EECF244321}">
                <p14:modId xmlns:p14="http://schemas.microsoft.com/office/powerpoint/2010/main" val="3127202730"/>
              </p:ext>
            </p:extLst>
          </p:nvPr>
        </p:nvGraphicFramePr>
        <p:xfrm>
          <a:off x="1039907" y="1288456"/>
          <a:ext cx="10737116" cy="4901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047DBB9B-46BC-3336-1448-EDC5C28FE7B0}"/>
              </a:ext>
            </a:extLst>
          </p:cNvPr>
          <p:cNvSpPr txBox="1">
            <a:spLocks/>
          </p:cNvSpPr>
          <p:nvPr/>
        </p:nvSpPr>
        <p:spPr>
          <a:xfrm>
            <a:off x="203600" y="331664"/>
            <a:ext cx="6534458" cy="572269"/>
          </a:xfrm>
          <a:prstGeom prst="rect">
            <a:avLst/>
          </a:prstGeom>
        </p:spPr>
        <p:txBody>
          <a:bodyPr vert="horz" lIns="0" tIns="0" rIns="0" bIns="0" rtlCol="0" anchor="b">
            <a:normAutofit fontScale="85000" lnSpcReduction="20000"/>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100" spc="700" dirty="0">
                <a:latin typeface="Franklin Gothic Heavy"/>
              </a:rPr>
              <a:t>2DoList</a:t>
            </a:r>
            <a:r>
              <a:rPr lang="en-US" sz="3100" spc="700" dirty="0"/>
              <a:t> Application:</a:t>
            </a:r>
            <a:br>
              <a:rPr lang="en-US" sz="3100" spc="700" dirty="0"/>
            </a:br>
            <a:r>
              <a:rPr lang="en-US" sz="3100" spc="700" dirty="0"/>
              <a:t> </a:t>
            </a:r>
            <a:endParaRPr lang="en-US" sz="3200" spc="700"/>
          </a:p>
        </p:txBody>
      </p:sp>
    </p:spTree>
    <p:extLst>
      <p:ext uri="{BB962C8B-B14F-4D97-AF65-F5344CB8AC3E}">
        <p14:creationId xmlns:p14="http://schemas.microsoft.com/office/powerpoint/2010/main" val="2868474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C377-F0CF-1C5A-9635-34CC5527C202}"/>
              </a:ext>
            </a:extLst>
          </p:cNvPr>
          <p:cNvSpPr>
            <a:spLocks noGrp="1"/>
          </p:cNvSpPr>
          <p:nvPr>
            <p:ph type="title"/>
          </p:nvPr>
        </p:nvSpPr>
        <p:spPr/>
        <p:txBody>
          <a:bodyPr/>
          <a:lstStyle/>
          <a:p>
            <a:pPr marL="342900" indent="-342900">
              <a:buFont typeface="Calibri"/>
              <a:buChar char="-"/>
            </a:pPr>
            <a:r>
              <a:rPr lang="en-US" sz="2400" dirty="0">
                <a:solidFill>
                  <a:srgbClr val="374151"/>
                </a:solidFill>
                <a:ea typeface="+mj-lt"/>
                <a:cs typeface="+mj-lt"/>
              </a:rPr>
              <a:t>tools and Technology Used:</a:t>
            </a:r>
            <a:endParaRPr lang="en-US" sz="2400" dirty="0"/>
          </a:p>
          <a:p>
            <a:endParaRPr lang="en-US" dirty="0"/>
          </a:p>
        </p:txBody>
      </p:sp>
      <p:sp>
        <p:nvSpPr>
          <p:cNvPr id="3" name="Content Placeholder 2">
            <a:extLst>
              <a:ext uri="{FF2B5EF4-FFF2-40B4-BE49-F238E27FC236}">
                <a16:creationId xmlns:a16="http://schemas.microsoft.com/office/drawing/2014/main" id="{8DB468E5-A0E1-FBF7-1F92-929116385695}"/>
              </a:ext>
            </a:extLst>
          </p:cNvPr>
          <p:cNvSpPr>
            <a:spLocks noGrp="1"/>
          </p:cNvSpPr>
          <p:nvPr>
            <p:ph idx="1"/>
          </p:nvPr>
        </p:nvSpPr>
        <p:spPr>
          <a:xfrm>
            <a:off x="1371600" y="1798499"/>
            <a:ext cx="10241280" cy="3959352"/>
          </a:xfrm>
        </p:spPr>
        <p:txBody>
          <a:bodyPr vert="horz" lIns="0" tIns="0" rIns="0" bIns="0" rtlCol="0" anchor="t">
            <a:normAutofit fontScale="77500" lnSpcReduction="20000"/>
          </a:bodyPr>
          <a:lstStyle/>
          <a:p>
            <a:pPr marL="0" indent="0">
              <a:buNone/>
            </a:pPr>
            <a:r>
              <a:rPr lang="en-US" sz="1800" b="1" dirty="0">
                <a:solidFill>
                  <a:srgbClr val="374151"/>
                </a:solidFill>
                <a:latin typeface="Cascadia Code" panose="020B0609020000020004" pitchFamily="49" charset="0"/>
                <a:ea typeface="+mn-lt"/>
                <a:cs typeface="Cascadia Code" panose="020B0609020000020004" pitchFamily="49" charset="0"/>
              </a:rPr>
              <a:t>Here are the tools and technologies we have utilized in developing our 2do list application:</a:t>
            </a:r>
          </a:p>
          <a:p>
            <a:pPr>
              <a:buNone/>
            </a:pPr>
            <a:r>
              <a:rPr lang="en-US" sz="1400" b="1" dirty="0">
                <a:solidFill>
                  <a:srgbClr val="374151"/>
                </a:solidFill>
                <a:latin typeface="Cascadia Code" panose="020B0609020000020004" pitchFamily="49" charset="0"/>
                <a:ea typeface="+mn-lt"/>
                <a:cs typeface="Cascadia Code" panose="020B0609020000020004" pitchFamily="49" charset="0"/>
              </a:rPr>
              <a:t>Front-End Development:</a:t>
            </a:r>
            <a:endParaRPr lang="en-US" sz="2400" b="1" dirty="0">
              <a:latin typeface="Cascadia Code" panose="020B0609020000020004" pitchFamily="49" charset="0"/>
              <a:cs typeface="Cascadia Code" panose="020B0609020000020004" pitchFamily="49" charset="0"/>
            </a:endParaRPr>
          </a:p>
          <a:p>
            <a:pPr>
              <a:buFont typeface="Arial"/>
              <a:buChar char="•"/>
            </a:pPr>
            <a:r>
              <a:rPr lang="en-US" sz="1400" b="1" dirty="0">
                <a:solidFill>
                  <a:srgbClr val="374151"/>
                </a:solidFill>
                <a:latin typeface="Cascadia Code" panose="020B0609020000020004" pitchFamily="49" charset="0"/>
                <a:ea typeface="+mn-lt"/>
                <a:cs typeface="Cascadia Code" panose="020B0609020000020004" pitchFamily="49" charset="0"/>
              </a:rPr>
              <a:t>HTML (Hypertext Markup Language):</a:t>
            </a:r>
            <a:r>
              <a:rPr lang="en-US" sz="1400" b="1" dirty="0">
                <a:solidFill>
                  <a:srgbClr val="374151"/>
                </a:solidFill>
                <a:ea typeface="+mn-lt"/>
                <a:cs typeface="+mn-lt"/>
              </a:rPr>
              <a:t> Used for structuring the web pages and creating the user interface.</a:t>
            </a:r>
            <a:endParaRPr lang="en-US" sz="2400" b="1" dirty="0"/>
          </a:p>
          <a:p>
            <a:pPr>
              <a:buFont typeface="Arial"/>
              <a:buChar char="•"/>
            </a:pPr>
            <a:r>
              <a:rPr lang="en-US" sz="1400" b="1" dirty="0">
                <a:solidFill>
                  <a:srgbClr val="374151"/>
                </a:solidFill>
                <a:latin typeface="Cascadia Code" panose="020B0609020000020004" pitchFamily="49" charset="0"/>
                <a:ea typeface="+mn-lt"/>
                <a:cs typeface="Cascadia Code" panose="020B0609020000020004" pitchFamily="49" charset="0"/>
              </a:rPr>
              <a:t>CSS (Cascading Style Sheets): </a:t>
            </a:r>
            <a:r>
              <a:rPr lang="en-US" sz="1400" b="1" dirty="0">
                <a:solidFill>
                  <a:srgbClr val="374151"/>
                </a:solidFill>
                <a:ea typeface="+mn-lt"/>
                <a:cs typeface="+mn-lt"/>
              </a:rPr>
              <a:t>Employed for styling and enhancing the visual appearance of the application.</a:t>
            </a:r>
            <a:endParaRPr lang="en-US" sz="2400" b="1" dirty="0"/>
          </a:p>
          <a:p>
            <a:pPr>
              <a:buFont typeface="Arial"/>
              <a:buChar char="•"/>
            </a:pPr>
            <a:r>
              <a:rPr lang="en-US" sz="1400" b="1" dirty="0">
                <a:solidFill>
                  <a:srgbClr val="374151"/>
                </a:solidFill>
                <a:latin typeface="Cascadia Mono" panose="020B0609020000020004" pitchFamily="49" charset="0"/>
                <a:ea typeface="+mn-lt"/>
                <a:cs typeface="Cascadia Mono" panose="020B0609020000020004" pitchFamily="49" charset="0"/>
              </a:rPr>
              <a:t>JavaScript: </a:t>
            </a:r>
            <a:r>
              <a:rPr lang="en-US" sz="1400" b="1" dirty="0">
                <a:solidFill>
                  <a:srgbClr val="374151"/>
                </a:solidFill>
                <a:ea typeface="+mn-lt"/>
                <a:cs typeface="+mn-lt"/>
              </a:rPr>
              <a:t>Utilized for client-side interactivity and implementing dynamic features.</a:t>
            </a:r>
            <a:endParaRPr lang="en-US" sz="2400" b="1" dirty="0"/>
          </a:p>
          <a:p>
            <a:pPr marL="0" indent="0">
              <a:buNone/>
            </a:pPr>
            <a:endParaRPr lang="en-US" sz="1400" b="1" dirty="0">
              <a:solidFill>
                <a:srgbClr val="374151"/>
              </a:solidFill>
              <a:latin typeface="Avenir Next LT Pro"/>
              <a:ea typeface="+mn-lt"/>
              <a:cs typeface="+mn-lt"/>
            </a:endParaRPr>
          </a:p>
          <a:p>
            <a:pPr indent="0">
              <a:buNone/>
            </a:pPr>
            <a:r>
              <a:rPr lang="en-US" sz="1400" b="1" dirty="0">
                <a:solidFill>
                  <a:srgbClr val="374151"/>
                </a:solidFill>
                <a:latin typeface="Cascadia Mono" panose="020B0609020000020004" pitchFamily="49" charset="0"/>
                <a:ea typeface="+mn-lt"/>
                <a:cs typeface="Cascadia Mono" panose="020B0609020000020004" pitchFamily="49" charset="0"/>
              </a:rPr>
              <a:t>Back-End Development:</a:t>
            </a:r>
            <a:endParaRPr lang="en-US" sz="2400" b="1" dirty="0">
              <a:latin typeface="Cascadia Mono" panose="020B0609020000020004" pitchFamily="49" charset="0"/>
              <a:cs typeface="Cascadia Mono" panose="020B0609020000020004" pitchFamily="49" charset="0"/>
            </a:endParaRPr>
          </a:p>
          <a:p>
            <a:pPr>
              <a:buFont typeface="Arial"/>
              <a:buChar char="•"/>
            </a:pPr>
            <a:r>
              <a:rPr lang="en-US" sz="1400" b="1" dirty="0">
                <a:solidFill>
                  <a:srgbClr val="374151"/>
                </a:solidFill>
                <a:latin typeface="Cascadia Mono" panose="020B0609020000020004" pitchFamily="49" charset="0"/>
                <a:ea typeface="+mn-lt"/>
                <a:cs typeface="Cascadia Mono" panose="020B0609020000020004" pitchFamily="49" charset="0"/>
              </a:rPr>
              <a:t>PHP</a:t>
            </a:r>
            <a:r>
              <a:rPr lang="en-US" sz="1400" b="1" dirty="0">
                <a:solidFill>
                  <a:srgbClr val="374151"/>
                </a:solidFill>
                <a:ea typeface="+mn-lt"/>
                <a:cs typeface="+mn-lt"/>
              </a:rPr>
              <a:t>: Used as the server-side scripting language for handling dynamic content generation and interacting with the database.</a:t>
            </a:r>
            <a:endParaRPr lang="en-US" sz="2400" b="1" dirty="0"/>
          </a:p>
          <a:p>
            <a:pPr>
              <a:buFont typeface="Arial"/>
              <a:buChar char="•"/>
            </a:pPr>
            <a:r>
              <a:rPr lang="en-US" sz="1400" b="1" dirty="0">
                <a:solidFill>
                  <a:srgbClr val="374151"/>
                </a:solidFill>
                <a:latin typeface="Cascadia Code" panose="020B0609020000020004" pitchFamily="49" charset="0"/>
                <a:ea typeface="+mn-lt"/>
                <a:cs typeface="Cascadia Code" panose="020B0609020000020004" pitchFamily="49" charset="0"/>
              </a:rPr>
              <a:t>MySQL: </a:t>
            </a:r>
            <a:r>
              <a:rPr lang="en-US" sz="1400" b="1" dirty="0">
                <a:solidFill>
                  <a:srgbClr val="374151"/>
                </a:solidFill>
                <a:ea typeface="+mn-lt"/>
                <a:cs typeface="+mn-lt"/>
              </a:rPr>
              <a:t>A relational database management system (RDBMS) used to store and manage the application's data.</a:t>
            </a:r>
            <a:endParaRPr lang="en-US" sz="2400" b="1" dirty="0"/>
          </a:p>
          <a:p>
            <a:pPr marL="0" indent="0">
              <a:buNone/>
            </a:pPr>
            <a:endParaRPr lang="en-US" sz="1400" b="1" dirty="0">
              <a:solidFill>
                <a:srgbClr val="374151"/>
              </a:solidFill>
              <a:latin typeface="Avenir Next LT Pro"/>
              <a:ea typeface="+mn-lt"/>
              <a:cs typeface="+mn-lt"/>
            </a:endParaRPr>
          </a:p>
          <a:p>
            <a:pPr indent="0">
              <a:buNone/>
            </a:pPr>
            <a:r>
              <a:rPr lang="en-US" sz="1400" b="1" dirty="0">
                <a:solidFill>
                  <a:srgbClr val="374151"/>
                </a:solidFill>
                <a:latin typeface="Cascadia Mono" panose="020B0609020000020004" pitchFamily="49" charset="0"/>
                <a:ea typeface="+mn-lt"/>
                <a:cs typeface="Cascadia Mono" panose="020B0609020000020004" pitchFamily="49" charset="0"/>
              </a:rPr>
              <a:t>Version Control and Collaboration:</a:t>
            </a:r>
            <a:endParaRPr lang="en-US" sz="2400" b="1" dirty="0">
              <a:latin typeface="Cascadia Mono" panose="020B0609020000020004" pitchFamily="49" charset="0"/>
              <a:cs typeface="Cascadia Mono" panose="020B0609020000020004" pitchFamily="49" charset="0"/>
            </a:endParaRPr>
          </a:p>
          <a:p>
            <a:pPr>
              <a:buFont typeface="Arial"/>
              <a:buChar char="•"/>
            </a:pPr>
            <a:r>
              <a:rPr lang="en-US" sz="1400" b="1" dirty="0">
                <a:solidFill>
                  <a:srgbClr val="374151"/>
                </a:solidFill>
                <a:latin typeface="Cascadia Code" panose="020B0609020000020004" pitchFamily="49" charset="0"/>
                <a:ea typeface="+mn-lt"/>
                <a:cs typeface="Cascadia Code" panose="020B0609020000020004" pitchFamily="49" charset="0"/>
              </a:rPr>
              <a:t>Git</a:t>
            </a:r>
            <a:r>
              <a:rPr lang="en-US" sz="1400" b="1" dirty="0">
                <a:solidFill>
                  <a:srgbClr val="374151"/>
                </a:solidFill>
                <a:ea typeface="+mn-lt"/>
                <a:cs typeface="+mn-lt"/>
              </a:rPr>
              <a:t>: Utilized for version control, allowing tracking of code changes and facilitating collaboration among team members.</a:t>
            </a:r>
            <a:endParaRPr lang="en-US" sz="2400" b="1" dirty="0"/>
          </a:p>
          <a:p>
            <a:pPr>
              <a:buFont typeface="Arial"/>
              <a:buChar char="•"/>
            </a:pPr>
            <a:r>
              <a:rPr lang="en-US" sz="1400" b="1" dirty="0">
                <a:solidFill>
                  <a:srgbClr val="374151"/>
                </a:solidFill>
                <a:latin typeface="Cascadia Mono" panose="020B0609020000020004" pitchFamily="49" charset="0"/>
                <a:ea typeface="+mn-lt"/>
                <a:cs typeface="Cascadia Mono" panose="020B0609020000020004" pitchFamily="49" charset="0"/>
              </a:rPr>
              <a:t>GitHub: </a:t>
            </a:r>
            <a:r>
              <a:rPr lang="en-US" sz="1400" b="1" dirty="0">
                <a:solidFill>
                  <a:srgbClr val="374151"/>
                </a:solidFill>
                <a:ea typeface="+mn-lt"/>
                <a:cs typeface="+mn-lt"/>
              </a:rPr>
              <a:t>Used as a remote repository to store and manage the project's codebase, enabling collaboration, code sharing, and issue tracking.</a:t>
            </a:r>
            <a:endParaRPr lang="en-US" sz="2400" b="1" dirty="0"/>
          </a:p>
          <a:p>
            <a:pPr marL="0" indent="0">
              <a:buNone/>
            </a:pPr>
            <a:endParaRPr lang="en-US" sz="1400" b="1" dirty="0">
              <a:solidFill>
                <a:srgbClr val="374151"/>
              </a:solidFill>
            </a:endParaRPr>
          </a:p>
        </p:txBody>
      </p:sp>
      <p:sp>
        <p:nvSpPr>
          <p:cNvPr id="6" name="Title 1">
            <a:extLst>
              <a:ext uri="{FF2B5EF4-FFF2-40B4-BE49-F238E27FC236}">
                <a16:creationId xmlns:a16="http://schemas.microsoft.com/office/drawing/2014/main" id="{F7D31C10-AFDF-3B61-E25B-3033C94B6449}"/>
              </a:ext>
            </a:extLst>
          </p:cNvPr>
          <p:cNvSpPr txBox="1">
            <a:spLocks/>
          </p:cNvSpPr>
          <p:nvPr/>
        </p:nvSpPr>
        <p:spPr>
          <a:xfrm>
            <a:off x="629424" y="652453"/>
            <a:ext cx="6534458" cy="572269"/>
          </a:xfrm>
          <a:prstGeom prst="rect">
            <a:avLst/>
          </a:prstGeom>
        </p:spPr>
        <p:txBody>
          <a:bodyPr vert="horz" lIns="0" tIns="0" rIns="0" bIns="0" rtlCol="0" anchor="b">
            <a:normAutofit fontScale="85000" lnSpcReduction="20000"/>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100" spc="700" dirty="0">
                <a:latin typeface="Franklin Gothic Heavy"/>
              </a:rPr>
              <a:t>2DoList</a:t>
            </a:r>
            <a:r>
              <a:rPr lang="en-US" sz="3100" spc="700" dirty="0"/>
              <a:t> Application:</a:t>
            </a:r>
            <a:br>
              <a:rPr lang="en-US" sz="3100" spc="700" dirty="0"/>
            </a:br>
            <a:r>
              <a:rPr lang="en-US" sz="3100" spc="700" dirty="0"/>
              <a:t> </a:t>
            </a:r>
            <a:endParaRPr lang="en-US" sz="3200" spc="700"/>
          </a:p>
        </p:txBody>
      </p:sp>
    </p:spTree>
    <p:extLst>
      <p:ext uri="{BB962C8B-B14F-4D97-AF65-F5344CB8AC3E}">
        <p14:creationId xmlns:p14="http://schemas.microsoft.com/office/powerpoint/2010/main" val="3594231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35D6-40B6-7805-3DF5-A451DC2B98B4}"/>
              </a:ext>
            </a:extLst>
          </p:cNvPr>
          <p:cNvSpPr>
            <a:spLocks noGrp="1"/>
          </p:cNvSpPr>
          <p:nvPr>
            <p:ph type="title"/>
          </p:nvPr>
        </p:nvSpPr>
        <p:spPr>
          <a:xfrm>
            <a:off x="2391177" y="376965"/>
            <a:ext cx="10241280" cy="1234440"/>
          </a:xfrm>
        </p:spPr>
        <p:txBody>
          <a:bodyPr/>
          <a:lstStyle/>
          <a:p>
            <a:r>
              <a:rPr lang="en-US" dirty="0"/>
              <a:t>-Result </a:t>
            </a:r>
          </a:p>
        </p:txBody>
      </p:sp>
      <p:sp>
        <p:nvSpPr>
          <p:cNvPr id="3" name="Content Placeholder 2">
            <a:extLst>
              <a:ext uri="{FF2B5EF4-FFF2-40B4-BE49-F238E27FC236}">
                <a16:creationId xmlns:a16="http://schemas.microsoft.com/office/drawing/2014/main" id="{DBBEAEC1-21F5-69AB-4F1C-56D671F9AB07}"/>
              </a:ext>
            </a:extLst>
          </p:cNvPr>
          <p:cNvSpPr>
            <a:spLocks noGrp="1"/>
          </p:cNvSpPr>
          <p:nvPr>
            <p:ph idx="1"/>
          </p:nvPr>
        </p:nvSpPr>
        <p:spPr>
          <a:xfrm>
            <a:off x="1679299" y="1892829"/>
            <a:ext cx="10241280" cy="3959352"/>
          </a:xfrm>
        </p:spPr>
        <p:txBody>
          <a:bodyPr vert="horz" lIns="0" tIns="0" rIns="0" bIns="0" rtlCol="0" anchor="t">
            <a:noAutofit/>
          </a:bodyPr>
          <a:lstStyle/>
          <a:p>
            <a:r>
              <a:rPr lang="en-US" sz="1050" b="1" dirty="0">
                <a:solidFill>
                  <a:srgbClr val="374151"/>
                </a:solidFill>
                <a:ea typeface="+mn-lt"/>
                <a:cs typeface="+mn-lt"/>
              </a:rPr>
              <a:t>Our project has successfully developed a 2do list application that focuses on CRUD (Create, Read, Update, Delete) operations, user registration, and login functionality. Here are the key outcomes and highlights of our project:</a:t>
            </a:r>
            <a:endParaRPr lang="en-US" sz="1050" b="1" dirty="0"/>
          </a:p>
          <a:p>
            <a:r>
              <a:rPr lang="en-US" sz="1050" b="1" dirty="0">
                <a:solidFill>
                  <a:srgbClr val="374151"/>
                </a:solidFill>
                <a:latin typeface="Cascadia Mono" panose="020B0609020000020004" pitchFamily="49" charset="0"/>
                <a:ea typeface="+mn-lt"/>
                <a:cs typeface="Cascadia Mono" panose="020B0609020000020004" pitchFamily="49" charset="0"/>
              </a:rPr>
              <a:t>User Registration and Login:</a:t>
            </a:r>
            <a:endParaRPr lang="en-US" sz="1050" b="1" dirty="0">
              <a:latin typeface="Cascadia Mono" panose="020B0609020000020004" pitchFamily="49" charset="0"/>
              <a:cs typeface="Cascadia Mono" panose="020B0609020000020004" pitchFamily="49" charset="0"/>
            </a:endParaRPr>
          </a:p>
          <a:p>
            <a:pPr lvl="1"/>
            <a:r>
              <a:rPr lang="en-US" sz="1050" b="1" dirty="0">
                <a:solidFill>
                  <a:srgbClr val="374151"/>
                </a:solidFill>
                <a:ea typeface="+mn-lt"/>
                <a:cs typeface="+mn-lt"/>
              </a:rPr>
              <a:t>Users can create an account by registering with their email address and creating a secure password.</a:t>
            </a:r>
            <a:endParaRPr lang="en-US" sz="1050" b="1" dirty="0"/>
          </a:p>
          <a:p>
            <a:pPr lvl="1"/>
            <a:r>
              <a:rPr lang="en-US" sz="1050" b="1" dirty="0">
                <a:solidFill>
                  <a:srgbClr val="374151"/>
                </a:solidFill>
                <a:ea typeface="+mn-lt"/>
                <a:cs typeface="+mn-lt"/>
              </a:rPr>
              <a:t>Registered users can securely log in to access their personalized 2do lists.</a:t>
            </a:r>
            <a:endParaRPr lang="en-US" sz="1050" b="1" dirty="0"/>
          </a:p>
          <a:p>
            <a:r>
              <a:rPr lang="en-US" sz="1050" b="1" dirty="0">
                <a:solidFill>
                  <a:srgbClr val="374151"/>
                </a:solidFill>
                <a:latin typeface="Cascadia Mono" panose="020B0609020000020004" pitchFamily="49" charset="0"/>
                <a:ea typeface="+mn-lt"/>
                <a:cs typeface="Cascadia Mono" panose="020B0609020000020004" pitchFamily="49" charset="0"/>
              </a:rPr>
              <a:t>Task Creation (Create):</a:t>
            </a:r>
            <a:endParaRPr lang="en-US" sz="1050" b="1" dirty="0">
              <a:latin typeface="Cascadia Mono" panose="020B0609020000020004" pitchFamily="49" charset="0"/>
              <a:cs typeface="Cascadia Mono" panose="020B0609020000020004" pitchFamily="49" charset="0"/>
            </a:endParaRPr>
          </a:p>
          <a:p>
            <a:pPr lvl="1"/>
            <a:r>
              <a:rPr lang="en-US" sz="1050" b="1" dirty="0">
                <a:solidFill>
                  <a:srgbClr val="374151"/>
                </a:solidFill>
                <a:ea typeface="+mn-lt"/>
                <a:cs typeface="+mn-lt"/>
              </a:rPr>
              <a:t>Users can create new tasks by providing a task description, setting due dates, and assigning priority levels.</a:t>
            </a:r>
            <a:endParaRPr lang="en-US" sz="1050" b="1" dirty="0"/>
          </a:p>
          <a:p>
            <a:pPr lvl="1"/>
            <a:r>
              <a:rPr lang="en-US" sz="1050" b="1" dirty="0">
                <a:solidFill>
                  <a:srgbClr val="374151"/>
                </a:solidFill>
                <a:ea typeface="+mn-lt"/>
                <a:cs typeface="+mn-lt"/>
              </a:rPr>
              <a:t>The application stores these tasks in the database, allowing users to manage their task list effectively.</a:t>
            </a:r>
            <a:endParaRPr lang="en-US" sz="1050" b="1" dirty="0"/>
          </a:p>
          <a:p>
            <a:r>
              <a:rPr lang="en-US" sz="1050" b="1" dirty="0">
                <a:solidFill>
                  <a:srgbClr val="374151"/>
                </a:solidFill>
                <a:latin typeface="Cascadia Mono" panose="020B0609020000020004" pitchFamily="49" charset="0"/>
                <a:ea typeface="+mn-lt"/>
                <a:cs typeface="Cascadia Mono" panose="020B0609020000020004" pitchFamily="49" charset="0"/>
              </a:rPr>
              <a:t>Task Retrieval (Read):</a:t>
            </a:r>
            <a:endParaRPr lang="en-US" sz="1050" b="1" dirty="0">
              <a:latin typeface="Cascadia Mono" panose="020B0609020000020004" pitchFamily="49" charset="0"/>
              <a:cs typeface="Cascadia Mono" panose="020B0609020000020004" pitchFamily="49" charset="0"/>
            </a:endParaRPr>
          </a:p>
          <a:p>
            <a:pPr lvl="1"/>
            <a:r>
              <a:rPr lang="en-US" sz="1050" b="1" dirty="0">
                <a:solidFill>
                  <a:srgbClr val="374151"/>
                </a:solidFill>
                <a:ea typeface="+mn-lt"/>
                <a:cs typeface="+mn-lt"/>
              </a:rPr>
              <a:t>Users can view their existing tasks, including task descriptions, due dates, and priority levels.</a:t>
            </a:r>
            <a:endParaRPr lang="en-US" sz="1050" b="1" dirty="0"/>
          </a:p>
          <a:p>
            <a:pPr lvl="1"/>
            <a:r>
              <a:rPr lang="en-US" sz="1050" b="1" dirty="0">
                <a:solidFill>
                  <a:srgbClr val="374151"/>
                </a:solidFill>
                <a:ea typeface="+mn-lt"/>
                <a:cs typeface="+mn-lt"/>
              </a:rPr>
              <a:t>The application retrieves task data from the database and presents it to the users for easy access.</a:t>
            </a:r>
            <a:endParaRPr lang="en-US" sz="1050" b="1" dirty="0"/>
          </a:p>
          <a:p>
            <a:r>
              <a:rPr lang="en-US" sz="1050" b="1" dirty="0">
                <a:solidFill>
                  <a:srgbClr val="374151"/>
                </a:solidFill>
                <a:latin typeface="Cascadia Code" panose="020B0609020000020004" pitchFamily="49" charset="0"/>
                <a:ea typeface="+mn-lt"/>
                <a:cs typeface="Cascadia Code" panose="020B0609020000020004" pitchFamily="49" charset="0"/>
              </a:rPr>
              <a:t>Task Update (Update):</a:t>
            </a:r>
            <a:endParaRPr lang="en-US" sz="1050" b="1" dirty="0">
              <a:latin typeface="Cascadia Code" panose="020B0609020000020004" pitchFamily="49" charset="0"/>
              <a:cs typeface="Cascadia Code" panose="020B0609020000020004" pitchFamily="49" charset="0"/>
            </a:endParaRPr>
          </a:p>
          <a:p>
            <a:pPr lvl="1"/>
            <a:r>
              <a:rPr lang="en-US" sz="1050" b="1" dirty="0">
                <a:solidFill>
                  <a:srgbClr val="374151"/>
                </a:solidFill>
                <a:ea typeface="+mn-lt"/>
                <a:cs typeface="+mn-lt"/>
              </a:rPr>
              <a:t>Users have the ability to update task details, such as modifying descriptions, due dates, and priority levels.</a:t>
            </a:r>
            <a:endParaRPr lang="en-US" sz="1050" b="1" dirty="0"/>
          </a:p>
          <a:p>
            <a:pPr lvl="1"/>
            <a:r>
              <a:rPr lang="en-US" sz="1050" b="1" dirty="0">
                <a:solidFill>
                  <a:srgbClr val="374151"/>
                </a:solidFill>
                <a:ea typeface="+mn-lt"/>
                <a:cs typeface="+mn-lt"/>
              </a:rPr>
              <a:t>Any changes made to a task are reflected in the database, ensuring data consistency.</a:t>
            </a:r>
            <a:endParaRPr lang="en-US" sz="1050" b="1" dirty="0"/>
          </a:p>
          <a:p>
            <a:r>
              <a:rPr lang="en-US" sz="1050" b="1" dirty="0">
                <a:solidFill>
                  <a:srgbClr val="374151"/>
                </a:solidFill>
                <a:latin typeface="Cascadia Mono" panose="020B0609020000020004" pitchFamily="49" charset="0"/>
                <a:ea typeface="+mn-lt"/>
                <a:cs typeface="Cascadia Mono" panose="020B0609020000020004" pitchFamily="49" charset="0"/>
              </a:rPr>
              <a:t>Task Deletion (Delete):</a:t>
            </a:r>
            <a:endParaRPr lang="en-US" sz="1050" b="1" dirty="0">
              <a:latin typeface="Cascadia Mono" panose="020B0609020000020004" pitchFamily="49" charset="0"/>
              <a:cs typeface="Cascadia Mono" panose="020B0609020000020004" pitchFamily="49" charset="0"/>
            </a:endParaRPr>
          </a:p>
          <a:p>
            <a:pPr lvl="1"/>
            <a:r>
              <a:rPr lang="en-US" sz="1050" b="1" dirty="0">
                <a:solidFill>
                  <a:srgbClr val="374151"/>
                </a:solidFill>
                <a:ea typeface="+mn-lt"/>
                <a:cs typeface="+mn-lt"/>
              </a:rPr>
              <a:t>Users can delete tasks that are no longer relevant or needed.</a:t>
            </a:r>
            <a:endParaRPr lang="en-US" sz="1050" b="1" dirty="0"/>
          </a:p>
          <a:p>
            <a:pPr lvl="1"/>
            <a:r>
              <a:rPr lang="en-US" sz="1050" b="1" dirty="0">
                <a:solidFill>
                  <a:srgbClr val="374151"/>
                </a:solidFill>
                <a:ea typeface="+mn-lt"/>
                <a:cs typeface="+mn-lt"/>
              </a:rPr>
              <a:t>Deleted tasks are removed from the database, keeping the task list updated.</a:t>
            </a:r>
            <a:endParaRPr lang="en-US" sz="1050" b="1" dirty="0"/>
          </a:p>
          <a:p>
            <a:endParaRPr lang="en-US" sz="1400" dirty="0"/>
          </a:p>
        </p:txBody>
      </p:sp>
      <p:sp>
        <p:nvSpPr>
          <p:cNvPr id="5" name="Title 1">
            <a:extLst>
              <a:ext uri="{FF2B5EF4-FFF2-40B4-BE49-F238E27FC236}">
                <a16:creationId xmlns:a16="http://schemas.microsoft.com/office/drawing/2014/main" id="{5FB54293-802D-1DE3-AEA5-82CA81B3C2B8}"/>
              </a:ext>
            </a:extLst>
          </p:cNvPr>
          <p:cNvSpPr txBox="1">
            <a:spLocks/>
          </p:cNvSpPr>
          <p:nvPr/>
        </p:nvSpPr>
        <p:spPr>
          <a:xfrm>
            <a:off x="468438" y="652453"/>
            <a:ext cx="6534458" cy="572269"/>
          </a:xfrm>
          <a:prstGeom prst="rect">
            <a:avLst/>
          </a:prstGeom>
        </p:spPr>
        <p:txBody>
          <a:bodyPr vert="horz" lIns="0" tIns="0" rIns="0" bIns="0" rtlCol="0" anchor="b">
            <a:normAutofit fontScale="85000" lnSpcReduction="20000"/>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100" spc="700" dirty="0">
                <a:latin typeface="Franklin Gothic Heavy"/>
              </a:rPr>
              <a:t>2DoList</a:t>
            </a:r>
            <a:r>
              <a:rPr lang="en-US" sz="3100" spc="700" dirty="0"/>
              <a:t> Application:</a:t>
            </a:r>
            <a:br>
              <a:rPr lang="en-US" sz="3100" spc="700" dirty="0"/>
            </a:br>
            <a:r>
              <a:rPr lang="en-US" sz="3100" spc="700" dirty="0"/>
              <a:t> </a:t>
            </a:r>
            <a:endParaRPr lang="en-US" sz="3200" spc="700"/>
          </a:p>
        </p:txBody>
      </p:sp>
    </p:spTree>
    <p:extLst>
      <p:ext uri="{BB962C8B-B14F-4D97-AF65-F5344CB8AC3E}">
        <p14:creationId xmlns:p14="http://schemas.microsoft.com/office/powerpoint/2010/main" val="3964311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736F-5548-1535-3326-45AC06F195E9}"/>
              </a:ext>
            </a:extLst>
          </p:cNvPr>
          <p:cNvSpPr>
            <a:spLocks noGrp="1"/>
          </p:cNvSpPr>
          <p:nvPr>
            <p:ph type="title"/>
          </p:nvPr>
        </p:nvSpPr>
        <p:spPr>
          <a:xfrm>
            <a:off x="2316051" y="870655"/>
            <a:ext cx="4724830" cy="633426"/>
          </a:xfrm>
        </p:spPr>
        <p:txBody>
          <a:bodyPr>
            <a:normAutofit fontScale="90000"/>
          </a:bodyPr>
          <a:lstStyle/>
          <a:p>
            <a:pPr marL="571500" indent="-571500">
              <a:buFont typeface="Calibri"/>
              <a:buChar char="-"/>
            </a:pPr>
            <a:r>
              <a:rPr lang="en-US" dirty="0"/>
              <a:t>Conclusion </a:t>
            </a:r>
          </a:p>
        </p:txBody>
      </p:sp>
      <p:sp>
        <p:nvSpPr>
          <p:cNvPr id="3" name="Content Placeholder 2">
            <a:extLst>
              <a:ext uri="{FF2B5EF4-FFF2-40B4-BE49-F238E27FC236}">
                <a16:creationId xmlns:a16="http://schemas.microsoft.com/office/drawing/2014/main" id="{335EFD5D-D4CF-8ED2-E9B5-3B0DB30EA18C}"/>
              </a:ext>
            </a:extLst>
          </p:cNvPr>
          <p:cNvSpPr>
            <a:spLocks noGrp="1"/>
          </p:cNvSpPr>
          <p:nvPr>
            <p:ph idx="1"/>
          </p:nvPr>
        </p:nvSpPr>
        <p:spPr>
          <a:xfrm>
            <a:off x="1416860" y="1647030"/>
            <a:ext cx="10241280" cy="4614028"/>
          </a:xfrm>
        </p:spPr>
        <p:txBody>
          <a:bodyPr vert="horz" lIns="0" tIns="0" rIns="0" bIns="0" rtlCol="0" anchor="t">
            <a:normAutofit fontScale="92500" lnSpcReduction="20000"/>
          </a:bodyPr>
          <a:lstStyle/>
          <a:p>
            <a:pPr marL="0" indent="0">
              <a:buNone/>
            </a:pPr>
            <a:r>
              <a:rPr lang="en-US" sz="1200" b="1" dirty="0">
                <a:solidFill>
                  <a:srgbClr val="374151"/>
                </a:solidFill>
                <a:latin typeface="Cascadia Code" panose="020B0609020000020004" pitchFamily="49" charset="0"/>
                <a:ea typeface="+mn-lt"/>
                <a:cs typeface="Cascadia Code" panose="020B0609020000020004" pitchFamily="49" charset="0"/>
              </a:rPr>
              <a:t>Working on this project has been an invaluable learning experience for our team. Throughout the development process, we gained practical knowledge and acquired new skills that will undoubtedly benefit us in our </a:t>
            </a:r>
            <a:r>
              <a:rPr lang="en-US" sz="1200" b="1" dirty="0" smtClean="0">
                <a:solidFill>
                  <a:srgbClr val="374151"/>
                </a:solidFill>
                <a:latin typeface="Cascadia Code" panose="020B0609020000020004" pitchFamily="49" charset="0"/>
                <a:ea typeface="+mn-lt"/>
                <a:cs typeface="Cascadia Code" panose="020B0609020000020004" pitchFamily="49" charset="0"/>
              </a:rPr>
              <a:t>future. </a:t>
            </a:r>
            <a:r>
              <a:rPr lang="en-US" sz="1200" b="1" dirty="0">
                <a:solidFill>
                  <a:srgbClr val="374151"/>
                </a:solidFill>
                <a:latin typeface="Cascadia Code" panose="020B0609020000020004" pitchFamily="49" charset="0"/>
                <a:ea typeface="+mn-lt"/>
                <a:cs typeface="Cascadia Code" panose="020B0609020000020004" pitchFamily="49" charset="0"/>
              </a:rPr>
              <a:t>Here are the key takeaways and conclusions from our project:</a:t>
            </a:r>
            <a:endParaRPr lang="en-US" sz="2400" b="1" dirty="0">
              <a:latin typeface="Cascadia Code" panose="020B0609020000020004" pitchFamily="49" charset="0"/>
              <a:cs typeface="Cascadia Code" panose="020B0609020000020004" pitchFamily="49" charset="0"/>
            </a:endParaRPr>
          </a:p>
          <a:p>
            <a:r>
              <a:rPr lang="en-US" sz="1200" b="1" dirty="0">
                <a:solidFill>
                  <a:srgbClr val="374151"/>
                </a:solidFill>
                <a:latin typeface="Cascadia Code" panose="020B0609020000020004" pitchFamily="49" charset="0"/>
                <a:ea typeface="+mn-lt"/>
                <a:cs typeface="Cascadia Code" panose="020B0609020000020004" pitchFamily="49" charset="0"/>
              </a:rPr>
              <a:t>Lessons Learned:</a:t>
            </a:r>
            <a:endParaRPr lang="en-US" sz="2400" b="1" dirty="0">
              <a:latin typeface="Cascadia Code" panose="020B0609020000020004" pitchFamily="49" charset="0"/>
              <a:cs typeface="Cascadia Code" panose="020B0609020000020004" pitchFamily="49" charset="0"/>
            </a:endParaRPr>
          </a:p>
          <a:p>
            <a:pPr lvl="1"/>
            <a:r>
              <a:rPr lang="en-US" sz="1200" b="1" dirty="0">
                <a:solidFill>
                  <a:srgbClr val="374151"/>
                </a:solidFill>
                <a:ea typeface="+mn-lt"/>
                <a:cs typeface="+mn-lt"/>
              </a:rPr>
              <a:t>Understanding the importance of proper planning and defining project scope to ensure realistic goals and expectations.</a:t>
            </a:r>
            <a:endParaRPr lang="en-US" sz="2400" b="1" dirty="0"/>
          </a:p>
          <a:p>
            <a:pPr lvl="1"/>
            <a:r>
              <a:rPr lang="en-US" sz="1200" b="1" dirty="0">
                <a:solidFill>
                  <a:srgbClr val="374151"/>
                </a:solidFill>
                <a:ea typeface="+mn-lt"/>
                <a:cs typeface="+mn-lt"/>
              </a:rPr>
              <a:t>Gaining proficiency in the chosen technologies, such as HTML, CSS, JavaScript, PHP, and MySQL, through hands-on application development.</a:t>
            </a:r>
            <a:endParaRPr lang="en-US" sz="2400" b="1" dirty="0"/>
          </a:p>
          <a:p>
            <a:pPr lvl="1"/>
            <a:r>
              <a:rPr lang="en-US" sz="1200" b="1" dirty="0">
                <a:solidFill>
                  <a:srgbClr val="374151"/>
                </a:solidFill>
                <a:ea typeface="+mn-lt"/>
                <a:cs typeface="+mn-lt"/>
              </a:rPr>
              <a:t>Learning to troubleshoot and debug issues encountered during development, enhancing problem-solving skills.</a:t>
            </a:r>
            <a:endParaRPr lang="en-US" sz="2400" b="1" dirty="0"/>
          </a:p>
          <a:p>
            <a:pPr lvl="1"/>
            <a:r>
              <a:rPr lang="en-US" sz="1200" b="1" dirty="0">
                <a:solidFill>
                  <a:srgbClr val="374151"/>
                </a:solidFill>
                <a:ea typeface="+mn-lt"/>
                <a:cs typeface="+mn-lt"/>
              </a:rPr>
              <a:t>Recognizing the significance of user input validation and security measures to protect data integrity.</a:t>
            </a:r>
            <a:endParaRPr lang="en-US" sz="2400" b="1" dirty="0"/>
          </a:p>
          <a:p>
            <a:r>
              <a:rPr lang="en-US" sz="1200" b="1" dirty="0">
                <a:solidFill>
                  <a:srgbClr val="374151"/>
                </a:solidFill>
                <a:latin typeface="Cascadia Code" panose="020B0609020000020004" pitchFamily="49" charset="0"/>
                <a:ea typeface="+mn-lt"/>
                <a:cs typeface="Cascadia Code" panose="020B0609020000020004" pitchFamily="49" charset="0"/>
              </a:rPr>
              <a:t>Value of Teamwork:</a:t>
            </a:r>
            <a:endParaRPr lang="en-US" sz="2400" b="1" dirty="0">
              <a:latin typeface="Cascadia Code" panose="020B0609020000020004" pitchFamily="49" charset="0"/>
              <a:cs typeface="Cascadia Code" panose="020B0609020000020004" pitchFamily="49" charset="0"/>
            </a:endParaRPr>
          </a:p>
          <a:p>
            <a:pPr lvl="1"/>
            <a:r>
              <a:rPr lang="en-US" sz="1200" b="1" dirty="0">
                <a:solidFill>
                  <a:srgbClr val="374151"/>
                </a:solidFill>
                <a:ea typeface="+mn-lt"/>
                <a:cs typeface="+mn-lt"/>
              </a:rPr>
              <a:t>Collaborating as a team allowed us to distribute tasks effectively, leveraging individual strengths and expertise.</a:t>
            </a:r>
            <a:endParaRPr lang="en-US" sz="2400" b="1" dirty="0"/>
          </a:p>
          <a:p>
            <a:pPr lvl="1"/>
            <a:r>
              <a:rPr lang="en-US" sz="1200" b="1" dirty="0">
                <a:solidFill>
                  <a:srgbClr val="374151"/>
                </a:solidFill>
                <a:ea typeface="+mn-lt"/>
                <a:cs typeface="+mn-lt"/>
              </a:rPr>
              <a:t>Communication and coordination were key in ensuring smooth progress and resolving challenges together.</a:t>
            </a:r>
            <a:endParaRPr lang="en-US" sz="2400" b="1" dirty="0"/>
          </a:p>
          <a:p>
            <a:pPr lvl="1"/>
            <a:r>
              <a:rPr lang="en-US" sz="1200" b="1" dirty="0">
                <a:solidFill>
                  <a:srgbClr val="374151"/>
                </a:solidFill>
                <a:ea typeface="+mn-lt"/>
                <a:cs typeface="+mn-lt"/>
              </a:rPr>
              <a:t>By sharing knowledge and supporting each other, we fostered a collaborative environment that encouraged growth and productivity.</a:t>
            </a:r>
            <a:endParaRPr lang="en-US" sz="2400" b="1" dirty="0"/>
          </a:p>
          <a:p>
            <a:r>
              <a:rPr lang="en-US" sz="1200" b="1" dirty="0">
                <a:solidFill>
                  <a:srgbClr val="374151"/>
                </a:solidFill>
                <a:latin typeface="Cascadia Code" panose="020B0609020000020004" pitchFamily="49" charset="0"/>
                <a:ea typeface="+mn-lt"/>
                <a:cs typeface="Cascadia Code" panose="020B0609020000020004" pitchFamily="49" charset="0"/>
              </a:rPr>
              <a:t>Future Improvements</a:t>
            </a:r>
            <a:r>
              <a:rPr lang="en-US" sz="1200" dirty="0">
                <a:solidFill>
                  <a:srgbClr val="374151"/>
                </a:solidFill>
                <a:latin typeface="Cascadia Code" panose="020B0609020000020004" pitchFamily="49" charset="0"/>
                <a:ea typeface="+mn-lt"/>
                <a:cs typeface="Cascadia Code" panose="020B0609020000020004" pitchFamily="49" charset="0"/>
              </a:rPr>
              <a:t>:</a:t>
            </a:r>
            <a:r>
              <a:rPr lang="en-US" sz="1200" b="1" dirty="0">
                <a:solidFill>
                  <a:srgbClr val="374151"/>
                </a:solidFill>
                <a:latin typeface="Cascadia Code" panose="020B0609020000020004" pitchFamily="49" charset="0"/>
                <a:ea typeface="+mn-lt"/>
                <a:cs typeface="Cascadia Code" panose="020B0609020000020004" pitchFamily="49" charset="0"/>
              </a:rPr>
              <a:t> Given more time, we would consider implementing the following enhancements to further improve the application:</a:t>
            </a:r>
            <a:endParaRPr lang="en-US" sz="2400" b="1" dirty="0">
              <a:latin typeface="Cascadia Code" panose="020B0609020000020004" pitchFamily="49" charset="0"/>
              <a:cs typeface="Cascadia Code" panose="020B0609020000020004" pitchFamily="49" charset="0"/>
            </a:endParaRPr>
          </a:p>
          <a:p>
            <a:pPr lvl="1"/>
            <a:r>
              <a:rPr lang="en-US" sz="1200" b="1" dirty="0">
                <a:solidFill>
                  <a:srgbClr val="374151"/>
                </a:solidFill>
                <a:ea typeface="+mn-lt"/>
                <a:cs typeface="+mn-lt"/>
              </a:rPr>
              <a:t>Responsive Design: Incorporating responsive design principles to make the application accessible and visually appealing across different devices and screen sizes.</a:t>
            </a:r>
            <a:endParaRPr lang="en-US" sz="2400" b="1" dirty="0"/>
          </a:p>
          <a:p>
            <a:pPr lvl="1"/>
            <a:r>
              <a:rPr lang="en-US" sz="1200" b="1" dirty="0">
                <a:solidFill>
                  <a:srgbClr val="374151"/>
                </a:solidFill>
                <a:ea typeface="+mn-lt"/>
                <a:cs typeface="+mn-lt"/>
              </a:rPr>
              <a:t>Task Notifications: Implementing notifications to remind users of approaching task deadlines or important updates.</a:t>
            </a:r>
            <a:endParaRPr lang="en-US" sz="2400" b="1" dirty="0"/>
          </a:p>
          <a:p>
            <a:pPr lvl="1"/>
            <a:r>
              <a:rPr lang="en-US" sz="1200" b="1" dirty="0">
                <a:solidFill>
                  <a:srgbClr val="374151"/>
                </a:solidFill>
                <a:ea typeface="+mn-lt"/>
                <a:cs typeface="+mn-lt"/>
              </a:rPr>
              <a:t>Task Categorization: Adding the ability to categorize tasks into different projects or labels, allowing users to better organize their task lists.</a:t>
            </a:r>
            <a:endParaRPr lang="en-US" sz="2400" b="1" dirty="0"/>
          </a:p>
          <a:p>
            <a:pPr lvl="1"/>
            <a:r>
              <a:rPr lang="en-US" sz="1200" b="1" dirty="0">
                <a:solidFill>
                  <a:srgbClr val="374151"/>
                </a:solidFill>
                <a:ea typeface="+mn-lt"/>
                <a:cs typeface="+mn-lt"/>
              </a:rPr>
              <a:t>Task Sharing and Collaboration: Introducing collaboration features, such as task sharing and assignment, to facilitate teamwork or project management scenarios.</a:t>
            </a:r>
            <a:endParaRPr lang="en-US" sz="2400" b="1" dirty="0"/>
          </a:p>
          <a:p>
            <a:endParaRPr lang="en-US" dirty="0"/>
          </a:p>
        </p:txBody>
      </p:sp>
      <p:sp>
        <p:nvSpPr>
          <p:cNvPr id="5" name="Title 1">
            <a:extLst>
              <a:ext uri="{FF2B5EF4-FFF2-40B4-BE49-F238E27FC236}">
                <a16:creationId xmlns:a16="http://schemas.microsoft.com/office/drawing/2014/main" id="{2BC119AE-43E8-0E7A-3147-5631592378E5}"/>
              </a:ext>
            </a:extLst>
          </p:cNvPr>
          <p:cNvSpPr txBox="1">
            <a:spLocks/>
          </p:cNvSpPr>
          <p:nvPr/>
        </p:nvSpPr>
        <p:spPr>
          <a:xfrm>
            <a:off x="371846" y="588058"/>
            <a:ext cx="6534458" cy="572269"/>
          </a:xfrm>
          <a:prstGeom prst="rect">
            <a:avLst/>
          </a:prstGeom>
        </p:spPr>
        <p:txBody>
          <a:bodyPr vert="horz" lIns="0" tIns="0" rIns="0" bIns="0" rtlCol="0" anchor="b">
            <a:normAutofit fontScale="85000" lnSpcReduction="20000"/>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lnSpc>
                <a:spcPct val="90000"/>
              </a:lnSpc>
            </a:pPr>
            <a:r>
              <a:rPr lang="en-US" sz="3100" spc="700" dirty="0"/>
              <a:t> </a:t>
            </a:r>
            <a:r>
              <a:rPr lang="en-US" sz="3100" spc="700" dirty="0">
                <a:latin typeface="Franklin Gothic Heavy"/>
              </a:rPr>
              <a:t>2DoList</a:t>
            </a:r>
            <a:r>
              <a:rPr lang="en-US" sz="3100" spc="700" dirty="0"/>
              <a:t> Application:</a:t>
            </a:r>
            <a:br>
              <a:rPr lang="en-US" sz="3100" spc="700" dirty="0"/>
            </a:br>
            <a:r>
              <a:rPr lang="en-US" sz="3100" spc="700" dirty="0"/>
              <a:t> </a:t>
            </a:r>
            <a:endParaRPr lang="en-US" sz="3200" spc="700"/>
          </a:p>
        </p:txBody>
      </p:sp>
    </p:spTree>
    <p:extLst>
      <p:ext uri="{BB962C8B-B14F-4D97-AF65-F5344CB8AC3E}">
        <p14:creationId xmlns:p14="http://schemas.microsoft.com/office/powerpoint/2010/main" val="2853787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9">
            <a:extLst>
              <a:ext uri="{FF2B5EF4-FFF2-40B4-BE49-F238E27FC236}">
                <a16:creationId xmlns:a16="http://schemas.microsoft.com/office/drawing/2014/main"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23">
            <a:extLst>
              <a:ext uri="{FF2B5EF4-FFF2-40B4-BE49-F238E27FC236}">
                <a16:creationId xmlns:a16="http://schemas.microsoft.com/office/drawing/2014/main" id="{ACE9E2ED-2BB1-46AE-A037-86EC1BF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598C3-02DD-F020-020F-F54FD80A7132}"/>
              </a:ext>
            </a:extLst>
          </p:cNvPr>
          <p:cNvSpPr>
            <a:spLocks noGrp="1"/>
          </p:cNvSpPr>
          <p:nvPr>
            <p:ph type="title"/>
          </p:nvPr>
        </p:nvSpPr>
        <p:spPr>
          <a:xfrm>
            <a:off x="802783" y="1872494"/>
            <a:ext cx="4350870" cy="2947210"/>
          </a:xfrm>
        </p:spPr>
        <p:txBody>
          <a:bodyPr vert="horz" lIns="0" tIns="0" rIns="0" bIns="0" rtlCol="0" anchor="t">
            <a:normAutofit/>
          </a:bodyPr>
          <a:lstStyle/>
          <a:p>
            <a:r>
              <a:rPr lang="en-US" sz="4000" spc="750"/>
              <a:t>-demo</a:t>
            </a:r>
          </a:p>
        </p:txBody>
      </p:sp>
      <p:sp>
        <p:nvSpPr>
          <p:cNvPr id="35" name="Rectangle 25">
            <a:extLst>
              <a:ext uri="{FF2B5EF4-FFF2-40B4-BE49-F238E27FC236}">
                <a16:creationId xmlns:a16="http://schemas.microsoft.com/office/drawing/2014/main" id="{D28B54C3-B57B-472A-B96E-1FCB67093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7">
            <a:extLst>
              <a:ext uri="{FF2B5EF4-FFF2-40B4-BE49-F238E27FC236}">
                <a16:creationId xmlns:a16="http://schemas.microsoft.com/office/drawing/2014/main" id="{C4C9F2B0-1044-46EB-8AEB-C3BFFDE6C2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mputer script on a screen">
            <a:extLst>
              <a:ext uri="{FF2B5EF4-FFF2-40B4-BE49-F238E27FC236}">
                <a16:creationId xmlns:a16="http://schemas.microsoft.com/office/drawing/2014/main" id="{79B4B7CD-5094-730C-A885-DF45A7740480}"/>
              </a:ext>
            </a:extLst>
          </p:cNvPr>
          <p:cNvPicPr>
            <a:picLocks noChangeAspect="1"/>
          </p:cNvPicPr>
          <p:nvPr/>
        </p:nvPicPr>
        <p:blipFill rotWithShape="1">
          <a:blip r:embed="rId2"/>
          <a:srcRect r="33249" b="-2"/>
          <a:stretch/>
        </p:blipFill>
        <p:spPr>
          <a:xfrm>
            <a:off x="5344732" y="1098395"/>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3" name="Content Placeholder 2">
            <a:extLst>
              <a:ext uri="{FF2B5EF4-FFF2-40B4-BE49-F238E27FC236}">
                <a16:creationId xmlns:a16="http://schemas.microsoft.com/office/drawing/2014/main" id="{628A1335-395E-3D37-F02C-6910CD2D7856}"/>
              </a:ext>
            </a:extLst>
          </p:cNvPr>
          <p:cNvSpPr>
            <a:spLocks noGrp="1"/>
          </p:cNvSpPr>
          <p:nvPr>
            <p:ph idx="1"/>
          </p:nvPr>
        </p:nvSpPr>
        <p:spPr>
          <a:xfrm>
            <a:off x="3367825" y="2553881"/>
            <a:ext cx="4210167" cy="1761632"/>
          </a:xfrm>
        </p:spPr>
        <p:txBody>
          <a:bodyPr vert="horz" lIns="0" tIns="0" rIns="0" bIns="0" rtlCol="0" anchor="b">
            <a:normAutofit/>
          </a:bodyPr>
          <a:lstStyle/>
          <a:p>
            <a:pPr marL="0" indent="0">
              <a:lnSpc>
                <a:spcPct val="150000"/>
              </a:lnSpc>
              <a:buNone/>
            </a:pPr>
            <a:r>
              <a:rPr lang="en-US" sz="1400" b="1" cap="all" spc="600" dirty="0">
                <a:solidFill>
                  <a:srgbClr val="002060"/>
                </a:solidFill>
                <a:highlight>
                  <a:srgbClr val="000080"/>
                </a:highlight>
              </a:rPr>
              <a:t> </a:t>
            </a:r>
            <a:r>
              <a:rPr lang="en-US" sz="1400" b="1" cap="all" spc="600" dirty="0">
                <a:solidFill>
                  <a:schemeClr val="bg1"/>
                </a:solidFill>
                <a:highlight>
                  <a:srgbClr val="000000"/>
                </a:highlight>
              </a:rPr>
              <a:t>2DoList Application</a:t>
            </a:r>
            <a:r>
              <a:rPr lang="en-US" sz="1400" b="1" cap="all" spc="600" dirty="0">
                <a:solidFill>
                  <a:schemeClr val="bg1"/>
                </a:solidFill>
                <a:highlight>
                  <a:srgbClr val="000080"/>
                </a:highlight>
              </a:rPr>
              <a:t>:</a:t>
            </a:r>
            <a:r>
              <a:rPr lang="en-US" sz="1400" b="1" cap="all" spc="600" dirty="0">
                <a:solidFill>
                  <a:schemeClr val="bg1"/>
                </a:solidFill>
              </a:rPr>
              <a:t/>
            </a:r>
            <a:br>
              <a:rPr lang="en-US" sz="1400" b="1" cap="all" spc="600" dirty="0">
                <a:solidFill>
                  <a:schemeClr val="bg1"/>
                </a:solidFill>
              </a:rPr>
            </a:br>
            <a:r>
              <a:rPr lang="en-US" sz="1400" b="1" cap="all" spc="600" dirty="0">
                <a:solidFill>
                  <a:schemeClr val="bg1"/>
                </a:solidFill>
              </a:rPr>
              <a:t> </a:t>
            </a:r>
          </a:p>
        </p:txBody>
      </p:sp>
    </p:spTree>
    <p:extLst>
      <p:ext uri="{BB962C8B-B14F-4D97-AF65-F5344CB8AC3E}">
        <p14:creationId xmlns:p14="http://schemas.microsoft.com/office/powerpoint/2010/main" val="1769352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1114</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Avenir Next LT Pro</vt:lpstr>
      <vt:lpstr>Calibri</vt:lpstr>
      <vt:lpstr>Cascadia Code</vt:lpstr>
      <vt:lpstr>Cascadia Mono</vt:lpstr>
      <vt:lpstr>Consolas</vt:lpstr>
      <vt:lpstr>Franklin Gothic Heavy</vt:lpstr>
      <vt:lpstr>Franklin Gothic Medium</vt:lpstr>
      <vt:lpstr>Tenorite</vt:lpstr>
      <vt:lpstr>GradientRiseVTI</vt:lpstr>
      <vt:lpstr> well organized  Task  Management.</vt:lpstr>
      <vt:lpstr>-introduction: </vt:lpstr>
      <vt:lpstr>-Objective:</vt:lpstr>
      <vt:lpstr> - scope: </vt:lpstr>
      <vt:lpstr>tools and Technology Used: </vt:lpstr>
      <vt:lpstr>-Result </vt:lpstr>
      <vt:lpstr>Conclusion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DWIT CSIT</cp:lastModifiedBy>
  <cp:revision>352</cp:revision>
  <dcterms:created xsi:type="dcterms:W3CDTF">2023-06-18T12:27:54Z</dcterms:created>
  <dcterms:modified xsi:type="dcterms:W3CDTF">2023-06-19T01:26:41Z</dcterms:modified>
</cp:coreProperties>
</file>