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5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1302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43597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5" name="Text 2"/>
          <p:cNvSpPr/>
          <p:nvPr/>
        </p:nvSpPr>
        <p:spPr>
          <a:xfrm>
            <a:off x="6307809" y="1452702"/>
            <a:ext cx="7477601" cy="27056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101"/>
              </a:lnSpc>
              <a:buNone/>
            </a:pPr>
            <a:r>
              <a:rPr lang="en-US" sz="5681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Mero Niwas: A Project Room Rental Platform</a:t>
            </a:r>
            <a:endParaRPr lang="en-US" sz="5681" dirty="0"/>
          </a:p>
        </p:txBody>
      </p:sp>
      <p:sp>
        <p:nvSpPr>
          <p:cNvPr id="6" name="Text 3"/>
          <p:cNvSpPr/>
          <p:nvPr/>
        </p:nvSpPr>
        <p:spPr>
          <a:xfrm>
            <a:off x="6307809" y="4358290"/>
            <a:ext cx="7733655" cy="19495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624"/>
              </a:lnSpc>
            </a:pPr>
            <a:r>
              <a:rPr lang="en-US" sz="2000" dirty="0">
                <a:solidFill>
                  <a:schemeClr val="bg1"/>
                </a:solidFill>
                <a:latin typeface="Arimo"/>
                <a:ea typeface="Arimo"/>
              </a:rPr>
              <a:t>Mero Niwas is an organization that deals with the rental services. It is most trusted, online real estate destination for finding, advertising, and managing </a:t>
            </a:r>
            <a:r>
              <a:rPr lang="en-US" sz="2000" dirty="0" smtClean="0">
                <a:solidFill>
                  <a:schemeClr val="bg1"/>
                </a:solidFill>
                <a:latin typeface="Arimo"/>
                <a:ea typeface="Arimo"/>
              </a:rPr>
              <a:t>Rental . It </a:t>
            </a:r>
            <a:r>
              <a:rPr lang="en-US" sz="2000" dirty="0">
                <a:solidFill>
                  <a:schemeClr val="bg1"/>
                </a:solidFill>
                <a:latin typeface="Arimo"/>
                <a:ea typeface="Arimo"/>
              </a:rPr>
              <a:t>enables users to explore and find their desired property easily. With thousands of available rental properties in Nepal</a:t>
            </a:r>
            <a:endParaRPr lang="en-US" sz="2000" dirty="0">
              <a:solidFill>
                <a:schemeClr val="bg1"/>
              </a:solidFill>
              <a:latin typeface="Arimo"/>
              <a:ea typeface="Arimo"/>
            </a:endParaRPr>
          </a:p>
        </p:txBody>
      </p:sp>
      <p:sp>
        <p:nvSpPr>
          <p:cNvPr id="8" name="Text 5"/>
          <p:cNvSpPr/>
          <p:nvPr/>
        </p:nvSpPr>
        <p:spPr>
          <a:xfrm>
            <a:off x="6434971" y="6210300"/>
            <a:ext cx="124658" cy="97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68"/>
              </a:lnSpc>
              <a:buNone/>
            </a:pPr>
            <a:endParaRPr lang="en-US" sz="768" dirty="0"/>
          </a:p>
        </p:txBody>
      </p:sp>
      <p:sp>
        <p:nvSpPr>
          <p:cNvPr id="9" name="Text 6"/>
          <p:cNvSpPr/>
          <p:nvPr/>
        </p:nvSpPr>
        <p:spPr>
          <a:xfrm>
            <a:off x="6786086" y="6064687"/>
            <a:ext cx="2113598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9" y="1037774"/>
            <a:ext cx="4650103" cy="46501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328499"/>
            <a:ext cx="7808714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Introduction to Mero Niwas</a:t>
            </a:r>
            <a:endParaRPr lang="en-US" sz="4117" dirty="0"/>
          </a:p>
        </p:txBody>
      </p:sp>
      <p:sp>
        <p:nvSpPr>
          <p:cNvPr id="5" name="Text 3"/>
          <p:cNvSpPr/>
          <p:nvPr/>
        </p:nvSpPr>
        <p:spPr>
          <a:xfrm>
            <a:off x="2348389" y="2426256"/>
            <a:ext cx="993350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Mero Niwas is an online platform that connects individuals with project rooms available for rent.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48389" y="3009424"/>
            <a:ext cx="993350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It offers a comprehensive solution for finding, booking, and managing project spaces.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2348389" y="384250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E1B4A"/>
          </a:solidFill>
          <a:ln/>
        </p:spPr>
      </p:sp>
      <p:sp>
        <p:nvSpPr>
          <p:cNvPr id="8" name="Text 6"/>
          <p:cNvSpPr/>
          <p:nvPr/>
        </p:nvSpPr>
        <p:spPr>
          <a:xfrm>
            <a:off x="2537103" y="3896439"/>
            <a:ext cx="122396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470" dirty="0"/>
          </a:p>
        </p:txBody>
      </p:sp>
      <p:sp>
        <p:nvSpPr>
          <p:cNvPr id="9" name="Text 7"/>
          <p:cNvSpPr/>
          <p:nvPr/>
        </p:nvSpPr>
        <p:spPr>
          <a:xfrm>
            <a:off x="3070503" y="3842504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Accessibility</a:t>
            </a:r>
            <a:endParaRPr lang="en-US" sz="2058" dirty="0"/>
          </a:p>
        </p:txBody>
      </p:sp>
      <p:sp>
        <p:nvSpPr>
          <p:cNvPr id="10" name="Text 8"/>
          <p:cNvSpPr/>
          <p:nvPr/>
        </p:nvSpPr>
        <p:spPr>
          <a:xfrm>
            <a:off x="3070503" y="4302562"/>
            <a:ext cx="4133612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Mero Niwas makes it easy to find and rent project rooms in your area.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426285" y="384250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E1B4A"/>
          </a:solidFill>
          <a:ln/>
        </p:spPr>
      </p:sp>
      <p:sp>
        <p:nvSpPr>
          <p:cNvPr id="12" name="Text 10"/>
          <p:cNvSpPr/>
          <p:nvPr/>
        </p:nvSpPr>
        <p:spPr>
          <a:xfrm>
            <a:off x="7578328" y="3896439"/>
            <a:ext cx="195739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470" dirty="0"/>
          </a:p>
        </p:txBody>
      </p:sp>
      <p:sp>
        <p:nvSpPr>
          <p:cNvPr id="13" name="Text 11"/>
          <p:cNvSpPr/>
          <p:nvPr/>
        </p:nvSpPr>
        <p:spPr>
          <a:xfrm>
            <a:off x="8148399" y="3842504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Security</a:t>
            </a:r>
            <a:endParaRPr lang="en-US" sz="2058" dirty="0"/>
          </a:p>
        </p:txBody>
      </p:sp>
      <p:sp>
        <p:nvSpPr>
          <p:cNvPr id="14" name="Text 12"/>
          <p:cNvSpPr/>
          <p:nvPr/>
        </p:nvSpPr>
        <p:spPr>
          <a:xfrm>
            <a:off x="8148399" y="4302562"/>
            <a:ext cx="4133612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We prioritize security with verified listings and user authentication.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2348389" y="544115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E1B4A"/>
          </a:solidFill>
          <a:ln/>
        </p:spPr>
      </p:sp>
      <p:sp>
        <p:nvSpPr>
          <p:cNvPr id="16" name="Text 14"/>
          <p:cNvSpPr/>
          <p:nvPr/>
        </p:nvSpPr>
        <p:spPr>
          <a:xfrm>
            <a:off x="2497812" y="5495092"/>
            <a:ext cx="201097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470" dirty="0"/>
          </a:p>
        </p:txBody>
      </p:sp>
      <p:sp>
        <p:nvSpPr>
          <p:cNvPr id="17" name="Text 15"/>
          <p:cNvSpPr/>
          <p:nvPr/>
        </p:nvSpPr>
        <p:spPr>
          <a:xfrm>
            <a:off x="3070503" y="5441156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Flexibility</a:t>
            </a:r>
            <a:endParaRPr lang="en-US" sz="2058" dirty="0"/>
          </a:p>
        </p:txBody>
      </p:sp>
      <p:sp>
        <p:nvSpPr>
          <p:cNvPr id="18" name="Text 16"/>
          <p:cNvSpPr/>
          <p:nvPr/>
        </p:nvSpPr>
        <p:spPr>
          <a:xfrm>
            <a:off x="3070503" y="5901214"/>
            <a:ext cx="4133612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Our platform offers a variety of booking options, including short-term and long-term rentals.</a:t>
            </a:r>
            <a:endParaRPr lang="en-US" sz="1750" dirty="0"/>
          </a:p>
        </p:txBody>
      </p:sp>
      <p:sp>
        <p:nvSpPr>
          <p:cNvPr id="19" name="Shape 17"/>
          <p:cNvSpPr/>
          <p:nvPr/>
        </p:nvSpPr>
        <p:spPr>
          <a:xfrm>
            <a:off x="7426285" y="544115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E1B4A"/>
          </a:solidFill>
          <a:ln/>
        </p:spPr>
      </p:sp>
      <p:sp>
        <p:nvSpPr>
          <p:cNvPr id="20" name="Text 18"/>
          <p:cNvSpPr/>
          <p:nvPr/>
        </p:nvSpPr>
        <p:spPr>
          <a:xfrm>
            <a:off x="7564755" y="5495092"/>
            <a:ext cx="223004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4</a:t>
            </a:r>
            <a:endParaRPr lang="en-US" sz="2470" dirty="0"/>
          </a:p>
        </p:txBody>
      </p:sp>
      <p:sp>
        <p:nvSpPr>
          <p:cNvPr id="21" name="Text 19"/>
          <p:cNvSpPr/>
          <p:nvPr/>
        </p:nvSpPr>
        <p:spPr>
          <a:xfrm>
            <a:off x="8148399" y="5441156"/>
            <a:ext cx="2638782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Customer Support</a:t>
            </a:r>
            <a:endParaRPr lang="en-US" sz="2058" dirty="0"/>
          </a:p>
        </p:txBody>
      </p:sp>
      <p:sp>
        <p:nvSpPr>
          <p:cNvPr id="22" name="Text 20"/>
          <p:cNvSpPr/>
          <p:nvPr/>
        </p:nvSpPr>
        <p:spPr>
          <a:xfrm>
            <a:off x="8148399" y="5901214"/>
            <a:ext cx="4133612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We offer excellent customer support to ensure a seamless experience for all users.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298853"/>
            <a:ext cx="9933503" cy="13068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 Tech Stack: Django, Python, HTML, CSS, JavaScript</a:t>
            </a:r>
            <a:endParaRPr lang="en-US" sz="4117" dirty="0"/>
          </a:p>
        </p:txBody>
      </p:sp>
      <p:sp>
        <p:nvSpPr>
          <p:cNvPr id="5" name="Text 3"/>
          <p:cNvSpPr/>
          <p:nvPr/>
        </p:nvSpPr>
        <p:spPr>
          <a:xfrm>
            <a:off x="2348389" y="3050024"/>
            <a:ext cx="993350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Mero Niwas is built using a powerful and robust technology stack that ensures a smooth and efficient user experience.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48389" y="4188619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Django</a:t>
            </a:r>
            <a:endParaRPr lang="en-US" sz="2058" dirty="0"/>
          </a:p>
        </p:txBody>
      </p:sp>
      <p:sp>
        <p:nvSpPr>
          <p:cNvPr id="7" name="Text 5"/>
          <p:cNvSpPr/>
          <p:nvPr/>
        </p:nvSpPr>
        <p:spPr>
          <a:xfrm>
            <a:off x="2348389" y="4737616"/>
            <a:ext cx="2949416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 high-level Python framework that provides a solid foundation for the backend development.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847398" y="4188619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Python</a:t>
            </a:r>
            <a:endParaRPr lang="en-US" sz="2058" dirty="0"/>
          </a:p>
        </p:txBody>
      </p:sp>
      <p:sp>
        <p:nvSpPr>
          <p:cNvPr id="9" name="Text 7"/>
          <p:cNvSpPr/>
          <p:nvPr/>
        </p:nvSpPr>
        <p:spPr>
          <a:xfrm>
            <a:off x="5847398" y="4737616"/>
            <a:ext cx="2949416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 versatile programming language that provides the core functionality for the platform.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9346406" y="4188619"/>
            <a:ext cx="2949416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HTML, CSS, JavaScript</a:t>
            </a:r>
            <a:endParaRPr lang="en-US" sz="2058" dirty="0"/>
          </a:p>
        </p:txBody>
      </p:sp>
      <p:sp>
        <p:nvSpPr>
          <p:cNvPr id="11" name="Text 9"/>
          <p:cNvSpPr/>
          <p:nvPr/>
        </p:nvSpPr>
        <p:spPr>
          <a:xfrm>
            <a:off x="9346406" y="5064443"/>
            <a:ext cx="2949416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These technologies are used for building the user interface and creating an interactive and visually appealing experience.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092398"/>
            <a:ext cx="8009930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Key Features of Mero Niwas</a:t>
            </a:r>
            <a:endParaRPr lang="en-US" sz="4117" dirty="0"/>
          </a:p>
        </p:txBody>
      </p:sp>
      <p:sp>
        <p:nvSpPr>
          <p:cNvPr id="5" name="Text 3"/>
          <p:cNvSpPr/>
          <p:nvPr/>
        </p:nvSpPr>
        <p:spPr>
          <a:xfrm>
            <a:off x="2348389" y="2190155"/>
            <a:ext cx="993350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Mero Niwas offers a wide range of features to make the project room rental process easy and enjoyable.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2348389" y="3106579"/>
            <a:ext cx="4855726" cy="1904167"/>
          </a:xfrm>
          <a:prstGeom prst="roundRect">
            <a:avLst>
              <a:gd name="adj" fmla="val 3501"/>
            </a:avLst>
          </a:prstGeom>
          <a:solidFill>
            <a:srgbClr val="1E1B4A"/>
          </a:solidFill>
          <a:ln/>
        </p:spPr>
      </p:sp>
      <p:sp>
        <p:nvSpPr>
          <p:cNvPr id="7" name="Text 5"/>
          <p:cNvSpPr/>
          <p:nvPr/>
        </p:nvSpPr>
        <p:spPr>
          <a:xfrm>
            <a:off x="2570559" y="3328749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Search &amp; Filter</a:t>
            </a:r>
            <a:endParaRPr lang="en-US" sz="2058" dirty="0"/>
          </a:p>
        </p:txBody>
      </p:sp>
      <p:sp>
        <p:nvSpPr>
          <p:cNvPr id="8" name="Text 6"/>
          <p:cNvSpPr/>
          <p:nvPr/>
        </p:nvSpPr>
        <p:spPr>
          <a:xfrm>
            <a:off x="2570559" y="3788807"/>
            <a:ext cx="4411385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Filter by location, price, size, amenities, and other criteria to quickly find the perfect project room.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106579"/>
            <a:ext cx="4855726" cy="1904167"/>
          </a:xfrm>
          <a:prstGeom prst="roundRect">
            <a:avLst>
              <a:gd name="adj" fmla="val 3501"/>
            </a:avLst>
          </a:prstGeom>
          <a:solidFill>
            <a:srgbClr val="1E1B4A"/>
          </a:solidFill>
          <a:ln/>
        </p:spPr>
      </p:sp>
      <p:sp>
        <p:nvSpPr>
          <p:cNvPr id="10" name="Text 8"/>
          <p:cNvSpPr/>
          <p:nvPr/>
        </p:nvSpPr>
        <p:spPr>
          <a:xfrm>
            <a:off x="7648456" y="3328749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Detailed Listings</a:t>
            </a:r>
            <a:endParaRPr lang="en-US" sz="2058" dirty="0"/>
          </a:p>
        </p:txBody>
      </p:sp>
      <p:sp>
        <p:nvSpPr>
          <p:cNvPr id="11" name="Text 9"/>
          <p:cNvSpPr/>
          <p:nvPr/>
        </p:nvSpPr>
        <p:spPr>
          <a:xfrm>
            <a:off x="7648456" y="3788807"/>
            <a:ext cx="4411385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Each project room listing includes high-quality photos, descriptions, amenities, and reviews.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348389" y="5232916"/>
            <a:ext cx="4855726" cy="1904167"/>
          </a:xfrm>
          <a:prstGeom prst="roundRect">
            <a:avLst>
              <a:gd name="adj" fmla="val 3501"/>
            </a:avLst>
          </a:prstGeom>
          <a:solidFill>
            <a:srgbClr val="1E1B4A"/>
          </a:solidFill>
          <a:ln/>
        </p:spPr>
      </p:sp>
      <p:sp>
        <p:nvSpPr>
          <p:cNvPr id="13" name="Text 11"/>
          <p:cNvSpPr/>
          <p:nvPr/>
        </p:nvSpPr>
        <p:spPr>
          <a:xfrm>
            <a:off x="2570559" y="5455087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Online Booking</a:t>
            </a:r>
            <a:endParaRPr lang="en-US" sz="2058" dirty="0"/>
          </a:p>
        </p:txBody>
      </p:sp>
      <p:sp>
        <p:nvSpPr>
          <p:cNvPr id="14" name="Text 12"/>
          <p:cNvSpPr/>
          <p:nvPr/>
        </p:nvSpPr>
        <p:spPr>
          <a:xfrm>
            <a:off x="2570559" y="5915144"/>
            <a:ext cx="4411385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Book your project room directly through the platform, making the process simple and secure.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26285" y="5232916"/>
            <a:ext cx="4855726" cy="1904167"/>
          </a:xfrm>
          <a:prstGeom prst="roundRect">
            <a:avLst>
              <a:gd name="adj" fmla="val 3501"/>
            </a:avLst>
          </a:prstGeom>
          <a:solidFill>
            <a:srgbClr val="1E1B4A"/>
          </a:solidFill>
          <a:ln/>
        </p:spPr>
      </p:sp>
      <p:sp>
        <p:nvSpPr>
          <p:cNvPr id="16" name="Text 14"/>
          <p:cNvSpPr/>
          <p:nvPr/>
        </p:nvSpPr>
        <p:spPr>
          <a:xfrm>
            <a:off x="7648456" y="5455087"/>
            <a:ext cx="3159681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Communication Tools</a:t>
            </a:r>
            <a:endParaRPr lang="en-US" sz="2058" dirty="0"/>
          </a:p>
        </p:txBody>
      </p:sp>
      <p:sp>
        <p:nvSpPr>
          <p:cNvPr id="17" name="Text 15"/>
          <p:cNvSpPr/>
          <p:nvPr/>
        </p:nvSpPr>
        <p:spPr>
          <a:xfrm>
            <a:off x="7648456" y="5915144"/>
            <a:ext cx="4411385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Communicate easily with landlords through built-in messaging features.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325642"/>
            <a:ext cx="6791801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User Experience Design</a:t>
            </a:r>
            <a:endParaRPr lang="en-US" sz="4117" dirty="0"/>
          </a:p>
        </p:txBody>
      </p:sp>
      <p:sp>
        <p:nvSpPr>
          <p:cNvPr id="5" name="Text 3"/>
          <p:cNvSpPr/>
          <p:nvPr/>
        </p:nvSpPr>
        <p:spPr>
          <a:xfrm>
            <a:off x="2348389" y="2423398"/>
            <a:ext cx="993350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Mero Niwas prioritizes user experience to ensure a positive and efficient platform for all users.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89" y="3006566"/>
            <a:ext cx="555427" cy="555427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2348389" y="3784163"/>
            <a:ext cx="2233374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Intuitive Interface</a:t>
            </a:r>
            <a:endParaRPr lang="en-US" sz="2058" dirty="0"/>
          </a:p>
        </p:txBody>
      </p:sp>
      <p:sp>
        <p:nvSpPr>
          <p:cNvPr id="8" name="Text 5"/>
          <p:cNvSpPr/>
          <p:nvPr/>
        </p:nvSpPr>
        <p:spPr>
          <a:xfrm>
            <a:off x="2348389" y="4571048"/>
            <a:ext cx="2233374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platform is designed with user-friendliness in mind, providing a smooth and easy browsing experience.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019" y="3006566"/>
            <a:ext cx="555427" cy="555427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4915019" y="3784163"/>
            <a:ext cx="2233493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Efficient Search</a:t>
            </a:r>
            <a:endParaRPr lang="en-US" sz="2058" dirty="0"/>
          </a:p>
        </p:txBody>
      </p:sp>
      <p:sp>
        <p:nvSpPr>
          <p:cNvPr id="11" name="Text 7"/>
          <p:cNvSpPr/>
          <p:nvPr/>
        </p:nvSpPr>
        <p:spPr>
          <a:xfrm>
            <a:off x="4915019" y="4571048"/>
            <a:ext cx="2233493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Users can easily search and filter project rooms based on their preferences, making it quick and simple to find what they need.</a:t>
            </a:r>
            <a:endParaRPr lang="en-US" sz="175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3006566"/>
            <a:ext cx="555427" cy="555427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7481768" y="3784163"/>
            <a:ext cx="2233374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Responsive Design</a:t>
            </a:r>
            <a:endParaRPr lang="en-US" sz="2058" dirty="0"/>
          </a:p>
        </p:txBody>
      </p:sp>
      <p:sp>
        <p:nvSpPr>
          <p:cNvPr id="14" name="Text 9"/>
          <p:cNvSpPr/>
          <p:nvPr/>
        </p:nvSpPr>
        <p:spPr>
          <a:xfrm>
            <a:off x="7481768" y="4571048"/>
            <a:ext cx="2233374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platform is fully responsive, ensuring a seamless experience across all devices, including desktops, tablets, and smartphones.</a:t>
            </a:r>
            <a:endParaRPr lang="en-US" sz="1750" dirty="0"/>
          </a:p>
        </p:txBody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8399" y="3006566"/>
            <a:ext cx="555427" cy="555427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10048399" y="3784163"/>
            <a:ext cx="2233493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User-Friendly Features</a:t>
            </a:r>
            <a:endParaRPr lang="en-US" sz="2058" dirty="0"/>
          </a:p>
        </p:txBody>
      </p:sp>
      <p:sp>
        <p:nvSpPr>
          <p:cNvPr id="17" name="Text 11"/>
          <p:cNvSpPr/>
          <p:nvPr/>
        </p:nvSpPr>
        <p:spPr>
          <a:xfrm>
            <a:off x="10048399" y="4571048"/>
            <a:ext cx="2233493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Mero Niwas incorporates features like saved searches, bookmarks, and notifications to enhance the user experience.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3169801" y="510659"/>
            <a:ext cx="8290798" cy="10908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295"/>
              </a:lnSpc>
              <a:buNone/>
            </a:pPr>
            <a:r>
              <a:rPr lang="en-US" sz="3436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Backend Architecture and Functionality</a:t>
            </a:r>
            <a:endParaRPr lang="en-US" sz="3436" dirty="0"/>
          </a:p>
        </p:txBody>
      </p:sp>
      <p:sp>
        <p:nvSpPr>
          <p:cNvPr id="5" name="Text 3"/>
          <p:cNvSpPr/>
          <p:nvPr/>
        </p:nvSpPr>
        <p:spPr>
          <a:xfrm>
            <a:off x="3169801" y="1972389"/>
            <a:ext cx="8290798" cy="5564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90"/>
              </a:lnSpc>
              <a:buNone/>
            </a:pPr>
            <a:r>
              <a:rPr lang="en-US" sz="146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backend of Mero Niwas is built to handle large amounts of data, provide secure user authentication, and facilitate smooth transactions.</a:t>
            </a:r>
            <a:endParaRPr lang="en-US" sz="1460" dirty="0"/>
          </a:p>
        </p:txBody>
      </p:sp>
      <p:sp>
        <p:nvSpPr>
          <p:cNvPr id="6" name="Shape 4"/>
          <p:cNvSpPr/>
          <p:nvPr/>
        </p:nvSpPr>
        <p:spPr>
          <a:xfrm>
            <a:off x="7303651" y="2737485"/>
            <a:ext cx="23098" cy="4981337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7" name="Shape 5"/>
          <p:cNvSpPr/>
          <p:nvPr/>
        </p:nvSpPr>
        <p:spPr>
          <a:xfrm>
            <a:off x="6457593" y="3143131"/>
            <a:ext cx="649010" cy="23098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8" name="Shape 6"/>
          <p:cNvSpPr/>
          <p:nvPr/>
        </p:nvSpPr>
        <p:spPr>
          <a:xfrm>
            <a:off x="7106603" y="2946083"/>
            <a:ext cx="417195" cy="417195"/>
          </a:xfrm>
          <a:prstGeom prst="roundRect">
            <a:avLst>
              <a:gd name="adj" fmla="val 13336"/>
            </a:avLst>
          </a:prstGeom>
          <a:solidFill>
            <a:srgbClr val="1E1B4A"/>
          </a:solidFill>
          <a:ln/>
        </p:spPr>
      </p:sp>
      <p:sp>
        <p:nvSpPr>
          <p:cNvPr id="9" name="Text 7"/>
          <p:cNvSpPr/>
          <p:nvPr/>
        </p:nvSpPr>
        <p:spPr>
          <a:xfrm>
            <a:off x="7264122" y="2991088"/>
            <a:ext cx="102156" cy="3271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77"/>
              </a:lnSpc>
              <a:buNone/>
            </a:pPr>
            <a:r>
              <a:rPr lang="en-US" sz="2062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062" dirty="0"/>
          </a:p>
        </p:txBody>
      </p:sp>
      <p:sp>
        <p:nvSpPr>
          <p:cNvPr id="10" name="Text 8"/>
          <p:cNvSpPr/>
          <p:nvPr/>
        </p:nvSpPr>
        <p:spPr>
          <a:xfrm>
            <a:off x="3903702" y="2922865"/>
            <a:ext cx="2391608" cy="2726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147"/>
              </a:lnSpc>
              <a:buNone/>
            </a:pPr>
            <a:r>
              <a:rPr lang="en-US" sz="171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User Authentication</a:t>
            </a:r>
            <a:endParaRPr lang="en-US" sz="1718" dirty="0"/>
          </a:p>
        </p:txBody>
      </p:sp>
      <p:sp>
        <p:nvSpPr>
          <p:cNvPr id="11" name="Text 9"/>
          <p:cNvSpPr/>
          <p:nvPr/>
        </p:nvSpPr>
        <p:spPr>
          <a:xfrm>
            <a:off x="3169801" y="3306723"/>
            <a:ext cx="3125510" cy="8347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190"/>
              </a:lnSpc>
              <a:buNone/>
            </a:pPr>
            <a:r>
              <a:rPr lang="en-US" sz="146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Mero Niwas utilizes secure user authentication protocols to protect user data and ensure account safety.</a:t>
            </a:r>
            <a:endParaRPr lang="en-US" sz="1460" dirty="0"/>
          </a:p>
        </p:txBody>
      </p:sp>
      <p:sp>
        <p:nvSpPr>
          <p:cNvPr id="12" name="Shape 10"/>
          <p:cNvSpPr/>
          <p:nvPr/>
        </p:nvSpPr>
        <p:spPr>
          <a:xfrm>
            <a:off x="7523798" y="4070271"/>
            <a:ext cx="649010" cy="23098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13" name="Shape 11"/>
          <p:cNvSpPr/>
          <p:nvPr/>
        </p:nvSpPr>
        <p:spPr>
          <a:xfrm>
            <a:off x="7106603" y="3873222"/>
            <a:ext cx="417195" cy="417195"/>
          </a:xfrm>
          <a:prstGeom prst="roundRect">
            <a:avLst>
              <a:gd name="adj" fmla="val 13336"/>
            </a:avLst>
          </a:prstGeom>
          <a:solidFill>
            <a:srgbClr val="1E1B4A"/>
          </a:solidFill>
          <a:ln/>
        </p:spPr>
      </p:sp>
      <p:sp>
        <p:nvSpPr>
          <p:cNvPr id="14" name="Text 12"/>
          <p:cNvSpPr/>
          <p:nvPr/>
        </p:nvSpPr>
        <p:spPr>
          <a:xfrm>
            <a:off x="7233523" y="3918228"/>
            <a:ext cx="163354" cy="3271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77"/>
              </a:lnSpc>
              <a:buNone/>
            </a:pPr>
            <a:r>
              <a:rPr lang="en-US" sz="2062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062" dirty="0"/>
          </a:p>
        </p:txBody>
      </p:sp>
      <p:sp>
        <p:nvSpPr>
          <p:cNvPr id="15" name="Text 13"/>
          <p:cNvSpPr/>
          <p:nvPr/>
        </p:nvSpPr>
        <p:spPr>
          <a:xfrm>
            <a:off x="8335089" y="3850005"/>
            <a:ext cx="2879765" cy="2726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47"/>
              </a:lnSpc>
              <a:buNone/>
            </a:pPr>
            <a:r>
              <a:rPr lang="en-US" sz="171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Database Management</a:t>
            </a:r>
            <a:endParaRPr lang="en-US" sz="1718" dirty="0"/>
          </a:p>
        </p:txBody>
      </p:sp>
      <p:sp>
        <p:nvSpPr>
          <p:cNvPr id="16" name="Text 14"/>
          <p:cNvSpPr/>
          <p:nvPr/>
        </p:nvSpPr>
        <p:spPr>
          <a:xfrm>
            <a:off x="8335089" y="4233863"/>
            <a:ext cx="3125510" cy="8347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90"/>
              </a:lnSpc>
              <a:buNone/>
            </a:pPr>
            <a:r>
              <a:rPr lang="en-US" sz="146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platform uses a robust database system to store and manage all user data, listings, and transactions.</a:t>
            </a:r>
            <a:endParaRPr lang="en-US" sz="1460" dirty="0"/>
          </a:p>
        </p:txBody>
      </p:sp>
      <p:sp>
        <p:nvSpPr>
          <p:cNvPr id="17" name="Shape 15"/>
          <p:cNvSpPr/>
          <p:nvPr/>
        </p:nvSpPr>
        <p:spPr>
          <a:xfrm>
            <a:off x="6457593" y="4957643"/>
            <a:ext cx="649010" cy="23098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18" name="Shape 16"/>
          <p:cNvSpPr/>
          <p:nvPr/>
        </p:nvSpPr>
        <p:spPr>
          <a:xfrm>
            <a:off x="7106603" y="4760595"/>
            <a:ext cx="417195" cy="417195"/>
          </a:xfrm>
          <a:prstGeom prst="roundRect">
            <a:avLst>
              <a:gd name="adj" fmla="val 13336"/>
            </a:avLst>
          </a:prstGeom>
          <a:solidFill>
            <a:srgbClr val="1E1B4A"/>
          </a:solidFill>
          <a:ln/>
        </p:spPr>
      </p:sp>
      <p:sp>
        <p:nvSpPr>
          <p:cNvPr id="19" name="Text 17"/>
          <p:cNvSpPr/>
          <p:nvPr/>
        </p:nvSpPr>
        <p:spPr>
          <a:xfrm>
            <a:off x="7231261" y="4805601"/>
            <a:ext cx="167759" cy="3271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77"/>
              </a:lnSpc>
              <a:buNone/>
            </a:pPr>
            <a:r>
              <a:rPr lang="en-US" sz="2062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062" dirty="0"/>
          </a:p>
        </p:txBody>
      </p:sp>
      <p:sp>
        <p:nvSpPr>
          <p:cNvPr id="20" name="Text 18"/>
          <p:cNvSpPr/>
          <p:nvPr/>
        </p:nvSpPr>
        <p:spPr>
          <a:xfrm>
            <a:off x="3169801" y="4737378"/>
            <a:ext cx="3125510" cy="5453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147"/>
              </a:lnSpc>
              <a:buNone/>
            </a:pPr>
            <a:r>
              <a:rPr lang="en-US" sz="171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Payment Gateway Integration</a:t>
            </a:r>
            <a:endParaRPr lang="en-US" sz="1718" dirty="0"/>
          </a:p>
        </p:txBody>
      </p:sp>
      <p:sp>
        <p:nvSpPr>
          <p:cNvPr id="21" name="Text 19"/>
          <p:cNvSpPr/>
          <p:nvPr/>
        </p:nvSpPr>
        <p:spPr>
          <a:xfrm>
            <a:off x="3169801" y="5393888"/>
            <a:ext cx="3125510" cy="11129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190"/>
              </a:lnSpc>
              <a:buNone/>
            </a:pPr>
            <a:r>
              <a:rPr lang="en-US" sz="146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Mero Niwas integrates with secure payment gateways to enable smooth and secure transactions for both renters and landlords.</a:t>
            </a:r>
            <a:endParaRPr lang="en-US" sz="1460" dirty="0"/>
          </a:p>
        </p:txBody>
      </p:sp>
      <p:sp>
        <p:nvSpPr>
          <p:cNvPr id="22" name="Shape 20"/>
          <p:cNvSpPr/>
          <p:nvPr/>
        </p:nvSpPr>
        <p:spPr>
          <a:xfrm>
            <a:off x="7523798" y="6120408"/>
            <a:ext cx="649010" cy="23098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23" name="Shape 21"/>
          <p:cNvSpPr/>
          <p:nvPr/>
        </p:nvSpPr>
        <p:spPr>
          <a:xfrm>
            <a:off x="7106603" y="5923359"/>
            <a:ext cx="417195" cy="417195"/>
          </a:xfrm>
          <a:prstGeom prst="roundRect">
            <a:avLst>
              <a:gd name="adj" fmla="val 13336"/>
            </a:avLst>
          </a:prstGeom>
          <a:solidFill>
            <a:srgbClr val="1E1B4A"/>
          </a:solidFill>
          <a:ln/>
        </p:spPr>
      </p:sp>
      <p:sp>
        <p:nvSpPr>
          <p:cNvPr id="24" name="Text 22"/>
          <p:cNvSpPr/>
          <p:nvPr/>
        </p:nvSpPr>
        <p:spPr>
          <a:xfrm>
            <a:off x="7222093" y="5968365"/>
            <a:ext cx="186095" cy="3271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77"/>
              </a:lnSpc>
              <a:buNone/>
            </a:pPr>
            <a:r>
              <a:rPr lang="en-US" sz="2062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4</a:t>
            </a:r>
            <a:endParaRPr lang="en-US" sz="2062" dirty="0"/>
          </a:p>
        </p:txBody>
      </p:sp>
      <p:sp>
        <p:nvSpPr>
          <p:cNvPr id="25" name="Text 23"/>
          <p:cNvSpPr/>
          <p:nvPr/>
        </p:nvSpPr>
        <p:spPr>
          <a:xfrm>
            <a:off x="8335089" y="5900142"/>
            <a:ext cx="2181701" cy="2726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47"/>
              </a:lnSpc>
              <a:buNone/>
            </a:pPr>
            <a:r>
              <a:rPr lang="en-US" sz="171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API Development</a:t>
            </a:r>
            <a:endParaRPr lang="en-US" sz="1718" dirty="0"/>
          </a:p>
        </p:txBody>
      </p:sp>
      <p:sp>
        <p:nvSpPr>
          <p:cNvPr id="26" name="Text 24"/>
          <p:cNvSpPr/>
          <p:nvPr/>
        </p:nvSpPr>
        <p:spPr>
          <a:xfrm>
            <a:off x="8335089" y="6284000"/>
            <a:ext cx="3125510" cy="11129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90"/>
              </a:lnSpc>
              <a:buNone/>
            </a:pPr>
            <a:r>
              <a:rPr lang="en-US" sz="146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Mero Niwas utilizes APIs to communicate with other services, such as mapping platforms and payment processors.</a:t>
            </a:r>
            <a:endParaRPr lang="en-US" sz="146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377910"/>
            <a:ext cx="7212092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Challenges and Solutions</a:t>
            </a:r>
            <a:endParaRPr lang="en-US" sz="4117" dirty="0"/>
          </a:p>
        </p:txBody>
      </p:sp>
      <p:sp>
        <p:nvSpPr>
          <p:cNvPr id="5" name="Text 3"/>
          <p:cNvSpPr/>
          <p:nvPr/>
        </p:nvSpPr>
        <p:spPr>
          <a:xfrm>
            <a:off x="2348389" y="2475667"/>
            <a:ext cx="993350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During the development of Mero Niwas, we faced various challenges, but we overcame them through creative solutions.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570559" y="3532942"/>
            <a:ext cx="451854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Challenge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41062" y="3532942"/>
            <a:ext cx="451854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Solution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2348389" y="4007048"/>
            <a:ext cx="9933503" cy="948214"/>
          </a:xfrm>
          <a:prstGeom prst="rect">
            <a:avLst/>
          </a:prstGeom>
          <a:solidFill>
            <a:srgbClr val="1E1B4A"/>
          </a:solidFill>
          <a:ln/>
        </p:spPr>
      </p:sp>
      <p:sp>
        <p:nvSpPr>
          <p:cNvPr id="9" name="Text 7"/>
          <p:cNvSpPr/>
          <p:nvPr/>
        </p:nvSpPr>
        <p:spPr>
          <a:xfrm>
            <a:off x="2570559" y="4147899"/>
            <a:ext cx="451854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Ensuring user data security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41062" y="4147899"/>
            <a:ext cx="451854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Implementation of strong encryption protocols and secure authentication methods.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2570559" y="5096113"/>
            <a:ext cx="451854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Maintaining scalability for future growth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41062" y="5096113"/>
            <a:ext cx="451854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Employing a cloud-based infrastructure and optimized database architecture.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348389" y="5903476"/>
            <a:ext cx="9933503" cy="948214"/>
          </a:xfrm>
          <a:prstGeom prst="rect">
            <a:avLst/>
          </a:prstGeom>
          <a:solidFill>
            <a:srgbClr val="1E1B4A"/>
          </a:solidFill>
          <a:ln/>
        </p:spPr>
      </p:sp>
      <p:sp>
        <p:nvSpPr>
          <p:cNvPr id="14" name="Text 12"/>
          <p:cNvSpPr/>
          <p:nvPr/>
        </p:nvSpPr>
        <p:spPr>
          <a:xfrm>
            <a:off x="2570559" y="6044327"/>
            <a:ext cx="451854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Providing a seamless user experience across devices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541062" y="6044327"/>
            <a:ext cx="451854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Building a fully responsive design and implementing cross-platform compatibility.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148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882027" y="545306"/>
            <a:ext cx="8866346" cy="1166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593"/>
              </a:lnSpc>
              <a:buNone/>
            </a:pPr>
            <a:r>
              <a:rPr lang="en-US" sz="36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Future Roadmap and Enhancements</a:t>
            </a:r>
            <a:endParaRPr lang="en-US" sz="3674" dirty="0"/>
          </a:p>
        </p:txBody>
      </p:sp>
      <p:sp>
        <p:nvSpPr>
          <p:cNvPr id="5" name="Text 3"/>
          <p:cNvSpPr/>
          <p:nvPr/>
        </p:nvSpPr>
        <p:spPr>
          <a:xfrm>
            <a:off x="2882027" y="2108240"/>
            <a:ext cx="8866346" cy="5950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42"/>
              </a:lnSpc>
              <a:buNone/>
            </a:pPr>
            <a:r>
              <a:rPr lang="en-US" sz="1562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Mero Niwas is constantly evolving and improving to provide the best possible experience for our users.</a:t>
            </a:r>
            <a:endParaRPr lang="en-US" sz="1562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027" y="2926318"/>
            <a:ext cx="991553" cy="1586508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4170998" y="3124557"/>
            <a:ext cx="3114556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97"/>
              </a:lnSpc>
              <a:buNone/>
            </a:pPr>
            <a:r>
              <a:rPr lang="en-US" sz="183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Advanced Search Filters</a:t>
            </a:r>
            <a:endParaRPr lang="en-US" sz="1837" dirty="0"/>
          </a:p>
        </p:txBody>
      </p:sp>
      <p:sp>
        <p:nvSpPr>
          <p:cNvPr id="8" name="Text 5"/>
          <p:cNvSpPr/>
          <p:nvPr/>
        </p:nvSpPr>
        <p:spPr>
          <a:xfrm>
            <a:off x="4170998" y="3535204"/>
            <a:ext cx="7577376" cy="5950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42"/>
              </a:lnSpc>
              <a:buNone/>
            </a:pPr>
            <a:r>
              <a:rPr lang="en-US" sz="1562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Introducing more advanced search filters to allow users to narrow down their search results more efficiently.</a:t>
            </a:r>
            <a:endParaRPr lang="en-US" sz="1562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027" y="4512826"/>
            <a:ext cx="991553" cy="1586508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4170998" y="4711065"/>
            <a:ext cx="2333149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97"/>
              </a:lnSpc>
              <a:buNone/>
            </a:pPr>
            <a:r>
              <a:rPr lang="en-US" sz="183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Virtual Tours</a:t>
            </a:r>
            <a:endParaRPr lang="en-US" sz="1837" dirty="0"/>
          </a:p>
        </p:txBody>
      </p:sp>
      <p:sp>
        <p:nvSpPr>
          <p:cNvPr id="11" name="Text 7"/>
          <p:cNvSpPr/>
          <p:nvPr/>
        </p:nvSpPr>
        <p:spPr>
          <a:xfrm>
            <a:off x="4170998" y="5121712"/>
            <a:ext cx="7577376" cy="5950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42"/>
              </a:lnSpc>
              <a:buNone/>
            </a:pPr>
            <a:r>
              <a:rPr lang="en-US" sz="1562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Integrating virtual tour technology to allow users to explore project rooms virtually before booking.</a:t>
            </a:r>
            <a:endParaRPr lang="en-US" sz="1562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2027" y="6099334"/>
            <a:ext cx="991553" cy="1586508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4170998" y="6297573"/>
            <a:ext cx="2724388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97"/>
              </a:lnSpc>
              <a:buNone/>
            </a:pPr>
            <a:r>
              <a:rPr lang="en-US" sz="183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Community Features</a:t>
            </a:r>
            <a:endParaRPr lang="en-US" sz="1837" dirty="0"/>
          </a:p>
        </p:txBody>
      </p:sp>
      <p:sp>
        <p:nvSpPr>
          <p:cNvPr id="14" name="Text 9"/>
          <p:cNvSpPr/>
          <p:nvPr/>
        </p:nvSpPr>
        <p:spPr>
          <a:xfrm>
            <a:off x="4170998" y="6708219"/>
            <a:ext cx="7577376" cy="5950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42"/>
              </a:lnSpc>
              <a:buNone/>
            </a:pPr>
            <a:r>
              <a:rPr lang="en-US" sz="1562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Adding community features, such as forums or chat rooms, to connect users and facilitate communication.</a:t>
            </a:r>
            <a:endParaRPr lang="en-US" sz="1562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713</Words>
  <Application>Microsoft Office PowerPoint</Application>
  <PresentationFormat>Custom</PresentationFormat>
  <Paragraphs>85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Arimo</vt:lpstr>
      <vt:lpstr>Calibri</vt:lpstr>
      <vt:lpstr>Syne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DELL</cp:lastModifiedBy>
  <cp:revision>3</cp:revision>
  <dcterms:created xsi:type="dcterms:W3CDTF">2024-06-13T14:44:54Z</dcterms:created>
  <dcterms:modified xsi:type="dcterms:W3CDTF">2024-06-13T14:50:17Z</dcterms:modified>
</cp:coreProperties>
</file>