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6" r:id="rId3"/>
    <p:sldId id="307" r:id="rId4"/>
    <p:sldId id="308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6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and Advanced Data 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Revision and Problem Solving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i="1" dirty="0" smtClean="0"/>
              <a:t>Arrays </a:t>
            </a:r>
          </a:p>
          <a:p>
            <a:r>
              <a:rPr lang="en-US" altLang="en-US" sz="2400" i="1" dirty="0" smtClean="0"/>
              <a:t>Stacks</a:t>
            </a:r>
          </a:p>
          <a:p>
            <a:r>
              <a:rPr lang="en-US" altLang="en-US" sz="2400" i="1" dirty="0" smtClean="0"/>
              <a:t>Queues</a:t>
            </a:r>
          </a:p>
          <a:p>
            <a:r>
              <a:rPr lang="en-US" altLang="en-US" sz="2400" i="1" dirty="0" smtClean="0"/>
              <a:t>Linked List</a:t>
            </a:r>
          </a:p>
          <a:p>
            <a:r>
              <a:rPr lang="en-US" altLang="en-US" sz="2400" i="1" dirty="0" smtClean="0"/>
              <a:t>Binary Search Tree</a:t>
            </a:r>
          </a:p>
          <a:p>
            <a:r>
              <a:rPr lang="en-US" altLang="en-US" sz="2400" i="1" dirty="0" smtClean="0"/>
              <a:t>Hashing</a:t>
            </a:r>
            <a:endParaRPr lang="en-US" altLang="en-US" sz="2800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Revision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compiler's syntax check for matching braces</a:t>
            </a:r>
          </a:p>
          <a:p>
            <a:r>
              <a:rPr lang="en-US" dirty="0">
                <a:latin typeface="Century Gothic" panose="020B0502020202020204" pitchFamily="34" charset="0"/>
              </a:rPr>
              <a:t>Scheduling Algorithm</a:t>
            </a:r>
          </a:p>
          <a:p>
            <a:r>
              <a:rPr lang="en-IN" dirty="0">
                <a:latin typeface="Century Gothic" panose="020B0502020202020204" pitchFamily="34" charset="0"/>
              </a:rPr>
              <a:t>Text editor undo / redo feature</a:t>
            </a:r>
          </a:p>
          <a:p>
            <a:r>
              <a:rPr lang="en-IN" dirty="0">
                <a:latin typeface="Century Gothic" panose="020B0502020202020204" pitchFamily="34" charset="0"/>
              </a:rPr>
              <a:t>Browsers web page caching for back and forward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Use cases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1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Which Data structure would be used ?</a:t>
            </a:r>
          </a:p>
          <a:p>
            <a:r>
              <a:rPr lang="en-IN" dirty="0" smtClean="0"/>
              <a:t>How class looks like 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Browser Back and Forward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 Simple Phone Book with Some Operation Add/Update/Remove/Search.</a:t>
            </a:r>
          </a:p>
          <a:p>
            <a:r>
              <a:rPr lang="en-IN" dirty="0" smtClean="0"/>
              <a:t>Search can be done with Name and Number both ( Consider full search as of now)</a:t>
            </a:r>
          </a:p>
          <a:p>
            <a:pPr marL="109728" indent="0">
              <a:buNone/>
            </a:pPr>
            <a:r>
              <a:rPr lang="en-IN" dirty="0" smtClean="0"/>
              <a:t> 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Phone Book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4618</TotalTime>
  <Words>70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Java and Advanced Data Structures</vt:lpstr>
      <vt:lpstr>Revision</vt:lpstr>
      <vt:lpstr>Use cases </vt:lpstr>
      <vt:lpstr>Browser Back and Forward  </vt:lpstr>
      <vt:lpstr>Phone Book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SPIT-Java and Advanced DS</dc:title>
  <dc:creator>Shah, Ishwar (IST)</dc:creator>
  <cp:lastModifiedBy>Gupta, Abhishek (ICT)</cp:lastModifiedBy>
  <cp:revision>110</cp:revision>
  <dcterms:created xsi:type="dcterms:W3CDTF">2006-08-16T00:00:00Z</dcterms:created>
  <dcterms:modified xsi:type="dcterms:W3CDTF">2017-10-10T09:16:18Z</dcterms:modified>
</cp:coreProperties>
</file>