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63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7" r:id="rId12"/>
  </p:sldIdLst>
  <p:sldSz cx="14630400" cy="8229600"/>
  <p:notesSz cx="8229600" cy="14630400"/>
  <p:embeddedFontLst>
    <p:embeddedFont>
      <p:font typeface="Tomorrow Semi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E253E-CEEE-0C45-8154-E8FCCA0DC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0842A-332A-1C1D-6083-D40F3D397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1ECBE-6792-363D-FC08-4991BE5A2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D93FA-A95E-DB0E-185F-4E998F60B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D5F65-C1DA-251B-D705-AB5A92320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2AB91-EEF5-C395-06DB-E153D9B385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11CE20-B4B9-9DFB-6953-94015DE82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E5139-2F15-3F88-F30E-780BFE6529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679C1-A637-FF0C-D24D-FBE6BA40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610B24-A7B6-34F1-14E2-D7C6618AB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C48719-9D89-C5CB-8587-2880BFDB7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92170-D0AC-F727-709A-5FE1BB173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679C1-A637-FF0C-D24D-FBE6BA40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610B24-A7B6-34F1-14E2-D7C6618AB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C48719-9D89-C5CB-8587-2880BFDB7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92170-D0AC-F727-709A-5FE1BB173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30D63-BCBD-96D2-7105-C07737561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0C6CE0-857A-003B-F3A6-1C385CA23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CE72C-A593-3D5F-D7FC-47FADB0BF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E3036-2EBF-40AC-9C4A-E69C91325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D5F65-C1DA-251B-D705-AB5A92320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2AB91-EEF5-C395-06DB-E153D9B385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11CE20-B4B9-9DFB-6953-94015DE82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E5139-2F15-3F88-F30E-780BFE6529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7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3TeEqgqPK8M?feature=oembed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NbEbs6I3eLw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Y46zXHvUB1s?feature=oembed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study.com/academy/lesson/video/artificial-intelligence-in-everyday-life.html?wvideo=e288e1f7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e6cKKdR0bbI?feature=oembed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eb4UowDFico?feature=oembed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757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🧠 AI Concepts &amp; Deep Learning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800137" y="508668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800135" y="2228771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800135" y="313596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10317" y="3099188"/>
            <a:ext cx="74371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Artificial Intelligence?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800136" y="368912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10320" y="3689125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Applications of AI in Real Life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800135" y="427026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10320" y="4270269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Evolution of AI ➝ ML ➝ DL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800137" y="485141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10320" y="4901063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Deep Learning?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795083" y="61083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11611" y="6138480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791596" y="551030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08124" y="5557336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How Does Deep Learning Work?</a:t>
            </a:r>
            <a:endParaRPr lang="en-US" sz="2200" dirty="0"/>
          </a:p>
        </p:txBody>
      </p:sp>
      <p:sp>
        <p:nvSpPr>
          <p:cNvPr id="5" name="Shape 4">
            <a:extLst>
              <a:ext uri="{FF2B5EF4-FFF2-40B4-BE49-F238E27FC236}">
                <a16:creationId xmlns:a16="http://schemas.microsoft.com/office/drawing/2014/main" id="{EAEB57CF-C72E-B992-3654-F271F01FD906}"/>
              </a:ext>
            </a:extLst>
          </p:cNvPr>
          <p:cNvSpPr/>
          <p:nvPr/>
        </p:nvSpPr>
        <p:spPr>
          <a:xfrm>
            <a:off x="744992" y="539388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5EB32-9E84-6CB2-AA6A-9014920335C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47513" y="0"/>
            <a:ext cx="588288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A6440-B929-5515-8CA1-2C26E4BAB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C63653-FF59-8144-6307-0209A39F3B08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4E175868-8544-FD4E-107E-D4C2DAF1D817}"/>
              </a:ext>
            </a:extLst>
          </p:cNvPr>
          <p:cNvSpPr/>
          <p:nvPr/>
        </p:nvSpPr>
        <p:spPr>
          <a:xfrm>
            <a:off x="2886165" y="337668"/>
            <a:ext cx="55304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How Does Deep Learning Work?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BEFE8-A0FA-4F6B-E6D8-80578A760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714" y="1829356"/>
            <a:ext cx="8732197" cy="45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76964-5828-3866-8755-42141A43E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26C315-1744-22A7-E6FE-56B3CED6D836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nline Media 1" title="Neural Networks in 100 seconds">
            <a:hlinkClick r:id="" action="ppaction://media"/>
            <a:extLst>
              <a:ext uri="{FF2B5EF4-FFF2-40B4-BE49-F238E27FC236}">
                <a16:creationId xmlns:a16="http://schemas.microsoft.com/office/drawing/2014/main" id="{7F5E80A6-DB15-572D-2D69-E1E10F9FA4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6731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2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29026" y="509871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Artificial Intelligence?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85533-71CE-196F-0C5F-44AC0714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81" y="2349427"/>
            <a:ext cx="7144747" cy="3115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2AC12-4B58-C495-027E-AE0F7C8BC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B0DE51-D7A0-4EA5-B9BE-5EDF9162BE9A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nline Media 5" title="What is AI?">
            <a:hlinkClick r:id="" action="ppaction://media"/>
            <a:extLst>
              <a:ext uri="{FF2B5EF4-FFF2-40B4-BE49-F238E27FC236}">
                <a16:creationId xmlns:a16="http://schemas.microsoft.com/office/drawing/2014/main" id="{31A17328-6EC2-82D0-4201-F326A9ABBA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49136" y="809985"/>
            <a:ext cx="11707092" cy="66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1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3173548" y="246695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Applications of AI in Real Life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DC986-466A-C32B-FCC8-0C700E17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442" y="1591622"/>
            <a:ext cx="6902917" cy="504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2AC12-4B58-C495-027E-AE0F7C8BC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B0DE51-D7A0-4EA5-B9BE-5EDF9162BE9A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>
            <a:hlinkClick r:id="rId4"/>
            <a:extLst>
              <a:ext uri="{FF2B5EF4-FFF2-40B4-BE49-F238E27FC236}">
                <a16:creationId xmlns:a16="http://schemas.microsoft.com/office/drawing/2014/main" id="{D153258B-6D12-B1B7-230B-0CCB25487B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18346" y="2346902"/>
            <a:ext cx="134744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Online Media 3" title="Top 10 Applications Of Artificial Intelligence in 2021 | Artificial Intelligence Training | Edureka">
            <a:hlinkClick r:id="" action="ppaction://media"/>
            <a:extLst>
              <a:ext uri="{FF2B5EF4-FFF2-40B4-BE49-F238E27FC236}">
                <a16:creationId xmlns:a16="http://schemas.microsoft.com/office/drawing/2014/main" id="{570D1021-92E0-B0AE-ABDE-D0117CAB95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219200" y="6731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4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3173548" y="233759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Evolution of AI ➝ ML ➝ DL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9BB7B-406E-5099-39BA-125A2FF1D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470" y="2618508"/>
            <a:ext cx="8640381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1D3C6-3FB3-3D6F-F3EC-12CB076A4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6B6C9B-E1EC-0E53-BC70-23B7A8B4FD6C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nline Media 2" title="AI vs ML vs DL | What's the difference ?? 🤔">
            <a:hlinkClick r:id="" action="ppaction://media"/>
            <a:extLst>
              <a:ext uri="{FF2B5EF4-FFF2-40B4-BE49-F238E27FC236}">
                <a16:creationId xmlns:a16="http://schemas.microsoft.com/office/drawing/2014/main" id="{3EA39F2F-D396-59F9-3BDB-2973BBF8B2C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6731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1B9E60C3-F8B7-25B7-1082-6C8D601BE5B7}"/>
              </a:ext>
            </a:extLst>
          </p:cNvPr>
          <p:cNvSpPr/>
          <p:nvPr/>
        </p:nvSpPr>
        <p:spPr>
          <a:xfrm>
            <a:off x="4205811" y="337668"/>
            <a:ext cx="55304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Deep Learning?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EA7EB-0E71-042B-A065-75252609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83" y="2256909"/>
            <a:ext cx="8085543" cy="37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76964-5828-3866-8755-42141A43E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26C315-1744-22A7-E6FE-56B3CED6D836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Deep Learning in 100 seconds">
            <a:hlinkClick r:id="" action="ppaction://media"/>
            <a:extLst>
              <a:ext uri="{FF2B5EF4-FFF2-40B4-BE49-F238E27FC236}">
                <a16:creationId xmlns:a16="http://schemas.microsoft.com/office/drawing/2014/main" id="{207AE6A0-C14C-CBAB-159B-01F441CBB5F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6731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2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79</Words>
  <Application>Microsoft Office PowerPoint</Application>
  <PresentationFormat>Custom</PresentationFormat>
  <Paragraphs>28</Paragraphs>
  <Slides>11</Slides>
  <Notes>11</Notes>
  <HiddenSlides>0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Tomorrow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99</cp:revision>
  <dcterms:created xsi:type="dcterms:W3CDTF">2025-05-23T05:58:18Z</dcterms:created>
  <dcterms:modified xsi:type="dcterms:W3CDTF">2025-06-15T02:50:10Z</dcterms:modified>
</cp:coreProperties>
</file>