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Tomorrow Semi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 Statistics for AI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697293" y="507053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697293" y="2184649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697293" y="30918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207476" y="3091839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Statistics? Why is it important in AI?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697292" y="36729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207476" y="3672983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Statistics: Descriptive vs Inferential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697291" y="42541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207476" y="4254127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Measures of Central Tendency: Mean, Median, Mode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697293" y="483527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207476" y="4884921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Measures of Dispersion: Range, Variance, Standard Deviation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690948" y="6199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207476" y="6229705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695361" y="6929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207476" y="690717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2A4FD0-950C-CEAE-F782-8E11FB4969A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690948" y="554226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205546" y="554226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Visualizing Data using Pandas &amp; Matplotlib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82318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Statistics in AI?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7C80F-FEE3-6D35-26D6-4D18BB36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77" y="1975692"/>
            <a:ext cx="11279393" cy="49157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3191302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Descriptive vs Inferential Statistics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1B5D3-7A71-E4D2-19BF-399F6A432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16" y="1483111"/>
            <a:ext cx="9810732" cy="3777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FDE90E-F11A-147B-ED58-532793EBA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31" y="5541776"/>
            <a:ext cx="4645141" cy="23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Measures of Central Tendency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2ABD3-D174-65C5-203C-7329A1B4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346" y="1576033"/>
            <a:ext cx="8617839" cy="5077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7BAAC0-BC5D-638F-AA78-0A8EDDF08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346" y="6653567"/>
            <a:ext cx="8617839" cy="71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414327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Measures of Dispersion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C17CC-E535-EB6C-F9E4-9163C4DD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27" y="1683451"/>
            <a:ext cx="7097163" cy="59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1998121" y="153276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Visualizing Stats with Pandas + Matplotlib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E2FD6-0ABE-E56F-55C9-944F6C485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86" y="1313820"/>
            <a:ext cx="7781880" cy="6165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854CC-41D3-9713-66CD-66955205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179" y="7469912"/>
            <a:ext cx="766869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97</Words>
  <Application>Microsoft Office PowerPoint</Application>
  <PresentationFormat>Custom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29</cp:revision>
  <dcterms:created xsi:type="dcterms:W3CDTF">2025-05-23T05:58:18Z</dcterms:created>
  <dcterms:modified xsi:type="dcterms:W3CDTF">2025-06-03T13:29:49Z</dcterms:modified>
</cp:coreProperties>
</file>