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57" r:id="rId3"/>
    <p:sldId id="259" r:id="rId4"/>
    <p:sldId id="265" r:id="rId5"/>
    <p:sldId id="266" r:id="rId6"/>
    <p:sldId id="260" r:id="rId7"/>
    <p:sldId id="262" r:id="rId8"/>
    <p:sldId id="264" r:id="rId9"/>
    <p:sldId id="261" r:id="rId10"/>
    <p:sldId id="263" r:id="rId11"/>
  </p:sldIdLst>
  <p:sldSz cx="14630400" cy="8229600"/>
  <p:notesSz cx="8229600" cy="14630400"/>
  <p:embeddedFontLst>
    <p:embeddedFont>
      <p:font typeface="Tomorrow Semi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14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76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_RwRRozVsKI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szk_3FXpkY0?feature=oembed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6C8slpJDyP8?feature=oembed" TargetMode="Externa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JC8VIDSx_Q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Introduction to Machine Learning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Machine Learning?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Categories of ML: Supervised, Unsupervised, Reinforcement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Real-life Applications of ML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Terminologies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Workflow of an ML Project</a:t>
            </a:r>
            <a:endParaRPr lang="en-US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3D2B00-413B-8E97-A4CE-930B79E8D9B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Machine Learning?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00287-B3F5-9CD3-6F98-AC4D266F2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673" y="1698107"/>
            <a:ext cx="10665506" cy="48333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73548" y="39317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Machine Learning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84049-45AC-E3B8-0362-95C211F0F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6121" y="1528975"/>
            <a:ext cx="7500913" cy="5959845"/>
          </a:xfrm>
          <a:prstGeom prst="rect">
            <a:avLst/>
          </a:prstGeom>
        </p:spPr>
      </p:pic>
      <p:pic>
        <p:nvPicPr>
          <p:cNvPr id="9" name="Online Media 8" title="The AlphaGo Legacy: What is Reinforcement Learning Doing in 2025">
            <a:hlinkClick r:id="" action="ppaction://media"/>
            <a:extLst>
              <a:ext uri="{FF2B5EF4-FFF2-40B4-BE49-F238E27FC236}">
                <a16:creationId xmlns:a16="http://schemas.microsoft.com/office/drawing/2014/main" id="{517AACD1-2445-3443-D512-CE93EBE300D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9739851" y="1528975"/>
            <a:ext cx="3433999" cy="60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What is Supervised Learning? (in 60 seconds)">
            <a:hlinkClick r:id="" action="ppaction://media"/>
            <a:extLst>
              <a:ext uri="{FF2B5EF4-FFF2-40B4-BE49-F238E27FC236}">
                <a16:creationId xmlns:a16="http://schemas.microsoft.com/office/drawing/2014/main" id="{43214ACE-4091-81B4-FA42-883B09EDD66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68075" y="168275"/>
            <a:ext cx="4342471" cy="76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7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Unsupervised Learning Explained in 60 Seconds! 🧠📊 No Labels, Just Patterns">
            <a:hlinkClick r:id="" action="ppaction://media"/>
            <a:extLst>
              <a:ext uri="{FF2B5EF4-FFF2-40B4-BE49-F238E27FC236}">
                <a16:creationId xmlns:a16="http://schemas.microsoft.com/office/drawing/2014/main" id="{AB350239-2E78-DBCB-9263-A1B6A1D685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28800" y="112906"/>
            <a:ext cx="10671717" cy="800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6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Real-world Applications of ML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8CC07-F2A1-9886-4C40-D9CEF4C71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09" y="2362622"/>
            <a:ext cx="6705043" cy="4043943"/>
          </a:xfrm>
          <a:prstGeom prst="rect">
            <a:avLst/>
          </a:prstGeom>
        </p:spPr>
      </p:pic>
      <p:pic>
        <p:nvPicPr>
          <p:cNvPr id="9" name="Online Media 8" title="How AI works in everyday life | Google AI">
            <a:hlinkClick r:id="" action="ppaction://media"/>
            <a:extLst>
              <a:ext uri="{FF2B5EF4-FFF2-40B4-BE49-F238E27FC236}">
                <a16:creationId xmlns:a16="http://schemas.microsoft.com/office/drawing/2014/main" id="{79702E03-9E8D-F6B5-0126-94958BA6708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7312352" y="2362621"/>
            <a:ext cx="7162703" cy="40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Terminologies Simplified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BF73B-17E8-99ED-CA44-94DFEA41D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40" y="2116405"/>
            <a:ext cx="10575520" cy="423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3659653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ML Pipeline (Workflow)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n overview of Machine Learning pipeline and its importance">
            <a:extLst>
              <a:ext uri="{FF2B5EF4-FFF2-40B4-BE49-F238E27FC236}">
                <a16:creationId xmlns:a16="http://schemas.microsoft.com/office/drawing/2014/main" id="{9852871F-9730-DDBB-1853-5E9AD0ABC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500" y="4858835"/>
            <a:ext cx="932116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C3DCF7-8C5E-67C2-AF32-CE11FADD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6816" y="1344744"/>
            <a:ext cx="3787252" cy="35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78</Words>
  <Application>Microsoft Office PowerPoint</Application>
  <PresentationFormat>Custom</PresentationFormat>
  <Paragraphs>32</Paragraphs>
  <Slides>10</Slides>
  <Notes>10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42</cp:revision>
  <dcterms:created xsi:type="dcterms:W3CDTF">2025-05-23T05:58:18Z</dcterms:created>
  <dcterms:modified xsi:type="dcterms:W3CDTF">2025-06-03T14:48:11Z</dcterms:modified>
</cp:coreProperties>
</file>