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1" r:id="rId6"/>
  </p:sldIdLst>
  <p:sldSz cx="14630400" cy="8229600"/>
  <p:notesSz cx="8229600" cy="14630400"/>
  <p:embeddedFontLst>
    <p:embeddedFont>
      <p:font typeface="Tomorrow Semi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757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Supervised Learning- Regression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800135" y="511466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800135" y="2228771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800135" y="313596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10318" y="3135961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Regression?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800134" y="371710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10318" y="3717105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Regression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800133" y="429824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10318" y="4298249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Real-World Regression Examples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800135" y="487939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10318" y="4929043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Intuition Behind Linear Regression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793790" y="546716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10318" y="5497260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798203" y="615019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10318" y="612805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585B0-8373-FDDF-3A53-4CD208095A5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82318" y="457558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Regression?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EEF7A-16EA-11D3-41E0-DA4BF9BF4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110" y="1889736"/>
            <a:ext cx="9992557" cy="44501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4191858" y="39317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Regression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432FD-929F-C140-D3AC-A353BF19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415" y="1591462"/>
            <a:ext cx="7393570" cy="60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Real-World Regression Examples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CC6D5-9AD2-3C4B-7E49-21E70059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98" y="1983058"/>
            <a:ext cx="11110413" cy="42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2256880" y="153276"/>
            <a:ext cx="66775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Intuition Behind Linear Regression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CBCA5-297E-9FAC-54AB-DDFA331A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388" y="1194306"/>
            <a:ext cx="9039623" cy="58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</Words>
  <Application>Microsoft Office PowerPoint</Application>
  <PresentationFormat>Custom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Tomorrow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52</cp:revision>
  <dcterms:created xsi:type="dcterms:W3CDTF">2025-05-23T05:58:18Z</dcterms:created>
  <dcterms:modified xsi:type="dcterms:W3CDTF">2025-06-09T15:30:23Z</dcterms:modified>
</cp:coreProperties>
</file>