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9" r:id="rId4"/>
    <p:sldId id="260" r:id="rId5"/>
    <p:sldId id="262" r:id="rId6"/>
    <p:sldId id="264" r:id="rId7"/>
    <p:sldId id="261" r:id="rId8"/>
    <p:sldId id="263" r:id="rId9"/>
  </p:sldIdLst>
  <p:sldSz cx="14630400" cy="8229600"/>
  <p:notesSz cx="8229600" cy="14630400"/>
  <p:embeddedFontLst>
    <p:embeddedFont>
      <p:font typeface="Tomorrow Semi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68B1-4DB4-BCBD-BD89-9D4A6E01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F891C-D13D-4BD4-26E6-F510BDD01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F2242-5A22-CD58-D958-440F6447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BF73D-24AB-E0C1-6CAE-A192DB9EE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E5BC-C97E-C5BD-DD8D-27FC3CD5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B8E08-F8D1-B131-A313-3F89752BF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DEDF9A-F679-56A3-E586-E5D43B23D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C79E5-0A56-217C-716B-CDA0E4623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D865-F275-35B4-161E-2DA2181C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32CE3-A0B7-427A-4C42-5299716FD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F4B2D-02E4-BF6A-CCEE-BB444033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A057-5B2E-D514-1AE5-63C43485C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670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Linear Algebra for AI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697293" y="507053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697293" y="2184649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697293" y="309183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207476" y="3091839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What is Linear Algebra? Why is it important in AI?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697292" y="367298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207476" y="3672983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Vectors and Scalars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697291" y="425412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207476" y="4254127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Matrices and Matrix Operations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697293" y="483527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207476" y="4884921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Identity, Transpose, and Inverse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690948" y="619960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207476" y="6229705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695361" y="692931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207476" y="690717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sp>
        <p:nvSpPr>
          <p:cNvPr id="5" name="Shape 11">
            <a:extLst>
              <a:ext uri="{FF2B5EF4-FFF2-40B4-BE49-F238E27FC236}">
                <a16:creationId xmlns:a16="http://schemas.microsoft.com/office/drawing/2014/main" id="{011A1342-BAE6-F1BC-3221-9819E369284B}"/>
              </a:ext>
            </a:extLst>
          </p:cNvPr>
          <p:cNvSpPr/>
          <p:nvPr/>
        </p:nvSpPr>
        <p:spPr>
          <a:xfrm>
            <a:off x="690948" y="5542264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12">
            <a:extLst>
              <a:ext uri="{FF2B5EF4-FFF2-40B4-BE49-F238E27FC236}">
                <a16:creationId xmlns:a16="http://schemas.microsoft.com/office/drawing/2014/main" id="{98D3B814-897D-0A3F-2296-EAD7A2B33578}"/>
              </a:ext>
            </a:extLst>
          </p:cNvPr>
          <p:cNvSpPr/>
          <p:nvPr/>
        </p:nvSpPr>
        <p:spPr>
          <a:xfrm>
            <a:off x="1205546" y="554226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Practical Applications in AI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10049-0D52-1EE2-F5DC-4953257A126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5732" y="457558"/>
            <a:ext cx="6354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What is Linear Algebra? Why is it important in AI?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956239-91BA-2144-6455-8D34BE0A5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875" y="1844013"/>
            <a:ext cx="11615317" cy="47017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2131936" y="13914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Scalars, Vectors, and Vector Operations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A6557-13BC-0FC0-CAA6-40525AAFB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037" y="1216056"/>
            <a:ext cx="8509894" cy="64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2678346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Matrices and Basic Matrix Operations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F40DA-22CD-3AB9-77E0-B84BB86AB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957" y="1826837"/>
            <a:ext cx="8316486" cy="4840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6D1338-E613-FA36-311B-65F5A4919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6957" y="6667485"/>
            <a:ext cx="8316486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2F55-9353-D620-66A6-2479E820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5C130DB-B8CD-A2F3-3317-1FB03FDEB6C2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Short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7652DB-9808-C25F-4DE1-74D602A72AE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CAEE-B925-8C19-FEDE-8BAB8F6F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FFC641-4214-E87E-C790-8878C710C677}"/>
              </a:ext>
            </a:extLst>
          </p:cNvPr>
          <p:cNvSpPr/>
          <p:nvPr/>
        </p:nvSpPr>
        <p:spPr>
          <a:xfrm>
            <a:off x="3414327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Identity, Transpose, and Inverse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AE874-94D3-26D7-9A35-01E939387BAF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49C22-2EFA-5A0F-E47E-068802DBE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39" y="1787089"/>
            <a:ext cx="7301358" cy="5199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9EEFA6-9627-A55F-6721-D0C8F79D7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438" y="7031556"/>
            <a:ext cx="7301357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9BBE74-98EC-F52C-2C1C-F62A94655873}"/>
              </a:ext>
            </a:extLst>
          </p:cNvPr>
          <p:cNvSpPr/>
          <p:nvPr/>
        </p:nvSpPr>
        <p:spPr>
          <a:xfrm>
            <a:off x="1998121" y="153276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Linear Algebra in AI – Real World Usage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CB488-0C83-CF0A-62D8-8CBC55B83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432" y="2129142"/>
            <a:ext cx="10529809" cy="397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7007-4D95-6974-DB6B-E5F539D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F7A1A29-5EC9-EF50-4691-68D1F7D7DBD4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Main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017F3-B4D2-A4B9-3C85-22B9AAB29203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97</Words>
  <Application>Microsoft Office PowerPoint</Application>
  <PresentationFormat>Custom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Tomorrow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Piyush Phuyal</cp:lastModifiedBy>
  <cp:revision>42</cp:revision>
  <dcterms:created xsi:type="dcterms:W3CDTF">2025-05-23T05:58:18Z</dcterms:created>
  <dcterms:modified xsi:type="dcterms:W3CDTF">2025-05-30T10:04:28Z</dcterms:modified>
</cp:coreProperties>
</file>