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59" r:id="rId4"/>
    <p:sldId id="260" r:id="rId5"/>
    <p:sldId id="262" r:id="rId6"/>
    <p:sldId id="264" r:id="rId7"/>
    <p:sldId id="261" r:id="rId8"/>
    <p:sldId id="263" r:id="rId9"/>
  </p:sldIdLst>
  <p:sldSz cx="14630400" cy="8229600"/>
  <p:notesSz cx="8229600" cy="14630400"/>
  <p:embeddedFontLst>
    <p:embeddedFont>
      <p:font typeface="Tomorrow Semi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6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E5BC-C97E-C5BD-DD8D-27FC3CD5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B8E08-F8D1-B131-A313-3F89752BF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DEDF9A-F679-56A3-E586-E5D43B23D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C79E5-0A56-217C-716B-CDA0E4623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8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Probability Basics for AI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697293" y="507053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697293" y="2184649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697293" y="30918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207476" y="3091839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Probability? Why it matters in AI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697292" y="36729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207476" y="3672983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Probability: Theoretical, Experimental, Conditional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697291" y="42541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207476" y="4254127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Rules: Addition &amp; Multiplication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697293" y="483527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207476" y="4884921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Independent vs Dependent Events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690948" y="6199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207476" y="6229705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695361" y="6929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207476" y="690717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sp>
        <p:nvSpPr>
          <p:cNvPr id="5" name="Shape 11">
            <a:extLst>
              <a:ext uri="{FF2B5EF4-FFF2-40B4-BE49-F238E27FC236}">
                <a16:creationId xmlns:a16="http://schemas.microsoft.com/office/drawing/2014/main" id="{011A1342-BAE6-F1BC-3221-9819E369284B}"/>
              </a:ext>
            </a:extLst>
          </p:cNvPr>
          <p:cNvSpPr/>
          <p:nvPr/>
        </p:nvSpPr>
        <p:spPr>
          <a:xfrm>
            <a:off x="690948" y="5542264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12">
            <a:extLst>
              <a:ext uri="{FF2B5EF4-FFF2-40B4-BE49-F238E27FC236}">
                <a16:creationId xmlns:a16="http://schemas.microsoft.com/office/drawing/2014/main" id="{98D3B814-897D-0A3F-2296-EAD7A2B33578}"/>
              </a:ext>
            </a:extLst>
          </p:cNvPr>
          <p:cNvSpPr/>
          <p:nvPr/>
        </p:nvSpPr>
        <p:spPr>
          <a:xfrm>
            <a:off x="1205546" y="554226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 AI Applications of Probability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685E5-3D66-4B9B-2E9D-F872276073C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52435" y="513672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</a:rPr>
              <a:t>What is Probability &amp; Why It Matters in AI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406F3-11ED-8F53-90FD-3336AC4D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685" y="1858597"/>
            <a:ext cx="10649638" cy="46202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4228365" y="13914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Probability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A57D87-80DA-1352-7F5F-1D6985D9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834" y="1295182"/>
            <a:ext cx="7168546" cy="595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3336269" y="415027"/>
            <a:ext cx="6543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Basic Probability Rules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003B16-6856-1FB2-C8DB-109AB13F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356" y="1621148"/>
            <a:ext cx="7373770" cy="545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CAEE-B925-8C19-FEDE-8BAB8F6FF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6FFC641-4214-E87E-C790-8878C710C677}"/>
              </a:ext>
            </a:extLst>
          </p:cNvPr>
          <p:cNvSpPr/>
          <p:nvPr/>
        </p:nvSpPr>
        <p:spPr>
          <a:xfrm>
            <a:off x="3414327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Independent vs Dependent Events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AE874-94D3-26D7-9A35-01E939387BAF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23DF8-0FE2-DD03-3FFF-407C58479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999" y="2240646"/>
            <a:ext cx="11470466" cy="330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5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1998121" y="153276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 Applications of Probability in AI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2B2F0-404E-F8FA-334A-0FB7D0E7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121" y="2098938"/>
            <a:ext cx="11340023" cy="403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88</Words>
  <Application>Microsoft Office PowerPoint</Application>
  <PresentationFormat>Custom</PresentationFormat>
  <Paragraphs>30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56</cp:revision>
  <dcterms:created xsi:type="dcterms:W3CDTF">2025-05-23T05:58:18Z</dcterms:created>
  <dcterms:modified xsi:type="dcterms:W3CDTF">2025-06-05T14:10:16Z</dcterms:modified>
</cp:coreProperties>
</file>