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9" r:id="rId4"/>
    <p:sldId id="260" r:id="rId5"/>
    <p:sldId id="262" r:id="rId6"/>
    <p:sldId id="264" r:id="rId7"/>
    <p:sldId id="261" r:id="rId8"/>
    <p:sldId id="263" r:id="rId9"/>
  </p:sldIdLst>
  <p:sldSz cx="14630400" cy="8229600"/>
  <p:notesSz cx="8229600" cy="14630400"/>
  <p:embeddedFontLst>
    <p:embeddedFont>
      <p:font typeface="Tomorrow Semi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68B1-4DB4-BCBD-BD89-9D4A6E01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FF891C-D13D-4BD4-26E6-F510BDD01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F2242-5A22-CD58-D958-440F6447D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BF73D-24AB-E0C1-6CAE-A192DB9EE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E5BC-C97E-C5BD-DD8D-27FC3CD5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B8E08-F8D1-B131-A313-3F89752BF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DEDF9A-F679-56A3-E586-E5D43B23D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C79E5-0A56-217C-716B-CDA0E4623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D865-F275-35B4-161E-2DA2181C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32CE3-A0B7-427A-4C42-5299716FD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F4B2D-02E4-BF6A-CCEE-BB444033B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A057-5B2E-D514-1AE5-63C43485C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670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Exploratory Data Analysis-1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697293" y="507053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697293" y="2184649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697293" y="309183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207476" y="3091839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What is EDA?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697292" y="367298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207476" y="3672983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Profiling: Overview of rows, columns, types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697291" y="4254127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207476" y="4254127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quality checks (duplicates, nulls, datatypes)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697293" y="483527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207476" y="4884921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Detecting Outliers (concept only)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690948" y="619960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207476" y="6229705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695361" y="692931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207476" y="690717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sp>
        <p:nvSpPr>
          <p:cNvPr id="5" name="Shape 11">
            <a:extLst>
              <a:ext uri="{FF2B5EF4-FFF2-40B4-BE49-F238E27FC236}">
                <a16:creationId xmlns:a16="http://schemas.microsoft.com/office/drawing/2014/main" id="{011A1342-BAE6-F1BC-3221-9819E369284B}"/>
              </a:ext>
            </a:extLst>
          </p:cNvPr>
          <p:cNvSpPr/>
          <p:nvPr/>
        </p:nvSpPr>
        <p:spPr>
          <a:xfrm>
            <a:off x="690948" y="5542264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12">
            <a:extLst>
              <a:ext uri="{FF2B5EF4-FFF2-40B4-BE49-F238E27FC236}">
                <a16:creationId xmlns:a16="http://schemas.microsoft.com/office/drawing/2014/main" id="{98D3B814-897D-0A3F-2296-EAD7A2B33578}"/>
              </a:ext>
            </a:extLst>
          </p:cNvPr>
          <p:cNvSpPr/>
          <p:nvPr/>
        </p:nvSpPr>
        <p:spPr>
          <a:xfrm>
            <a:off x="1205546" y="554226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Cleaning intro (brief)</a:t>
            </a:r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14CC1-876D-DCED-C17F-723C3AA3299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89860" y="312950"/>
            <a:ext cx="6354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</a:rPr>
              <a:t>EDA Refresher – What and Why?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94B6A-E2D7-A5A5-3169-85927AA3A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458" y="1694953"/>
            <a:ext cx="6124521" cy="55023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1607828" y="13914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Profiling – Getting to Know the Dataset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CE0E6-6FA5-E917-9FF1-66E6E9FD1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391" y="1255674"/>
            <a:ext cx="5727618" cy="654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3336269" y="415027"/>
            <a:ext cx="65437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Quality Checks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C10FF-D74A-8C5C-7C2E-1E1A55A20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269" y="1722799"/>
            <a:ext cx="7027093" cy="54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2F55-9353-D620-66A6-2479E820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5C130DB-B8CD-A2F3-3317-1FB03FDEB6C2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Short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7652DB-9808-C25F-4DE1-74D602A72AE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1CAEE-B925-8C19-FEDE-8BAB8F6F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6FFC641-4214-E87E-C790-8878C710C677}"/>
              </a:ext>
            </a:extLst>
          </p:cNvPr>
          <p:cNvSpPr/>
          <p:nvPr/>
        </p:nvSpPr>
        <p:spPr>
          <a:xfrm>
            <a:off x="2444171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Detecting Outliers – Conceptual View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AE874-94D3-26D7-9A35-01E939387BAF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D10F0-7853-3EE6-254E-0615F123E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472" y="1752270"/>
            <a:ext cx="7386362" cy="57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F9BBE74-98EC-F52C-2C1C-F62A94655873}"/>
              </a:ext>
            </a:extLst>
          </p:cNvPr>
          <p:cNvSpPr/>
          <p:nvPr/>
        </p:nvSpPr>
        <p:spPr>
          <a:xfrm>
            <a:off x="2990580" y="264788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Quick Glimpse into Cleaning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50F91-62C4-CFE8-825A-F3D1C4E79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825" y="1774859"/>
            <a:ext cx="7457104" cy="525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B7007-4D95-6974-DB6B-E5F539D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F7A1A29-5EC9-EF50-4691-68D1F7D7DBD4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Main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017F3-B4D2-A4B9-3C85-22B9AAB29203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92</Words>
  <Application>Microsoft Office PowerPoint</Application>
  <PresentationFormat>Custom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Tomorrow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Piyush Phuyal</cp:lastModifiedBy>
  <cp:revision>66</cp:revision>
  <dcterms:created xsi:type="dcterms:W3CDTF">2025-05-23T05:58:18Z</dcterms:created>
  <dcterms:modified xsi:type="dcterms:W3CDTF">2025-05-30T15:08:13Z</dcterms:modified>
</cp:coreProperties>
</file>