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4630400" cy="8229600"/>
  <p:notesSz cx="8229600" cy="14630400"/>
  <p:embeddedFontLst>
    <p:embeddedFont>
      <p:font typeface="Tomorrow Semi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34F6-E5CC-12D7-09C8-C0C352A46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C9F200-7B84-C3B5-C6F8-D6C59F888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D2A7A-5C45-6809-58AF-5B79894D1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3F713-9719-E297-C383-A6E60B94E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7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Hyperparameter Tuning in Supervised ML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are hyperparameters?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tuning is important?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Popular techniques: Grid Search, Random Search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Using </a:t>
            </a: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GridSearchCV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 from scikit-learn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46739" y="545752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63267" y="5487622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46739" y="607138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63267" y="6118416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93792" y="63589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34464-E222-A9D0-CBFB-71B10B667D6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are Hyperparameters?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8EED0-56B0-6D0F-CDBE-FCEE9DC1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187" y="1495059"/>
            <a:ext cx="10418247" cy="59937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339804" y="253234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Why Tune Hyperparameters?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2CE58-63CC-E749-3327-DDD69DDA3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767" y="1749284"/>
            <a:ext cx="11285786" cy="48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4143464" y="35844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Techniques for Tuning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EBBA6-4BCE-C340-0445-93D69B31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93" y="1440086"/>
            <a:ext cx="7226214" cy="590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17B3E-CD52-FDBE-1D0D-E958F85C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739E9DF-B71F-8DEF-8A6D-D239E9DD3C2A}"/>
              </a:ext>
            </a:extLst>
          </p:cNvPr>
          <p:cNvSpPr/>
          <p:nvPr/>
        </p:nvSpPr>
        <p:spPr>
          <a:xfrm>
            <a:off x="4143464" y="35844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Best Practices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AC95BC-BBFC-C9EC-3737-2C7B6D89662D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0F947-C65E-7FF4-CB94-33EAB1AD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682" y="1451944"/>
            <a:ext cx="6382554" cy="54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52</Words>
  <Application>Microsoft Office PowerPoint</Application>
  <PresentationFormat>Custom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79</cp:revision>
  <dcterms:created xsi:type="dcterms:W3CDTF">2025-05-23T05:58:18Z</dcterms:created>
  <dcterms:modified xsi:type="dcterms:W3CDTF">2025-06-14T06:50:32Z</dcterms:modified>
</cp:coreProperties>
</file>