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2510" y="137830"/>
            <a:ext cx="7556421" cy="1895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Exploratory Data Analysis-2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</a:rPr>
              <a:t>(Data Visualization &amp; Feature Exploration)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67314" y="549472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67314" y="248608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67314" y="351602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77497" y="3516028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Univariate Analysis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67313" y="409717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77497" y="4097172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Bivariate Analysis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67312" y="467831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77497" y="4678316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Correlation &amp; Heatmaps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67314" y="525946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77497" y="5309110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Distribution Plots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860969" y="662379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77497" y="665389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865382" y="735350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77497" y="733136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860969" y="596645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375567" y="596645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Intro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14CC1-876D-DCED-C17F-723C3AA3299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5324" y="156833"/>
            <a:ext cx="10290520" cy="1382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Univariate Analysis – Understanding </a:t>
            </a:r>
          </a:p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One Feature at a Time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B429-AA8A-4A08-B780-97C107FF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025" y="1862254"/>
            <a:ext cx="8106906" cy="3267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7EAA6-67E8-9940-E3D1-2A5ADF4A4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025" y="5015951"/>
            <a:ext cx="8106906" cy="28432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2845613" y="144467"/>
            <a:ext cx="9420728" cy="1410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Bivariate Analysis – Relationships </a:t>
            </a:r>
          </a:p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Between Two Features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01252-C411-F8A4-1AFD-52EF0358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31" y="2012747"/>
            <a:ext cx="7792537" cy="2580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BB0F8-1B2B-2E65-26E7-70DB05E9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931" y="4471639"/>
            <a:ext cx="7792536" cy="25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Correlation and Heatmaps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210F4-D2FE-897C-B3ED-AF992852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340" y="1641490"/>
            <a:ext cx="8522079" cy="54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173548" y="38201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Distribution &amp; Density Plots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14513-4FDE-EC8C-145A-4F39C5612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790" y="2077519"/>
            <a:ext cx="7732162" cy="3866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C0C31-DB81-827F-45B0-9659945BB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90" y="5943600"/>
            <a:ext cx="7732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990580" y="26478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Introduction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B5118-F041-4F42-B791-65C86986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09" y="1861950"/>
            <a:ext cx="8554644" cy="26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4E4D6-F1AE-CF2B-CEB8-F7381041C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909" y="4483396"/>
            <a:ext cx="855464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74</Words>
  <Application>Microsoft Office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78</cp:revision>
  <dcterms:created xsi:type="dcterms:W3CDTF">2025-05-23T05:58:18Z</dcterms:created>
  <dcterms:modified xsi:type="dcterms:W3CDTF">2025-05-30T15:24:05Z</dcterms:modified>
</cp:coreProperties>
</file>