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14630400" cy="8229600"/>
  <p:notesSz cx="8229600" cy="14630400"/>
  <p:embeddedFontLst>
    <p:embeddedFont>
      <p:font typeface="Tomorrow Semi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 Development and Inference with </a:t>
            </a:r>
            <a:r>
              <a:rPr lang="en-US" sz="4450" dirty="0" err="1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Streamlit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00135" y="51146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00135" y="2228771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00135" y="313596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10318" y="3135961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Build a basic regression/classification model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00134" y="371710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10318" y="3717105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Deploy it using </a:t>
            </a:r>
            <a:r>
              <a:rPr lang="en-US" sz="2200" dirty="0" err="1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Streamlit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00133" y="429824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10318" y="4298249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Create interactive interface for inference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00135" y="487939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10318" y="4929043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Learn how to share your model with others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846739" y="545752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63267" y="5487622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846739" y="607138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63267" y="6118416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EAEB57CF-C72E-B992-3654-F271F01FD906}"/>
              </a:ext>
            </a:extLst>
          </p:cNvPr>
          <p:cNvSpPr/>
          <p:nvPr/>
        </p:nvSpPr>
        <p:spPr>
          <a:xfrm>
            <a:off x="793792" y="63589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5B7B34-0E4F-F9A5-A97D-5C035ACC87B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71064" y="0"/>
            <a:ext cx="715933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9454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Why </a:t>
            </a:r>
            <a:r>
              <a:rPr lang="en-US" sz="4450" dirty="0" err="1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Streamlit</a:t>
            </a: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0D5E9-E244-B9D6-17F2-6445D9D2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08" y="2373198"/>
            <a:ext cx="10781179" cy="2963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339804" y="253234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We'll Build Today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82F0F-7018-422B-CFA4-6A4C9010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59" y="2521413"/>
            <a:ext cx="11522870" cy="31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738219" y="566268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Step-by-Step Process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D161D-726A-2952-91F1-EFF98D5F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88" y="2165880"/>
            <a:ext cx="7510050" cy="41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75C21-E56E-F4E8-79AB-C1EFECC4C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8" y="1463478"/>
            <a:ext cx="5572903" cy="4887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773851-4B4C-5DBD-5EEF-54812E5BB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562" y="1463478"/>
            <a:ext cx="5104207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52</Words>
  <Application>Microsoft Office PowerPoint</Application>
  <PresentationFormat>Custom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78</cp:revision>
  <dcterms:created xsi:type="dcterms:W3CDTF">2025-05-23T05:58:18Z</dcterms:created>
  <dcterms:modified xsi:type="dcterms:W3CDTF">2025-06-09T16:09:14Z</dcterms:modified>
</cp:coreProperties>
</file>