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510" y="137830"/>
            <a:ext cx="7556421" cy="1895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Exploratory Data Analysis-3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</a:rPr>
              <a:t>Complete EDA Pipeline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67314" y="549472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67314" y="248608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67314" y="35160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77497" y="3516028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Data Cleaning &amp; Preprocessing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67313" y="40971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77497" y="4097172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Understanding &amp; Relationships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67312" y="467831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77497" y="4678316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Outlier Detection &amp; Handling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67314" y="5259460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77497" y="5309110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Techniques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860969" y="662379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77497" y="665389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865382" y="735350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77497" y="733136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860969" y="596645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375567" y="596645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Summary &amp; Preparing for Modeling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14CC1-876D-DCED-C17F-723C3AA329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5324" y="156833"/>
            <a:ext cx="10290520" cy="1382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Data Cleaning &amp; Preprocessing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A1EA0-812D-1CD7-889E-5D30D15F6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07" y="1538836"/>
            <a:ext cx="7537493" cy="54255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1975818" y="345188"/>
            <a:ext cx="9420728" cy="1410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Understanding &amp; Relationships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491F1-8B0D-1D6E-2A45-67E757324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856" y="1825589"/>
            <a:ext cx="10679137" cy="457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Outlier Detection &amp; Handling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A95DE-7A46-C7A0-5DE3-E712CB323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352" y="1665864"/>
            <a:ext cx="7980715" cy="562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173548" y="382019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 Engineering Techniques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DCD12-7DFB-6D41-08FF-5A3D419B6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48" y="1433090"/>
            <a:ext cx="9013002" cy="556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990580" y="26478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EDA Summary &amp; Pipeline Wrap-up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B083FF-D563-95D2-C154-B39AC8FF2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269" y="1881720"/>
            <a:ext cx="10235571" cy="497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72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89</cp:revision>
  <dcterms:created xsi:type="dcterms:W3CDTF">2025-05-23T05:58:18Z</dcterms:created>
  <dcterms:modified xsi:type="dcterms:W3CDTF">2025-05-30T15:30:55Z</dcterms:modified>
</cp:coreProperties>
</file>