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2" r:id="rId4"/>
    <p:sldId id="269" r:id="rId5"/>
    <p:sldId id="273" r:id="rId6"/>
    <p:sldId id="274" r:id="rId7"/>
    <p:sldId id="264" r:id="rId8"/>
    <p:sldId id="270" r:id="rId9"/>
    <p:sldId id="271" r:id="rId10"/>
  </p:sldIdLst>
  <p:sldSz cx="14630400" cy="8229600"/>
  <p:notesSz cx="8229600" cy="14630400"/>
  <p:embeddedFontLst>
    <p:embeddedFont>
      <p:font typeface="Tomorrow" panose="020B0604020202020204" charset="0"/>
      <p:regular r:id="rId12"/>
    </p:embeddedFont>
    <p:embeddedFont>
      <p:font typeface="Tomorrow Semi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089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BA6FB-19E2-CCE3-EA29-9C6278249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C3EBF1-5446-7A7E-C281-547B9D0E9E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6B97BC-436A-2EC4-17F3-95923796D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9082A-D494-4187-DC49-BA0E2AC9E1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63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B3DFE-09DE-386B-6A32-BA1AAE730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3A2B87-EE0A-C0DF-0127-F75F0E5C8D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A52BAE-747B-61D9-275E-7CC0D07A9F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BF9E4-159A-4028-33E5-1A181D5340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50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356EB-ABF9-A1F9-4DE2-E020578DA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B1DCF1-1EF6-A284-384B-DD32B1F3FB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4C7844-CD2D-8994-9261-B5F5DA2C38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0044C-484B-FB05-7C82-11A7F471AB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60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ED027-DE8F-636C-66F5-1AD1D7699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E4C5CE-B1D8-4B7A-D254-EA2798ED13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986727-520C-C8C3-BAA2-FBF31EA060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5DC9-5378-0753-F4FD-6A17E3AFDB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41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C02AD-C831-B208-DED5-A845AB3B5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D2DB2B-F5F7-5DC5-3780-9AFD0FD63B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178DE6-E5C2-0A2B-17B0-467DE07EB9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23C12-D383-6DA6-7DD9-95EABCCFDE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81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DC2FE-DFA3-D784-C76A-791F62919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716D2E-FE18-1239-2EA5-2BA83C4961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02261-2DEC-55FE-8B13-934F254F2C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A74D6-7306-A3C1-D7E2-034FAF34C3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7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547820" y="1079310"/>
            <a:ext cx="7556421" cy="22423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Modular Programming for AI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3430A-F183-C2B2-6A5A-2AF7EDAD45B9}"/>
              </a:ext>
            </a:extLst>
          </p:cNvPr>
          <p:cNvSpPr/>
          <p:nvPr/>
        </p:nvSpPr>
        <p:spPr>
          <a:xfrm>
            <a:off x="12221737" y="6757639"/>
            <a:ext cx="2297151" cy="1417558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4">
            <a:extLst>
              <a:ext uri="{FF2B5EF4-FFF2-40B4-BE49-F238E27FC236}">
                <a16:creationId xmlns:a16="http://schemas.microsoft.com/office/drawing/2014/main" id="{A2ADA564-7115-F564-2DAC-C098CD978CB6}"/>
              </a:ext>
            </a:extLst>
          </p:cNvPr>
          <p:cNvSpPr/>
          <p:nvPr/>
        </p:nvSpPr>
        <p:spPr>
          <a:xfrm>
            <a:off x="6554165" y="5470306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0">
            <a:extLst>
              <a:ext uri="{FF2B5EF4-FFF2-40B4-BE49-F238E27FC236}">
                <a16:creationId xmlns:a16="http://schemas.microsoft.com/office/drawing/2014/main" id="{BB0F70DB-CEB6-E39D-D7EC-D34FFDE53637}"/>
              </a:ext>
            </a:extLst>
          </p:cNvPr>
          <p:cNvSpPr/>
          <p:nvPr/>
        </p:nvSpPr>
        <p:spPr>
          <a:xfrm>
            <a:off x="6554165" y="2584416"/>
            <a:ext cx="319834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25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Today’s Agenda</a:t>
            </a:r>
            <a:endParaRPr lang="en-US" sz="2500" dirty="0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C2869A30-004E-A6F7-3FD0-A7124BEFFFF7}"/>
              </a:ext>
            </a:extLst>
          </p:cNvPr>
          <p:cNvSpPr/>
          <p:nvPr/>
        </p:nvSpPr>
        <p:spPr>
          <a:xfrm>
            <a:off x="6554165" y="3491606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2">
            <a:extLst>
              <a:ext uri="{FF2B5EF4-FFF2-40B4-BE49-F238E27FC236}">
                <a16:creationId xmlns:a16="http://schemas.microsoft.com/office/drawing/2014/main" id="{FEEF0D80-712D-E90D-AE17-8AB88D378B86}"/>
              </a:ext>
            </a:extLst>
          </p:cNvPr>
          <p:cNvSpPr/>
          <p:nvPr/>
        </p:nvSpPr>
        <p:spPr>
          <a:xfrm>
            <a:off x="7064348" y="3491606"/>
            <a:ext cx="43591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</a:rPr>
              <a:t>What is Modular Programming?</a:t>
            </a:r>
            <a:endParaRPr lang="en-US" sz="2200" dirty="0"/>
          </a:p>
        </p:txBody>
      </p:sp>
      <p:sp>
        <p:nvSpPr>
          <p:cNvPr id="10" name="Shape 3">
            <a:extLst>
              <a:ext uri="{FF2B5EF4-FFF2-40B4-BE49-F238E27FC236}">
                <a16:creationId xmlns:a16="http://schemas.microsoft.com/office/drawing/2014/main" id="{CD0BF628-837B-B4AF-D860-BDF57D4BEBFA}"/>
              </a:ext>
            </a:extLst>
          </p:cNvPr>
          <p:cNvSpPr/>
          <p:nvPr/>
        </p:nvSpPr>
        <p:spPr>
          <a:xfrm>
            <a:off x="6554164" y="4072750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4">
            <a:extLst>
              <a:ext uri="{FF2B5EF4-FFF2-40B4-BE49-F238E27FC236}">
                <a16:creationId xmlns:a16="http://schemas.microsoft.com/office/drawing/2014/main" id="{967E72B8-A6CC-2DB7-9A5F-63AA79819868}"/>
              </a:ext>
            </a:extLst>
          </p:cNvPr>
          <p:cNvSpPr/>
          <p:nvPr/>
        </p:nvSpPr>
        <p:spPr>
          <a:xfrm>
            <a:off x="7064348" y="4072750"/>
            <a:ext cx="330696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Python Modules: Built-in &amp; Custom</a:t>
            </a:r>
            <a:endParaRPr lang="en-US" sz="2200" dirty="0"/>
          </a:p>
        </p:txBody>
      </p:sp>
      <p:sp>
        <p:nvSpPr>
          <p:cNvPr id="12" name="Shape 5">
            <a:extLst>
              <a:ext uri="{FF2B5EF4-FFF2-40B4-BE49-F238E27FC236}">
                <a16:creationId xmlns:a16="http://schemas.microsoft.com/office/drawing/2014/main" id="{28A13D32-80F0-9AF4-8BC6-E3FFB70C9ACE}"/>
              </a:ext>
            </a:extLst>
          </p:cNvPr>
          <p:cNvSpPr/>
          <p:nvPr/>
        </p:nvSpPr>
        <p:spPr>
          <a:xfrm>
            <a:off x="6554163" y="4653894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Text 6">
            <a:extLst>
              <a:ext uri="{FF2B5EF4-FFF2-40B4-BE49-F238E27FC236}">
                <a16:creationId xmlns:a16="http://schemas.microsoft.com/office/drawing/2014/main" id="{9D8101BF-5926-00ED-E898-A0EFFCDF3392}"/>
              </a:ext>
            </a:extLst>
          </p:cNvPr>
          <p:cNvSpPr/>
          <p:nvPr/>
        </p:nvSpPr>
        <p:spPr>
          <a:xfrm>
            <a:off x="7064348" y="4653894"/>
            <a:ext cx="457257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Importing &amp; Using Modules</a:t>
            </a:r>
            <a:endParaRPr lang="en-US" sz="2200" dirty="0"/>
          </a:p>
        </p:txBody>
      </p:sp>
      <p:sp>
        <p:nvSpPr>
          <p:cNvPr id="14" name="Shape 7">
            <a:extLst>
              <a:ext uri="{FF2B5EF4-FFF2-40B4-BE49-F238E27FC236}">
                <a16:creationId xmlns:a16="http://schemas.microsoft.com/office/drawing/2014/main" id="{10C233CB-6228-CA31-F6F2-71887178A5FF}"/>
              </a:ext>
            </a:extLst>
          </p:cNvPr>
          <p:cNvSpPr/>
          <p:nvPr/>
        </p:nvSpPr>
        <p:spPr>
          <a:xfrm>
            <a:off x="6554165" y="5235038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Text 8">
            <a:extLst>
              <a:ext uri="{FF2B5EF4-FFF2-40B4-BE49-F238E27FC236}">
                <a16:creationId xmlns:a16="http://schemas.microsoft.com/office/drawing/2014/main" id="{8BA9C7B8-B5CE-A8C1-EB25-3A312B4EAC06}"/>
              </a:ext>
            </a:extLst>
          </p:cNvPr>
          <p:cNvSpPr/>
          <p:nvPr/>
        </p:nvSpPr>
        <p:spPr>
          <a:xfrm>
            <a:off x="7064348" y="5284688"/>
            <a:ext cx="182057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Creating &amp; Structuring Your Own Modules</a:t>
            </a:r>
            <a:endParaRPr lang="en-US" sz="2200" dirty="0"/>
          </a:p>
        </p:txBody>
      </p:sp>
      <p:sp>
        <p:nvSpPr>
          <p:cNvPr id="18" name="Shape 11">
            <a:extLst>
              <a:ext uri="{FF2B5EF4-FFF2-40B4-BE49-F238E27FC236}">
                <a16:creationId xmlns:a16="http://schemas.microsoft.com/office/drawing/2014/main" id="{A4E60D0B-12EB-A7B0-9577-88335B4E280D}"/>
              </a:ext>
            </a:extLst>
          </p:cNvPr>
          <p:cNvSpPr/>
          <p:nvPr/>
        </p:nvSpPr>
        <p:spPr>
          <a:xfrm>
            <a:off x="6554165" y="6584290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9" name="Text 12">
            <a:extLst>
              <a:ext uri="{FF2B5EF4-FFF2-40B4-BE49-F238E27FC236}">
                <a16:creationId xmlns:a16="http://schemas.microsoft.com/office/drawing/2014/main" id="{160D791F-4F29-7900-CB37-E5517B7459B6}"/>
              </a:ext>
            </a:extLst>
          </p:cNvPr>
          <p:cNvSpPr/>
          <p:nvPr/>
        </p:nvSpPr>
        <p:spPr>
          <a:xfrm>
            <a:off x="7068763" y="6604191"/>
            <a:ext cx="249306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Hands-On Practice</a:t>
            </a:r>
            <a:endParaRPr lang="en-US" sz="2200" dirty="0"/>
          </a:p>
        </p:txBody>
      </p:sp>
      <p:sp>
        <p:nvSpPr>
          <p:cNvPr id="20" name="Shape 11">
            <a:extLst>
              <a:ext uri="{FF2B5EF4-FFF2-40B4-BE49-F238E27FC236}">
                <a16:creationId xmlns:a16="http://schemas.microsoft.com/office/drawing/2014/main" id="{B7DCC8D0-87C2-DBEB-39EF-5C74EEE7E4EA}"/>
              </a:ext>
            </a:extLst>
          </p:cNvPr>
          <p:cNvSpPr/>
          <p:nvPr/>
        </p:nvSpPr>
        <p:spPr>
          <a:xfrm>
            <a:off x="6558578" y="7247088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1" name="Text 12">
            <a:extLst>
              <a:ext uri="{FF2B5EF4-FFF2-40B4-BE49-F238E27FC236}">
                <a16:creationId xmlns:a16="http://schemas.microsoft.com/office/drawing/2014/main" id="{7293A88C-9278-9A7F-23DF-06532F40819D}"/>
              </a:ext>
            </a:extLst>
          </p:cNvPr>
          <p:cNvSpPr/>
          <p:nvPr/>
        </p:nvSpPr>
        <p:spPr>
          <a:xfrm>
            <a:off x="7068763" y="7261757"/>
            <a:ext cx="182250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Kahoot(Quiz)</a:t>
            </a:r>
            <a:endParaRPr lang="en-US" sz="2200" dirty="0"/>
          </a:p>
        </p:txBody>
      </p:sp>
      <p:sp>
        <p:nvSpPr>
          <p:cNvPr id="22" name="Shape 7">
            <a:extLst>
              <a:ext uri="{FF2B5EF4-FFF2-40B4-BE49-F238E27FC236}">
                <a16:creationId xmlns:a16="http://schemas.microsoft.com/office/drawing/2014/main" id="{12D69128-AA9B-A9B8-41F6-CEBA1E75936D}"/>
              </a:ext>
            </a:extLst>
          </p:cNvPr>
          <p:cNvSpPr/>
          <p:nvPr/>
        </p:nvSpPr>
        <p:spPr>
          <a:xfrm>
            <a:off x="6560510" y="5860630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3" name="Text 8">
            <a:extLst>
              <a:ext uri="{FF2B5EF4-FFF2-40B4-BE49-F238E27FC236}">
                <a16:creationId xmlns:a16="http://schemas.microsoft.com/office/drawing/2014/main" id="{0DAD8AE1-314E-A5FB-A36E-C2A91FC0B497}"/>
              </a:ext>
            </a:extLst>
          </p:cNvPr>
          <p:cNvSpPr/>
          <p:nvPr/>
        </p:nvSpPr>
        <p:spPr>
          <a:xfrm>
            <a:off x="7070693" y="5910280"/>
            <a:ext cx="182057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Common AI Libraries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257182" y="269316"/>
            <a:ext cx="9343696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</a:rPr>
              <a:t>What is Modular Programming?</a:t>
            </a:r>
            <a:endParaRPr lang="en-US" sz="4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801A98-C5DD-4329-2586-2958038322F3}"/>
              </a:ext>
            </a:extLst>
          </p:cNvPr>
          <p:cNvSpPr/>
          <p:nvPr/>
        </p:nvSpPr>
        <p:spPr>
          <a:xfrm>
            <a:off x="12720577" y="7536419"/>
            <a:ext cx="1909823" cy="5774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80030A-2DD5-71C7-40F9-70B3EA2C2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588" y="1686874"/>
            <a:ext cx="8945223" cy="48298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2B08B-6FCF-34E2-284E-E082CA2BA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649BD51D-D90E-4A7E-867F-EE735992E412}"/>
              </a:ext>
            </a:extLst>
          </p:cNvPr>
          <p:cNvSpPr/>
          <p:nvPr/>
        </p:nvSpPr>
        <p:spPr>
          <a:xfrm>
            <a:off x="2152698" y="259852"/>
            <a:ext cx="10325003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</a:rPr>
              <a:t>Python Modules – Built-in &amp; External</a:t>
            </a:r>
            <a:endParaRPr lang="en-US" sz="4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2AE777-C3DB-9DE7-37B8-C3B24FD1E731}"/>
              </a:ext>
            </a:extLst>
          </p:cNvPr>
          <p:cNvSpPr/>
          <p:nvPr/>
        </p:nvSpPr>
        <p:spPr>
          <a:xfrm>
            <a:off x="12720577" y="7536419"/>
            <a:ext cx="1909823" cy="5774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1BCF85-12E2-C5FB-6563-74DDEF483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353" y="1194980"/>
            <a:ext cx="7326687" cy="661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36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D7D6FF-07F5-DE27-F5E0-AD70A123D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B7D0991-10C0-605E-A5C0-D15CD2EBA5BA}"/>
              </a:ext>
            </a:extLst>
          </p:cNvPr>
          <p:cNvSpPr/>
          <p:nvPr/>
        </p:nvSpPr>
        <p:spPr>
          <a:xfrm>
            <a:off x="12720577" y="7536419"/>
            <a:ext cx="1909823" cy="5774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57E0FEBF-9123-A7D5-6861-AA40F3567A80}"/>
              </a:ext>
            </a:extLst>
          </p:cNvPr>
          <p:cNvSpPr/>
          <p:nvPr/>
        </p:nvSpPr>
        <p:spPr>
          <a:xfrm>
            <a:off x="4272935" y="3713004"/>
            <a:ext cx="6084530" cy="803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Short Break(10 min)</a:t>
            </a:r>
          </a:p>
          <a:p>
            <a:pPr marL="0" indent="0" algn="l">
              <a:lnSpc>
                <a:spcPts val="2750"/>
              </a:lnSpc>
              <a:buNone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15150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7F4FB-E663-6C90-22EA-247E38FC7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B9AE70D7-12AD-C214-10A6-F4DF93A8CBAB}"/>
              </a:ext>
            </a:extLst>
          </p:cNvPr>
          <p:cNvSpPr/>
          <p:nvPr/>
        </p:nvSpPr>
        <p:spPr>
          <a:xfrm>
            <a:off x="1071030" y="259852"/>
            <a:ext cx="12265829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</a:rPr>
              <a:t>Importing Modules – Syntax &amp; Techniques</a:t>
            </a:r>
            <a:endParaRPr lang="en-US" sz="4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8B4365-D09C-EB7F-998F-41840E2EA4F4}"/>
              </a:ext>
            </a:extLst>
          </p:cNvPr>
          <p:cNvSpPr/>
          <p:nvPr/>
        </p:nvSpPr>
        <p:spPr>
          <a:xfrm>
            <a:off x="12720577" y="7536419"/>
            <a:ext cx="1909823" cy="5774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2DE4B1-35E7-B280-D808-48122A114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128" y="1429460"/>
            <a:ext cx="8317409" cy="654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37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816DB-AA08-9B68-4F4F-5C7FF817A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AD9ED8A0-6EA7-A5CC-5AD2-943B24F97D79}"/>
              </a:ext>
            </a:extLst>
          </p:cNvPr>
          <p:cNvSpPr/>
          <p:nvPr/>
        </p:nvSpPr>
        <p:spPr>
          <a:xfrm>
            <a:off x="2632200" y="285528"/>
            <a:ext cx="12265829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</a:rPr>
              <a:t>Creating Your Own Python Module</a:t>
            </a:r>
            <a:endParaRPr lang="en-US" sz="4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5FB7DD-8A12-0759-F1BF-D50A4E572AC8}"/>
              </a:ext>
            </a:extLst>
          </p:cNvPr>
          <p:cNvSpPr/>
          <p:nvPr/>
        </p:nvSpPr>
        <p:spPr>
          <a:xfrm>
            <a:off x="12720577" y="7536419"/>
            <a:ext cx="1909823" cy="5774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0481E3-44CE-6237-A642-8819B966A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25" y="2383309"/>
            <a:ext cx="6256151" cy="42516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F1A310-26B7-C5C1-2F48-3BE4E1549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466" y="2383309"/>
            <a:ext cx="7427228" cy="425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04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12668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Common AI Libraries Import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2924056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587579" y="3019068"/>
            <a:ext cx="1536025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Data Manipulation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1587579" y="4218146"/>
            <a:ext cx="153602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numpy, pandas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7093" y="2924056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200882" y="3019068"/>
            <a:ext cx="153602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Visualization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4200882" y="3863816"/>
            <a:ext cx="153602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matplotlib, seaborn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0395" y="2924056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814185" y="3019068"/>
            <a:ext cx="153602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Machine Learning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6814185" y="3863816"/>
            <a:ext cx="153602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sklearn modules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790" y="5437227"/>
            <a:ext cx="566976" cy="56697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587579" y="5532239"/>
            <a:ext cx="153602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Deep Learning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1587579" y="6376987"/>
            <a:ext cx="153602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tensorflow, keras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3840B9-1BBB-24BD-913C-0DE4FF87B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C1B60A5-2349-41A0-2D3E-0B2295CB200E}"/>
              </a:ext>
            </a:extLst>
          </p:cNvPr>
          <p:cNvSpPr/>
          <p:nvPr/>
        </p:nvSpPr>
        <p:spPr>
          <a:xfrm>
            <a:off x="12720577" y="7536419"/>
            <a:ext cx="1909823" cy="5774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0">
            <a:extLst>
              <a:ext uri="{FF2B5EF4-FFF2-40B4-BE49-F238E27FC236}">
                <a16:creationId xmlns:a16="http://schemas.microsoft.com/office/drawing/2014/main" id="{B706C576-BDA8-9442-0E4E-EB456E566585}"/>
              </a:ext>
            </a:extLst>
          </p:cNvPr>
          <p:cNvSpPr/>
          <p:nvPr/>
        </p:nvSpPr>
        <p:spPr>
          <a:xfrm>
            <a:off x="4272935" y="3713004"/>
            <a:ext cx="6084530" cy="803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Main Break(30 min)</a:t>
            </a:r>
          </a:p>
          <a:p>
            <a:pPr marL="0" indent="0" algn="l">
              <a:lnSpc>
                <a:spcPts val="2750"/>
              </a:lnSpc>
              <a:buNone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27796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0A3B8-960D-59E1-90F7-659C394D3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7E15DB4-2C87-02DC-05B2-7EE938D62BD2}"/>
              </a:ext>
            </a:extLst>
          </p:cNvPr>
          <p:cNvSpPr/>
          <p:nvPr/>
        </p:nvSpPr>
        <p:spPr>
          <a:xfrm>
            <a:off x="12720577" y="7536419"/>
            <a:ext cx="1909823" cy="5774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0">
            <a:extLst>
              <a:ext uri="{FF2B5EF4-FFF2-40B4-BE49-F238E27FC236}">
                <a16:creationId xmlns:a16="http://schemas.microsoft.com/office/drawing/2014/main" id="{1CF21B90-D99B-275E-B066-D6D2BCE644CF}"/>
              </a:ext>
            </a:extLst>
          </p:cNvPr>
          <p:cNvSpPr/>
          <p:nvPr/>
        </p:nvSpPr>
        <p:spPr>
          <a:xfrm>
            <a:off x="4636531" y="2071472"/>
            <a:ext cx="5357337" cy="40866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6000" b="1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QnA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6000" b="1" dirty="0">
                <a:solidFill>
                  <a:srgbClr val="1D1D1B"/>
                </a:solidFill>
                <a:latin typeface="Tomorrow Semi Bold" pitchFamily="34" charset="0"/>
              </a:rPr>
              <a:t>And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6000" b="1" dirty="0">
                <a:solidFill>
                  <a:srgbClr val="1D1D1B"/>
                </a:solidFill>
                <a:latin typeface="Tomorrow Semi Bold" pitchFamily="34" charset="0"/>
              </a:rPr>
              <a:t>Feedback</a:t>
            </a:r>
            <a:endParaRPr lang="en-US" sz="6000" b="1" dirty="0"/>
          </a:p>
        </p:txBody>
      </p:sp>
      <p:sp>
        <p:nvSpPr>
          <p:cNvPr id="18" name="Text 5">
            <a:extLst>
              <a:ext uri="{FF2B5EF4-FFF2-40B4-BE49-F238E27FC236}">
                <a16:creationId xmlns:a16="http://schemas.microsoft.com/office/drawing/2014/main" id="{277F9447-1BD0-2BE1-1FED-79BAE517BC42}"/>
              </a:ext>
            </a:extLst>
          </p:cNvPr>
          <p:cNvSpPr/>
          <p:nvPr/>
        </p:nvSpPr>
        <p:spPr>
          <a:xfrm>
            <a:off x="4724940" y="7755038"/>
            <a:ext cx="498777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5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Next: File Handling &amp; Exceptions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831988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FDBBFCB-525F-4DED-91DA-25130675674B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110</Words>
  <Application>Microsoft Office PowerPoint</Application>
  <PresentationFormat>Custom</PresentationFormat>
  <Paragraphs>43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Tomorrow</vt:lpstr>
      <vt:lpstr>Tomorrow Semi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Piyush Phuyal</cp:lastModifiedBy>
  <cp:revision>50</cp:revision>
  <dcterms:created xsi:type="dcterms:W3CDTF">2025-05-23T05:49:38Z</dcterms:created>
  <dcterms:modified xsi:type="dcterms:W3CDTF">2025-05-28T15:00:06Z</dcterms:modified>
</cp:coreProperties>
</file>