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4630400" cy="8229600"/>
  <p:notesSz cx="8229600" cy="14630400"/>
  <p:embeddedFontLst>
    <p:embeddedFont>
      <p:font typeface="Tomorrow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40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1D37-8863-AD38-2C68-2FE7FBAA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26770-4257-89FD-BBFE-2DF50F533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E6812-097C-893A-90EB-4C5ACE50A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763BF-3485-4A9C-2B61-413CB0997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EDDDC-517D-D661-5316-7E4C1A7B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C9DB7-724F-D587-5E13-234ACEBE1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E9E90-CCBD-EFE5-55DF-2EBE0797D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0CDF-4D3B-ED9B-4E46-17F1609C3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D21CF-2DB8-09F8-CC91-4F7FC640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3E850-4C28-A4D7-8DBF-70F0221E9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03A15-D800-D64B-5ECF-0972A9283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53F3-ECE4-F206-B48F-C053A1D66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CD5E-CD9C-5887-D8F9-7B9C8731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31D336-7EC6-532D-7655-BE5E45391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6890B-ADCC-B7AB-C741-F75C541A8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CA860-8CAA-A95C-A9FE-5D92EBC00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4F55-CF8E-1715-B3E0-026AF019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C5305-C92A-94BB-E8F4-788D0B2FE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FC3524-DCB6-2701-18FE-BD90C15C9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885C-3892-B6FE-898F-31EA5B754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9273" y="743518"/>
            <a:ext cx="3900873" cy="728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NumPy Basics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F4CF2E21-2776-5C1C-A5BB-FCCCADD0D5C3}"/>
              </a:ext>
            </a:extLst>
          </p:cNvPr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D66BEC3-8942-B044-B57A-0B45D1B41E36}"/>
              </a:ext>
            </a:extLst>
          </p:cNvPr>
          <p:cNvSpPr/>
          <p:nvPr/>
        </p:nvSpPr>
        <p:spPr>
          <a:xfrm>
            <a:off x="793790" y="2853280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841F7A6-20CE-1DF8-7AF8-CD2A7AEB1784}"/>
              </a:ext>
            </a:extLst>
          </p:cNvPr>
          <p:cNvSpPr/>
          <p:nvPr/>
        </p:nvSpPr>
        <p:spPr>
          <a:xfrm>
            <a:off x="793790" y="376047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76BB6E8A-00CF-C2B5-ED26-096432290B32}"/>
              </a:ext>
            </a:extLst>
          </p:cNvPr>
          <p:cNvSpPr/>
          <p:nvPr/>
        </p:nvSpPr>
        <p:spPr>
          <a:xfrm>
            <a:off x="1303973" y="3760470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NumPy &amp; Why use it?</a:t>
            </a:r>
            <a:endParaRPr lang="en-US" sz="2200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A4F01D9F-6432-F36E-582B-C869AC36F724}"/>
              </a:ext>
            </a:extLst>
          </p:cNvPr>
          <p:cNvSpPr/>
          <p:nvPr/>
        </p:nvSpPr>
        <p:spPr>
          <a:xfrm>
            <a:off x="793789" y="434161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E0312DF4-7C1E-B3EE-02BA-2685E1ABDF93}"/>
              </a:ext>
            </a:extLst>
          </p:cNvPr>
          <p:cNvSpPr/>
          <p:nvPr/>
        </p:nvSpPr>
        <p:spPr>
          <a:xfrm>
            <a:off x="1303973" y="4341614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NumPy Arrays vs Python Lists</a:t>
            </a:r>
            <a:endParaRPr lang="en-US" sz="2200" dirty="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F7468FF5-0B82-D61E-AA94-9F4FFA79CBF6}"/>
              </a:ext>
            </a:extLst>
          </p:cNvPr>
          <p:cNvSpPr/>
          <p:nvPr/>
        </p:nvSpPr>
        <p:spPr>
          <a:xfrm>
            <a:off x="793788" y="492275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A6F964C3-A923-F54F-35CD-8C0EF19D5D38}"/>
              </a:ext>
            </a:extLst>
          </p:cNvPr>
          <p:cNvSpPr/>
          <p:nvPr/>
        </p:nvSpPr>
        <p:spPr>
          <a:xfrm>
            <a:off x="1303973" y="4922758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Array Creation &amp; Attributes</a:t>
            </a:r>
            <a:endParaRPr lang="en-US" sz="2200" dirty="0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2D600476-A271-B09E-6CA5-3FB73E90BBB6}"/>
              </a:ext>
            </a:extLst>
          </p:cNvPr>
          <p:cNvSpPr/>
          <p:nvPr/>
        </p:nvSpPr>
        <p:spPr>
          <a:xfrm>
            <a:off x="793790" y="550390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5EFCB17E-43F8-22CF-81D9-3078349C8BCE}"/>
              </a:ext>
            </a:extLst>
          </p:cNvPr>
          <p:cNvSpPr/>
          <p:nvPr/>
        </p:nvSpPr>
        <p:spPr>
          <a:xfrm>
            <a:off x="1303973" y="5553552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Array Operations &amp; Indexing</a:t>
            </a:r>
            <a:endParaRPr lang="en-US" sz="2200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DF8E4995-BBDF-56FC-0E50-45CFE5D7BE42}"/>
              </a:ext>
            </a:extLst>
          </p:cNvPr>
          <p:cNvSpPr/>
          <p:nvPr/>
        </p:nvSpPr>
        <p:spPr>
          <a:xfrm>
            <a:off x="791858" y="618434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9F9464BE-B568-CCEF-9D0C-68AABEDDAE79}"/>
              </a:ext>
            </a:extLst>
          </p:cNvPr>
          <p:cNvSpPr/>
          <p:nvPr/>
        </p:nvSpPr>
        <p:spPr>
          <a:xfrm>
            <a:off x="1303973" y="618434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5128B63A-A5F9-98D3-5063-CE4315130DA3}"/>
              </a:ext>
            </a:extLst>
          </p:cNvPr>
          <p:cNvSpPr/>
          <p:nvPr/>
        </p:nvSpPr>
        <p:spPr>
          <a:xfrm>
            <a:off x="793788" y="672437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B013E5B8-2AB5-55F1-74F3-222B973E9BA9}"/>
              </a:ext>
            </a:extLst>
          </p:cNvPr>
          <p:cNvSpPr/>
          <p:nvPr/>
        </p:nvSpPr>
        <p:spPr>
          <a:xfrm>
            <a:off x="1303973" y="672437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45976" y="290653"/>
            <a:ext cx="7926463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NumPy &amp; Why Use It?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18FE0D-12E6-DCE5-D74B-0FF663F9DE56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27E80E-4C3E-107A-827E-20D7B02D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28" y="1311987"/>
            <a:ext cx="10775743" cy="6198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CF6AD-05F6-5686-C753-31D1A089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5D91D84-A006-1AE1-D0D3-16B55BA42386}"/>
              </a:ext>
            </a:extLst>
          </p:cNvPr>
          <p:cNvSpPr/>
          <p:nvPr/>
        </p:nvSpPr>
        <p:spPr>
          <a:xfrm>
            <a:off x="3269362" y="290653"/>
            <a:ext cx="7926463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NumPy Arrays vs Python Lists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6C620-C1AC-BCB2-1E36-42157BC21897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2BE52-525D-53BD-418C-D2A67A12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42" y="970157"/>
            <a:ext cx="9231013" cy="4715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DD826-C9BE-5B0C-D527-81D79061A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542" y="5576173"/>
            <a:ext cx="92310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0CA9B-8E79-0084-234E-88F28407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207C5D6-C905-F74E-AC1D-B5740B2E056F}"/>
              </a:ext>
            </a:extLst>
          </p:cNvPr>
          <p:cNvSpPr/>
          <p:nvPr/>
        </p:nvSpPr>
        <p:spPr>
          <a:xfrm>
            <a:off x="5649120" y="3435296"/>
            <a:ext cx="3332160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EB56D-1CB3-8CE0-F30D-C0139DF1A72D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979D6-E73F-B247-3993-6E9CEB2E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D108489-0F52-FCEB-5647-18CA00FFA9FD}"/>
              </a:ext>
            </a:extLst>
          </p:cNvPr>
          <p:cNvSpPr/>
          <p:nvPr/>
        </p:nvSpPr>
        <p:spPr>
          <a:xfrm>
            <a:off x="3269362" y="290653"/>
            <a:ext cx="7926463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Array Creation &amp; Attributes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F2B73-163A-0BD5-619F-A69E32F0468F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DD5A1-DCDF-2ACE-C2A7-4A3E3B4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5" y="1115122"/>
            <a:ext cx="7163800" cy="504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F00C3-75E5-2890-E0DC-F39307C6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75" y="6155472"/>
            <a:ext cx="7163800" cy="19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AA3D-F432-EED4-CAFE-8FE345DE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12B9BD8-2A6A-AE43-2E6A-C86CBB93447F}"/>
              </a:ext>
            </a:extLst>
          </p:cNvPr>
          <p:cNvSpPr/>
          <p:nvPr/>
        </p:nvSpPr>
        <p:spPr>
          <a:xfrm>
            <a:off x="3269362" y="290653"/>
            <a:ext cx="7926463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Array Operations &amp; Indexing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F8024B-1BB5-C6D6-B2BA-B7EFF5FDD103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5E674-644E-9646-DE4B-B0D4A95B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8" y="1145118"/>
            <a:ext cx="5425060" cy="317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10AF8-A484-267A-CE45-F05CD126E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28" y="4315521"/>
            <a:ext cx="5425061" cy="3523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AC0D25-6F68-83C2-63CC-2A364F5EE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199" y="1111663"/>
            <a:ext cx="715427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A250-4D63-C489-B42A-6B06E20C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2AC933F-94DA-3075-D25A-2ADD7FF824D6}"/>
              </a:ext>
            </a:extLst>
          </p:cNvPr>
          <p:cNvSpPr/>
          <p:nvPr/>
        </p:nvSpPr>
        <p:spPr>
          <a:xfrm>
            <a:off x="5649120" y="3435296"/>
            <a:ext cx="3332160" cy="67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</a:rPr>
              <a:t>Main Break</a:t>
            </a:r>
            <a:endParaRPr lang="en-US" sz="4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AB6A-E3E9-45A5-0BA0-EED619322C60}"/>
              </a:ext>
            </a:extLst>
          </p:cNvPr>
          <p:cNvSpPr/>
          <p:nvPr/>
        </p:nvSpPr>
        <p:spPr>
          <a:xfrm>
            <a:off x="12578576" y="7069873"/>
            <a:ext cx="1962614" cy="1068883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7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Custom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21</cp:revision>
  <dcterms:created xsi:type="dcterms:W3CDTF">2025-05-23T05:57:07Z</dcterms:created>
  <dcterms:modified xsi:type="dcterms:W3CDTF">2025-05-28T10:24:23Z</dcterms:modified>
</cp:coreProperties>
</file>