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19-Jun-14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19-Jun-14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19-Jun-14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19-Jun-14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19-Jun-14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19-Jun-14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19-Jun-14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19-Jun-14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19-Jun-14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19-Jun-14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19-Jun-14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19-Jun-14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543800" cy="215265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MongoAdmin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05200"/>
            <a:ext cx="6172200" cy="2949110"/>
          </a:xfrm>
        </p:spPr>
        <p:txBody>
          <a:bodyPr>
            <a:normAutofit/>
          </a:bodyPr>
          <a:lstStyle/>
          <a:p>
            <a:r>
              <a:rPr lang="en-US" dirty="0" smtClean="0"/>
              <a:t>GUI-Interface for </a:t>
            </a:r>
            <a:r>
              <a:rPr lang="en-US" dirty="0" err="1" smtClean="0"/>
              <a:t>MongoDB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		    </a:t>
            </a:r>
            <a:r>
              <a:rPr lang="en-US" dirty="0" err="1" smtClean="0"/>
              <a:t>Sandesh</a:t>
            </a:r>
            <a:r>
              <a:rPr lang="en-US" dirty="0" smtClean="0"/>
              <a:t> </a:t>
            </a:r>
            <a:r>
              <a:rPr lang="en-US" dirty="0" err="1" smtClean="0"/>
              <a:t>Bhujbal</a:t>
            </a:r>
            <a:r>
              <a:rPr lang="en-US" dirty="0" smtClean="0"/>
              <a:t> (12203)</a:t>
            </a:r>
          </a:p>
          <a:p>
            <a:r>
              <a:rPr lang="en-US" dirty="0"/>
              <a:t>	</a:t>
            </a:r>
            <a:r>
              <a:rPr lang="en-US" dirty="0" smtClean="0"/>
              <a:t>		    </a:t>
            </a:r>
            <a:r>
              <a:rPr lang="en-US" dirty="0" err="1" smtClean="0"/>
              <a:t>Jayashri</a:t>
            </a:r>
            <a:r>
              <a:rPr lang="en-US" dirty="0" smtClean="0"/>
              <a:t> </a:t>
            </a:r>
            <a:r>
              <a:rPr lang="en-US" dirty="0" err="1" smtClean="0"/>
              <a:t>Dhamal</a:t>
            </a:r>
            <a:r>
              <a:rPr lang="en-US" dirty="0" smtClean="0"/>
              <a:t> (12206)	</a:t>
            </a:r>
          </a:p>
          <a:p>
            <a:endParaRPr lang="en-US" dirty="0" smtClean="0"/>
          </a:p>
          <a:p>
            <a:r>
              <a:rPr lang="en-US" dirty="0" smtClean="0"/>
              <a:t>Project Guide: Mr. </a:t>
            </a:r>
            <a:r>
              <a:rPr lang="en-US" dirty="0" err="1" smtClean="0"/>
              <a:t>Nitin</a:t>
            </a:r>
            <a:r>
              <a:rPr lang="en-US" dirty="0" smtClean="0"/>
              <a:t> </a:t>
            </a:r>
            <a:r>
              <a:rPr lang="en-US" dirty="0" err="1" smtClean="0"/>
              <a:t>Patil</a:t>
            </a:r>
            <a:r>
              <a:rPr lang="en-US" dirty="0" smtClean="0"/>
              <a:t> Sir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6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Clr>
                <a:srgbClr val="FE8637"/>
              </a:buClr>
              <a:buFont typeface="Wingdings" pitchFamily="2" charset="2"/>
              <a:buChar char="q"/>
            </a:pPr>
            <a:r>
              <a:rPr lang="en-US" sz="22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is a cross-platform </a:t>
            </a:r>
            <a:r>
              <a:rPr lang="en-US" sz="22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NoSQL</a:t>
            </a: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database, which is the fastest-growing new database in the world.</a:t>
            </a:r>
          </a:p>
          <a:p>
            <a:pPr lvl="0">
              <a:buClr>
                <a:srgbClr val="FE8637"/>
              </a:buClr>
              <a:buFont typeface="Wingdings" pitchFamily="2" charset="2"/>
              <a:buChar char="q"/>
            </a:pP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These database systems are developed to store large amount of data.</a:t>
            </a:r>
          </a:p>
          <a:p>
            <a:pPr lvl="0">
              <a:buClr>
                <a:srgbClr val="FE8637"/>
              </a:buClr>
              <a:buFont typeface="Wingdings" pitchFamily="2" charset="2"/>
              <a:buChar char="q"/>
            </a:pP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focuses on Speed, Power, Flexibility and ease of use.</a:t>
            </a:r>
          </a:p>
          <a:p>
            <a:pPr lvl="0">
              <a:buClr>
                <a:srgbClr val="FE8637"/>
              </a:buClr>
              <a:buFont typeface="Wingdings" pitchFamily="2" charset="2"/>
              <a:buChar char="q"/>
            </a:pPr>
            <a:r>
              <a:rPr lang="en-US" sz="22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stores documents in JSON format, which is originally designed for representing JavaScript objects, but now available in many languages.</a:t>
            </a:r>
          </a:p>
          <a:p>
            <a:pPr lvl="0">
              <a:buClr>
                <a:srgbClr val="FE8637"/>
              </a:buClr>
              <a:buFont typeface="Wingdings" pitchFamily="2" charset="2"/>
              <a:buChar char="q"/>
            </a:pP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Major applications designed using </a:t>
            </a:r>
            <a:r>
              <a:rPr lang="en-US" sz="22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include: </a:t>
            </a:r>
          </a:p>
          <a:p>
            <a:pPr marL="18288" lvl="0" indent="0">
              <a:buClr>
                <a:srgbClr val="FE8637"/>
              </a:buClr>
              <a:buNone/>
            </a:pP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UIDAI </a:t>
            </a:r>
            <a:r>
              <a:rPr lang="en-US" sz="22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Aadhaar</a:t>
            </a: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India's unique </a:t>
            </a:r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identification project</a:t>
            </a: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8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Much of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database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administration is done from command line tools such as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mongo shell.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Several GUIs have been created by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MongoDB's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developer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community.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Some popular ones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are: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MongoVue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MongoHub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RoboMongo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Still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community is working on designing 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well sophisticated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GUI and has urged the members to design such a tool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This project is one such activity in which our target is to design a GUI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administration similar to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phpMyadmin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pgAdmin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PostgreSql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6914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Available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Some Available Solutions are not Open Sourced.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Lack of Query Support.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Lack of User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8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Provides Support for All Basic CRUD Operations.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Add/Delete Database, Collections, Records.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Searching, Sorting.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Pagination of Records.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Display only Specific Required Keys.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User can Directly write Shell Queries</a:t>
            </a:r>
            <a:r>
              <a:rPr lang="en-US" dirty="0"/>
              <a:t> (Limited</a:t>
            </a:r>
            <a:r>
              <a:rPr lang="en-US" dirty="0" smtClean="0"/>
              <a:t>).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Find, update, insert, remove, sort, limit, skip, count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User Management-</a:t>
            </a:r>
            <a:endParaRPr lang="en-US" dirty="0"/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Add or Delete Users of Database.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Login with specific Users.</a:t>
            </a:r>
          </a:p>
        </p:txBody>
      </p:sp>
    </p:spTree>
    <p:extLst>
      <p:ext uri="{BB962C8B-B14F-4D97-AF65-F5344CB8AC3E}">
        <p14:creationId xmlns:p14="http://schemas.microsoft.com/office/powerpoint/2010/main" val="273760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For Searching, </a:t>
            </a:r>
            <a:r>
              <a:rPr lang="en-US" dirty="0" err="1" smtClean="0"/>
              <a:t>Updation</a:t>
            </a:r>
            <a:r>
              <a:rPr lang="en-US" dirty="0" smtClean="0"/>
              <a:t> of Records user should have the knowledge of JSON Format.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Query Processing Doesn’t support all Queries.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Support For all Query Processing.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Support for Advanced Features like,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Indexing, Map/Reduce, Storing Big Data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err="1"/>
              <a:t>Sharding</a:t>
            </a:r>
            <a:endParaRPr lang="en-US" dirty="0"/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Replication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Import/Export of Databases.</a:t>
            </a:r>
          </a:p>
          <a:p>
            <a:pPr lvl="2">
              <a:buFont typeface="Wingdings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82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		Thank You!!!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1811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58</TotalTime>
  <Words>319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MongoAdmin</vt:lpstr>
      <vt:lpstr>Introduction</vt:lpstr>
      <vt:lpstr>Problem Statement</vt:lpstr>
      <vt:lpstr>Disadvantages of Available Solutions</vt:lpstr>
      <vt:lpstr>Project Scope</vt:lpstr>
      <vt:lpstr>Limitations</vt:lpstr>
      <vt:lpstr>Future Enhancements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MongoAdmin</dc:title>
  <dc:creator>Sandesh</dc:creator>
  <cp:lastModifiedBy>Sandesh</cp:lastModifiedBy>
  <cp:revision>18</cp:revision>
  <dcterms:created xsi:type="dcterms:W3CDTF">2006-08-16T00:00:00Z</dcterms:created>
  <dcterms:modified xsi:type="dcterms:W3CDTF">2014-06-19T16:27:12Z</dcterms:modified>
</cp:coreProperties>
</file>