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1" r:id="rId8"/>
    <p:sldId id="272" r:id="rId9"/>
    <p:sldId id="273" r:id="rId10"/>
    <p:sldId id="274" r:id="rId11"/>
    <p:sldId id="275" r:id="rId12"/>
    <p:sldId id="259" r:id="rId13"/>
    <p:sldId id="260" r:id="rId14"/>
    <p:sldId id="261" r:id="rId15"/>
    <p:sldId id="280" r:id="rId16"/>
    <p:sldId id="281" r:id="rId17"/>
    <p:sldId id="282" r:id="rId18"/>
    <p:sldId id="283" r:id="rId19"/>
    <p:sldId id="264" r:id="rId20"/>
    <p:sldId id="270" r:id="rId21"/>
    <p:sldId id="284" r:id="rId22"/>
    <p:sldId id="262" r:id="rId23"/>
    <p:sldId id="285" r:id="rId24"/>
    <p:sldId id="286" r:id="rId25"/>
    <p:sldId id="263" r:id="rId26"/>
    <p:sldId id="265" r:id="rId27"/>
    <p:sldId id="287" r:id="rId28"/>
    <p:sldId id="266" r:id="rId29"/>
    <p:sldId id="277" r:id="rId30"/>
    <p:sldId id="278" r:id="rId31"/>
    <p:sldId id="279" r:id="rId32"/>
    <p:sldId id="267" r:id="rId33"/>
    <p:sldId id="268" r:id="rId34"/>
    <p:sldId id="276"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25C58614-EA20-4E4C-871C-9D4CDDBAF10A}"/>
    <pc:docChg chg="undo custSel addSld delSld modSld sldOrd">
      <pc:chgData name="Bhushan Paradkar" userId="34e5527b-0322-46c9-85e8-191e72d03a67" providerId="ADAL" clId="{25C58614-EA20-4E4C-871C-9D4CDDBAF10A}" dt="2022-09-22T14:13:01.842" v="911" actId="113"/>
      <pc:docMkLst>
        <pc:docMk/>
      </pc:docMkLst>
      <pc:sldChg chg="modSp">
        <pc:chgData name="Bhushan Paradkar" userId="34e5527b-0322-46c9-85e8-191e72d03a67" providerId="ADAL" clId="{25C58614-EA20-4E4C-871C-9D4CDDBAF10A}" dt="2022-09-22T11:13:49.247" v="2" actId="20577"/>
        <pc:sldMkLst>
          <pc:docMk/>
          <pc:sldMk cId="3291583132" sldId="258"/>
        </pc:sldMkLst>
        <pc:spChg chg="mod">
          <ac:chgData name="Bhushan Paradkar" userId="34e5527b-0322-46c9-85e8-191e72d03a67" providerId="ADAL" clId="{25C58614-EA20-4E4C-871C-9D4CDDBAF10A}" dt="2022-09-22T11:13:49.247" v="2" actId="20577"/>
          <ac:spMkLst>
            <pc:docMk/>
            <pc:sldMk cId="3291583132" sldId="258"/>
            <ac:spMk id="3" creationId="{AB4AD05C-E2F5-4407-89A3-D005BF0B240B}"/>
          </ac:spMkLst>
        </pc:spChg>
      </pc:sldChg>
      <pc:sldChg chg="modSp">
        <pc:chgData name="Bhushan Paradkar" userId="34e5527b-0322-46c9-85e8-191e72d03a67" providerId="ADAL" clId="{25C58614-EA20-4E4C-871C-9D4CDDBAF10A}" dt="2022-09-22T11:15:16.103" v="4" actId="27636"/>
        <pc:sldMkLst>
          <pc:docMk/>
          <pc:sldMk cId="718429048" sldId="261"/>
        </pc:sldMkLst>
        <pc:spChg chg="mod">
          <ac:chgData name="Bhushan Paradkar" userId="34e5527b-0322-46c9-85e8-191e72d03a67" providerId="ADAL" clId="{25C58614-EA20-4E4C-871C-9D4CDDBAF10A}" dt="2022-09-22T11:15:16.103" v="4" actId="27636"/>
          <ac:spMkLst>
            <pc:docMk/>
            <pc:sldMk cId="718429048" sldId="261"/>
            <ac:spMk id="3" creationId="{1CF64D93-E592-407D-8E8A-56B153DF16D7}"/>
          </ac:spMkLst>
        </pc:spChg>
      </pc:sldChg>
      <pc:sldChg chg="modSp ord">
        <pc:chgData name="Bhushan Paradkar" userId="34e5527b-0322-46c9-85e8-191e72d03a67" providerId="ADAL" clId="{25C58614-EA20-4E4C-871C-9D4CDDBAF10A}" dt="2022-09-22T11:56:16.448" v="674" actId="15"/>
        <pc:sldMkLst>
          <pc:docMk/>
          <pc:sldMk cId="1205603374" sldId="264"/>
        </pc:sldMkLst>
        <pc:spChg chg="mod">
          <ac:chgData name="Bhushan Paradkar" userId="34e5527b-0322-46c9-85e8-191e72d03a67" providerId="ADAL" clId="{25C58614-EA20-4E4C-871C-9D4CDDBAF10A}" dt="2022-09-22T11:56:16.448" v="674" actId="15"/>
          <ac:spMkLst>
            <pc:docMk/>
            <pc:sldMk cId="1205603374" sldId="264"/>
            <ac:spMk id="3" creationId="{ECE12AE5-6757-4B7B-94EA-C74B547C3FBF}"/>
          </ac:spMkLst>
        </pc:spChg>
      </pc:sldChg>
      <pc:sldChg chg="ord">
        <pc:chgData name="Bhushan Paradkar" userId="34e5527b-0322-46c9-85e8-191e72d03a67" providerId="ADAL" clId="{25C58614-EA20-4E4C-871C-9D4CDDBAF10A}" dt="2022-09-22T11:55:55.970" v="672"/>
        <pc:sldMkLst>
          <pc:docMk/>
          <pc:sldMk cId="3402401999" sldId="270"/>
        </pc:sldMkLst>
      </pc:sldChg>
      <pc:sldChg chg="modSp add">
        <pc:chgData name="Bhushan Paradkar" userId="34e5527b-0322-46c9-85e8-191e72d03a67" providerId="ADAL" clId="{25C58614-EA20-4E4C-871C-9D4CDDBAF10A}" dt="2022-09-22T11:15:56.110" v="10" actId="15"/>
        <pc:sldMkLst>
          <pc:docMk/>
          <pc:sldMk cId="895621046" sldId="271"/>
        </pc:sldMkLst>
        <pc:spChg chg="mod">
          <ac:chgData name="Bhushan Paradkar" userId="34e5527b-0322-46c9-85e8-191e72d03a67" providerId="ADAL" clId="{25C58614-EA20-4E4C-871C-9D4CDDBAF10A}" dt="2022-09-22T11:15:32.843" v="7"/>
          <ac:spMkLst>
            <pc:docMk/>
            <pc:sldMk cId="895621046" sldId="271"/>
            <ac:spMk id="2" creationId="{DC5095BE-F542-4DD3-962D-FF93A671F7DB}"/>
          </ac:spMkLst>
        </pc:spChg>
        <pc:spChg chg="mod">
          <ac:chgData name="Bhushan Paradkar" userId="34e5527b-0322-46c9-85e8-191e72d03a67" providerId="ADAL" clId="{25C58614-EA20-4E4C-871C-9D4CDDBAF10A}" dt="2022-09-22T11:15:56.110" v="10" actId="15"/>
          <ac:spMkLst>
            <pc:docMk/>
            <pc:sldMk cId="895621046" sldId="271"/>
            <ac:spMk id="3" creationId="{16826DDC-CD7F-44CE-843D-CD98137A2062}"/>
          </ac:spMkLst>
        </pc:spChg>
      </pc:sldChg>
      <pc:sldChg chg="add del">
        <pc:chgData name="Bhushan Paradkar" userId="34e5527b-0322-46c9-85e8-191e72d03a67" providerId="ADAL" clId="{25C58614-EA20-4E4C-871C-9D4CDDBAF10A}" dt="2022-09-22T11:15:18.737" v="5" actId="2696"/>
        <pc:sldMkLst>
          <pc:docMk/>
          <pc:sldMk cId="2317103747" sldId="271"/>
        </pc:sldMkLst>
      </pc:sldChg>
      <pc:sldChg chg="modSp add">
        <pc:chgData name="Bhushan Paradkar" userId="34e5527b-0322-46c9-85e8-191e72d03a67" providerId="ADAL" clId="{25C58614-EA20-4E4C-871C-9D4CDDBAF10A}" dt="2022-09-22T11:17:11.614" v="35" actId="12"/>
        <pc:sldMkLst>
          <pc:docMk/>
          <pc:sldMk cId="1650628037" sldId="272"/>
        </pc:sldMkLst>
        <pc:spChg chg="mod">
          <ac:chgData name="Bhushan Paradkar" userId="34e5527b-0322-46c9-85e8-191e72d03a67" providerId="ADAL" clId="{25C58614-EA20-4E4C-871C-9D4CDDBAF10A}" dt="2022-09-22T11:16:21.070" v="21" actId="20577"/>
          <ac:spMkLst>
            <pc:docMk/>
            <pc:sldMk cId="1650628037" sldId="272"/>
            <ac:spMk id="2" creationId="{3E11A0AB-4AC0-44E9-803E-03A3C31D6734}"/>
          </ac:spMkLst>
        </pc:spChg>
        <pc:spChg chg="mod">
          <ac:chgData name="Bhushan Paradkar" userId="34e5527b-0322-46c9-85e8-191e72d03a67" providerId="ADAL" clId="{25C58614-EA20-4E4C-871C-9D4CDDBAF10A}" dt="2022-09-22T11:17:11.614" v="35" actId="12"/>
          <ac:spMkLst>
            <pc:docMk/>
            <pc:sldMk cId="1650628037" sldId="272"/>
            <ac:spMk id="3" creationId="{D7E7929A-B1FE-4ECD-B35F-A425281A24FE}"/>
          </ac:spMkLst>
        </pc:spChg>
      </pc:sldChg>
      <pc:sldChg chg="modSp add">
        <pc:chgData name="Bhushan Paradkar" userId="34e5527b-0322-46c9-85e8-191e72d03a67" providerId="ADAL" clId="{25C58614-EA20-4E4C-871C-9D4CDDBAF10A}" dt="2022-09-22T11:17:06.510" v="34" actId="12"/>
        <pc:sldMkLst>
          <pc:docMk/>
          <pc:sldMk cId="2283811317" sldId="273"/>
        </pc:sldMkLst>
        <pc:spChg chg="mod">
          <ac:chgData name="Bhushan Paradkar" userId="34e5527b-0322-46c9-85e8-191e72d03a67" providerId="ADAL" clId="{25C58614-EA20-4E4C-871C-9D4CDDBAF10A}" dt="2022-09-22T11:16:57.809" v="33" actId="20577"/>
          <ac:spMkLst>
            <pc:docMk/>
            <pc:sldMk cId="2283811317" sldId="273"/>
            <ac:spMk id="2" creationId="{816ADCAE-8C31-42E6-AE7A-A6E051FCB590}"/>
          </ac:spMkLst>
        </pc:spChg>
        <pc:spChg chg="mod">
          <ac:chgData name="Bhushan Paradkar" userId="34e5527b-0322-46c9-85e8-191e72d03a67" providerId="ADAL" clId="{25C58614-EA20-4E4C-871C-9D4CDDBAF10A}" dt="2022-09-22T11:17:06.510" v="34" actId="12"/>
          <ac:spMkLst>
            <pc:docMk/>
            <pc:sldMk cId="2283811317" sldId="273"/>
            <ac:spMk id="3" creationId="{DA9DDDAE-693F-4AF6-8A4F-063DE655E90F}"/>
          </ac:spMkLst>
        </pc:spChg>
      </pc:sldChg>
      <pc:sldChg chg="modSp add">
        <pc:chgData name="Bhushan Paradkar" userId="34e5527b-0322-46c9-85e8-191e72d03a67" providerId="ADAL" clId="{25C58614-EA20-4E4C-871C-9D4CDDBAF10A}" dt="2022-09-22T11:17:39.422" v="48" actId="20577"/>
        <pc:sldMkLst>
          <pc:docMk/>
          <pc:sldMk cId="1034675064" sldId="274"/>
        </pc:sldMkLst>
        <pc:spChg chg="mod">
          <ac:chgData name="Bhushan Paradkar" userId="34e5527b-0322-46c9-85e8-191e72d03a67" providerId="ADAL" clId="{25C58614-EA20-4E4C-871C-9D4CDDBAF10A}" dt="2022-09-22T11:17:39.422" v="48" actId="20577"/>
          <ac:spMkLst>
            <pc:docMk/>
            <pc:sldMk cId="1034675064" sldId="274"/>
            <ac:spMk id="2" creationId="{03D811DB-B00F-4CDB-AD22-9A6F62CB125E}"/>
          </ac:spMkLst>
        </pc:spChg>
        <pc:spChg chg="mod">
          <ac:chgData name="Bhushan Paradkar" userId="34e5527b-0322-46c9-85e8-191e72d03a67" providerId="ADAL" clId="{25C58614-EA20-4E4C-871C-9D4CDDBAF10A}" dt="2022-09-22T11:17:34.306" v="38" actId="12"/>
          <ac:spMkLst>
            <pc:docMk/>
            <pc:sldMk cId="1034675064" sldId="274"/>
            <ac:spMk id="3" creationId="{F4B91EE1-1C4D-4BEB-A53D-846CE6D4998F}"/>
          </ac:spMkLst>
        </pc:spChg>
      </pc:sldChg>
      <pc:sldChg chg="modSp add">
        <pc:chgData name="Bhushan Paradkar" userId="34e5527b-0322-46c9-85e8-191e72d03a67" providerId="ADAL" clId="{25C58614-EA20-4E4C-871C-9D4CDDBAF10A}" dt="2022-09-22T11:18:02.842" v="61" actId="20577"/>
        <pc:sldMkLst>
          <pc:docMk/>
          <pc:sldMk cId="1919420066" sldId="275"/>
        </pc:sldMkLst>
        <pc:spChg chg="mod">
          <ac:chgData name="Bhushan Paradkar" userId="34e5527b-0322-46c9-85e8-191e72d03a67" providerId="ADAL" clId="{25C58614-EA20-4E4C-871C-9D4CDDBAF10A}" dt="2022-09-22T11:18:02.842" v="61" actId="20577"/>
          <ac:spMkLst>
            <pc:docMk/>
            <pc:sldMk cId="1919420066" sldId="275"/>
            <ac:spMk id="2" creationId="{DE4CF0ED-1E10-4530-A285-3A674A3690B3}"/>
          </ac:spMkLst>
        </pc:spChg>
        <pc:spChg chg="mod">
          <ac:chgData name="Bhushan Paradkar" userId="34e5527b-0322-46c9-85e8-191e72d03a67" providerId="ADAL" clId="{25C58614-EA20-4E4C-871C-9D4CDDBAF10A}" dt="2022-09-22T11:17:56.535" v="51" actId="12"/>
          <ac:spMkLst>
            <pc:docMk/>
            <pc:sldMk cId="1919420066" sldId="275"/>
            <ac:spMk id="3" creationId="{47B97893-23CA-42DF-9757-08635068F22B}"/>
          </ac:spMkLst>
        </pc:spChg>
      </pc:sldChg>
      <pc:sldChg chg="addSp delSp modSp add modAnim">
        <pc:chgData name="Bhushan Paradkar" userId="34e5527b-0322-46c9-85e8-191e72d03a67" providerId="ADAL" clId="{25C58614-EA20-4E4C-871C-9D4CDDBAF10A}" dt="2022-09-22T11:30:50.628" v="219"/>
        <pc:sldMkLst>
          <pc:docMk/>
          <pc:sldMk cId="3839250549" sldId="276"/>
        </pc:sldMkLst>
        <pc:spChg chg="mod">
          <ac:chgData name="Bhushan Paradkar" userId="34e5527b-0322-46c9-85e8-191e72d03a67" providerId="ADAL" clId="{25C58614-EA20-4E4C-871C-9D4CDDBAF10A}" dt="2022-09-22T11:22:04.792" v="71" actId="20577"/>
          <ac:spMkLst>
            <pc:docMk/>
            <pc:sldMk cId="3839250549" sldId="276"/>
            <ac:spMk id="2" creationId="{ECB24911-8CB0-4765-BFB2-618CAC218E34}"/>
          </ac:spMkLst>
        </pc:spChg>
        <pc:spChg chg="del mod">
          <ac:chgData name="Bhushan Paradkar" userId="34e5527b-0322-46c9-85e8-191e72d03a67" providerId="ADAL" clId="{25C58614-EA20-4E4C-871C-9D4CDDBAF10A}" dt="2022-09-22T11:24:55.925" v="96" actId="478"/>
          <ac:spMkLst>
            <pc:docMk/>
            <pc:sldMk cId="3839250549" sldId="276"/>
            <ac:spMk id="3" creationId="{34455BC6-5937-4B6A-B0EF-C40537147937}"/>
          </ac:spMkLst>
        </pc:spChg>
        <pc:spChg chg="add del mod">
          <ac:chgData name="Bhushan Paradkar" userId="34e5527b-0322-46c9-85e8-191e72d03a67" providerId="ADAL" clId="{25C58614-EA20-4E4C-871C-9D4CDDBAF10A}" dt="2022-09-22T11:24:20.421" v="91" actId="11529"/>
          <ac:spMkLst>
            <pc:docMk/>
            <pc:sldMk cId="3839250549" sldId="276"/>
            <ac:spMk id="4" creationId="{CEC3E18C-6A84-490E-8946-85AA07534FAE}"/>
          </ac:spMkLst>
        </pc:spChg>
        <pc:spChg chg="add mod">
          <ac:chgData name="Bhushan Paradkar" userId="34e5527b-0322-46c9-85e8-191e72d03a67" providerId="ADAL" clId="{25C58614-EA20-4E4C-871C-9D4CDDBAF10A}" dt="2022-09-22T11:25:30.073" v="101" actId="207"/>
          <ac:spMkLst>
            <pc:docMk/>
            <pc:sldMk cId="3839250549" sldId="276"/>
            <ac:spMk id="5" creationId="{A01007C8-E9DA-4796-B800-8FE840550038}"/>
          </ac:spMkLst>
        </pc:spChg>
        <pc:spChg chg="add mod">
          <ac:chgData name="Bhushan Paradkar" userId="34e5527b-0322-46c9-85e8-191e72d03a67" providerId="ADAL" clId="{25C58614-EA20-4E4C-871C-9D4CDDBAF10A}" dt="2022-09-22T11:30:28.534" v="154" actId="1035"/>
          <ac:spMkLst>
            <pc:docMk/>
            <pc:sldMk cId="3839250549" sldId="276"/>
            <ac:spMk id="6" creationId="{F3ADC746-EB13-4C26-9C85-3815227DCCF6}"/>
          </ac:spMkLst>
        </pc:spChg>
        <pc:spChg chg="add mod">
          <ac:chgData name="Bhushan Paradkar" userId="34e5527b-0322-46c9-85e8-191e72d03a67" providerId="ADAL" clId="{25C58614-EA20-4E4C-871C-9D4CDDBAF10A}" dt="2022-09-22T11:30:34.618" v="181" actId="1036"/>
          <ac:spMkLst>
            <pc:docMk/>
            <pc:sldMk cId="3839250549" sldId="276"/>
            <ac:spMk id="7" creationId="{190F7D82-952A-4B6A-84EC-A0B4713D0E0D}"/>
          </ac:spMkLst>
        </pc:spChg>
        <pc:spChg chg="add mod">
          <ac:chgData name="Bhushan Paradkar" userId="34e5527b-0322-46c9-85e8-191e72d03a67" providerId="ADAL" clId="{25C58614-EA20-4E4C-871C-9D4CDDBAF10A}" dt="2022-09-22T11:30:41.904" v="208" actId="1035"/>
          <ac:spMkLst>
            <pc:docMk/>
            <pc:sldMk cId="3839250549" sldId="276"/>
            <ac:spMk id="8" creationId="{CD160B65-88E9-4CB0-BB80-A58801DB9287}"/>
          </ac:spMkLst>
        </pc:spChg>
        <pc:spChg chg="add mod">
          <ac:chgData name="Bhushan Paradkar" userId="34e5527b-0322-46c9-85e8-191e72d03a67" providerId="ADAL" clId="{25C58614-EA20-4E4C-871C-9D4CDDBAF10A}" dt="2022-09-22T11:30:45.406" v="218" actId="1035"/>
          <ac:spMkLst>
            <pc:docMk/>
            <pc:sldMk cId="3839250549" sldId="276"/>
            <ac:spMk id="9" creationId="{2A29EA07-AEC0-462E-9A60-CA9FC2AE3C28}"/>
          </ac:spMkLst>
        </pc:spChg>
      </pc:sldChg>
      <pc:sldChg chg="modSp add">
        <pc:chgData name="Bhushan Paradkar" userId="34e5527b-0322-46c9-85e8-191e72d03a67" providerId="ADAL" clId="{25C58614-EA20-4E4C-871C-9D4CDDBAF10A}" dt="2022-09-22T11:32:42.541" v="240" actId="15"/>
        <pc:sldMkLst>
          <pc:docMk/>
          <pc:sldMk cId="19918028" sldId="277"/>
        </pc:sldMkLst>
        <pc:spChg chg="mod">
          <ac:chgData name="Bhushan Paradkar" userId="34e5527b-0322-46c9-85e8-191e72d03a67" providerId="ADAL" clId="{25C58614-EA20-4E4C-871C-9D4CDDBAF10A}" dt="2022-09-22T11:32:24.491" v="236" actId="20577"/>
          <ac:spMkLst>
            <pc:docMk/>
            <pc:sldMk cId="19918028" sldId="277"/>
            <ac:spMk id="2" creationId="{A7B24AFB-1B91-46A3-9573-0F09B15B42B8}"/>
          </ac:spMkLst>
        </pc:spChg>
        <pc:spChg chg="mod">
          <ac:chgData name="Bhushan Paradkar" userId="34e5527b-0322-46c9-85e8-191e72d03a67" providerId="ADAL" clId="{25C58614-EA20-4E4C-871C-9D4CDDBAF10A}" dt="2022-09-22T11:32:42.541" v="240" actId="15"/>
          <ac:spMkLst>
            <pc:docMk/>
            <pc:sldMk cId="19918028" sldId="277"/>
            <ac:spMk id="3" creationId="{867010EA-14D9-467A-B25F-7998E4C08270}"/>
          </ac:spMkLst>
        </pc:spChg>
      </pc:sldChg>
      <pc:sldChg chg="modSp add">
        <pc:chgData name="Bhushan Paradkar" userId="34e5527b-0322-46c9-85e8-191e72d03a67" providerId="ADAL" clId="{25C58614-EA20-4E4C-871C-9D4CDDBAF10A}" dt="2022-09-22T11:33:28.471" v="270" actId="27636"/>
        <pc:sldMkLst>
          <pc:docMk/>
          <pc:sldMk cId="1390266247" sldId="278"/>
        </pc:sldMkLst>
        <pc:spChg chg="mod">
          <ac:chgData name="Bhushan Paradkar" userId="34e5527b-0322-46c9-85e8-191e72d03a67" providerId="ADAL" clId="{25C58614-EA20-4E4C-871C-9D4CDDBAF10A}" dt="2022-09-22T11:33:13.472" v="265" actId="20577"/>
          <ac:spMkLst>
            <pc:docMk/>
            <pc:sldMk cId="1390266247" sldId="278"/>
            <ac:spMk id="2" creationId="{97FEA0D6-0565-4B1D-9BE8-4B1183EF4513}"/>
          </ac:spMkLst>
        </pc:spChg>
        <pc:spChg chg="mod">
          <ac:chgData name="Bhushan Paradkar" userId="34e5527b-0322-46c9-85e8-191e72d03a67" providerId="ADAL" clId="{25C58614-EA20-4E4C-871C-9D4CDDBAF10A}" dt="2022-09-22T11:33:28.471" v="270" actId="27636"/>
          <ac:spMkLst>
            <pc:docMk/>
            <pc:sldMk cId="1390266247" sldId="278"/>
            <ac:spMk id="3" creationId="{D82748ED-5C76-46AF-8212-FECC1BD8B42E}"/>
          </ac:spMkLst>
        </pc:spChg>
      </pc:sldChg>
      <pc:sldChg chg="modSp add">
        <pc:chgData name="Bhushan Paradkar" userId="34e5527b-0322-46c9-85e8-191e72d03a67" providerId="ADAL" clId="{25C58614-EA20-4E4C-871C-9D4CDDBAF10A}" dt="2022-09-22T11:34:25.688" v="285" actId="12"/>
        <pc:sldMkLst>
          <pc:docMk/>
          <pc:sldMk cId="4255366452" sldId="279"/>
        </pc:sldMkLst>
        <pc:spChg chg="mod">
          <ac:chgData name="Bhushan Paradkar" userId="34e5527b-0322-46c9-85e8-191e72d03a67" providerId="ADAL" clId="{25C58614-EA20-4E4C-871C-9D4CDDBAF10A}" dt="2022-09-22T11:34:04.125" v="275" actId="1076"/>
          <ac:spMkLst>
            <pc:docMk/>
            <pc:sldMk cId="4255366452" sldId="279"/>
            <ac:spMk id="2" creationId="{C6AE6412-9A82-4141-9324-69FCD93B0E4E}"/>
          </ac:spMkLst>
        </pc:spChg>
        <pc:spChg chg="mod">
          <ac:chgData name="Bhushan Paradkar" userId="34e5527b-0322-46c9-85e8-191e72d03a67" providerId="ADAL" clId="{25C58614-EA20-4E4C-871C-9D4CDDBAF10A}" dt="2022-09-22T11:34:25.688" v="285" actId="12"/>
          <ac:spMkLst>
            <pc:docMk/>
            <pc:sldMk cId="4255366452" sldId="279"/>
            <ac:spMk id="3" creationId="{38A6B900-3D46-4FE1-A7B4-FE7DE7410F78}"/>
          </ac:spMkLst>
        </pc:spChg>
      </pc:sldChg>
      <pc:sldChg chg="modSp add">
        <pc:chgData name="Bhushan Paradkar" userId="34e5527b-0322-46c9-85e8-191e72d03a67" providerId="ADAL" clId="{25C58614-EA20-4E4C-871C-9D4CDDBAF10A}" dt="2022-09-22T11:53:07.829" v="565" actId="113"/>
        <pc:sldMkLst>
          <pc:docMk/>
          <pc:sldMk cId="3644124307" sldId="280"/>
        </pc:sldMkLst>
        <pc:spChg chg="mod">
          <ac:chgData name="Bhushan Paradkar" userId="34e5527b-0322-46c9-85e8-191e72d03a67" providerId="ADAL" clId="{25C58614-EA20-4E4C-871C-9D4CDDBAF10A}" dt="2022-09-22T11:46:15.439" v="301" actId="20577"/>
          <ac:spMkLst>
            <pc:docMk/>
            <pc:sldMk cId="3644124307" sldId="280"/>
            <ac:spMk id="2" creationId="{95E88933-7D6F-4E31-9888-2BBF53F22272}"/>
          </ac:spMkLst>
        </pc:spChg>
        <pc:spChg chg="mod">
          <ac:chgData name="Bhushan Paradkar" userId="34e5527b-0322-46c9-85e8-191e72d03a67" providerId="ADAL" clId="{25C58614-EA20-4E4C-871C-9D4CDDBAF10A}" dt="2022-09-22T11:53:07.829" v="565" actId="113"/>
          <ac:spMkLst>
            <pc:docMk/>
            <pc:sldMk cId="3644124307" sldId="280"/>
            <ac:spMk id="3" creationId="{5423C8ED-A07C-4822-8437-EB44B096A293}"/>
          </ac:spMkLst>
        </pc:spChg>
      </pc:sldChg>
      <pc:sldChg chg="modSp add">
        <pc:chgData name="Bhushan Paradkar" userId="34e5527b-0322-46c9-85e8-191e72d03a67" providerId="ADAL" clId="{25C58614-EA20-4E4C-871C-9D4CDDBAF10A}" dt="2022-09-22T11:53:13.386" v="567" actId="20577"/>
        <pc:sldMkLst>
          <pc:docMk/>
          <pc:sldMk cId="1945520219" sldId="281"/>
        </pc:sldMkLst>
        <pc:spChg chg="mod">
          <ac:chgData name="Bhushan Paradkar" userId="34e5527b-0322-46c9-85e8-191e72d03a67" providerId="ADAL" clId="{25C58614-EA20-4E4C-871C-9D4CDDBAF10A}" dt="2022-09-22T11:49:33.472" v="353" actId="20577"/>
          <ac:spMkLst>
            <pc:docMk/>
            <pc:sldMk cId="1945520219" sldId="281"/>
            <ac:spMk id="2" creationId="{E2E0FD2C-0B3F-4A73-B99C-FA6370DD3D7E}"/>
          </ac:spMkLst>
        </pc:spChg>
        <pc:spChg chg="mod">
          <ac:chgData name="Bhushan Paradkar" userId="34e5527b-0322-46c9-85e8-191e72d03a67" providerId="ADAL" clId="{25C58614-EA20-4E4C-871C-9D4CDDBAF10A}" dt="2022-09-22T11:53:13.386" v="567" actId="20577"/>
          <ac:spMkLst>
            <pc:docMk/>
            <pc:sldMk cId="1945520219" sldId="281"/>
            <ac:spMk id="3" creationId="{138C77B2-7010-4B66-961C-924F46AD912F}"/>
          </ac:spMkLst>
        </pc:spChg>
      </pc:sldChg>
      <pc:sldChg chg="modSp add">
        <pc:chgData name="Bhushan Paradkar" userId="34e5527b-0322-46c9-85e8-191e72d03a67" providerId="ADAL" clId="{25C58614-EA20-4E4C-871C-9D4CDDBAF10A}" dt="2022-09-22T11:53:17.544" v="569" actId="20577"/>
        <pc:sldMkLst>
          <pc:docMk/>
          <pc:sldMk cId="1456664410" sldId="282"/>
        </pc:sldMkLst>
        <pc:spChg chg="mod">
          <ac:chgData name="Bhushan Paradkar" userId="34e5527b-0322-46c9-85e8-191e72d03a67" providerId="ADAL" clId="{25C58614-EA20-4E4C-871C-9D4CDDBAF10A}" dt="2022-09-22T11:51:26.877" v="444" actId="20577"/>
          <ac:spMkLst>
            <pc:docMk/>
            <pc:sldMk cId="1456664410" sldId="282"/>
            <ac:spMk id="2" creationId="{35BDDEFA-B2E2-4FF9-B7D8-108C9E5E1F31}"/>
          </ac:spMkLst>
        </pc:spChg>
        <pc:spChg chg="mod">
          <ac:chgData name="Bhushan Paradkar" userId="34e5527b-0322-46c9-85e8-191e72d03a67" providerId="ADAL" clId="{25C58614-EA20-4E4C-871C-9D4CDDBAF10A}" dt="2022-09-22T11:53:17.544" v="569" actId="20577"/>
          <ac:spMkLst>
            <pc:docMk/>
            <pc:sldMk cId="1456664410" sldId="282"/>
            <ac:spMk id="3" creationId="{422E14FE-5ED9-4A5A-A278-24D09DAF9945}"/>
          </ac:spMkLst>
        </pc:spChg>
      </pc:sldChg>
      <pc:sldChg chg="modSp add">
        <pc:chgData name="Bhushan Paradkar" userId="34e5527b-0322-46c9-85e8-191e72d03a67" providerId="ADAL" clId="{25C58614-EA20-4E4C-871C-9D4CDDBAF10A}" dt="2022-09-22T11:55:17.631" v="671" actId="6549"/>
        <pc:sldMkLst>
          <pc:docMk/>
          <pc:sldMk cId="304398824" sldId="283"/>
        </pc:sldMkLst>
        <pc:spChg chg="mod">
          <ac:chgData name="Bhushan Paradkar" userId="34e5527b-0322-46c9-85e8-191e72d03a67" providerId="ADAL" clId="{25C58614-EA20-4E4C-871C-9D4CDDBAF10A}" dt="2022-09-22T11:53:44.207" v="584" actId="20577"/>
          <ac:spMkLst>
            <pc:docMk/>
            <pc:sldMk cId="304398824" sldId="283"/>
            <ac:spMk id="2" creationId="{0217F199-5C03-4913-8750-9EE0D842745D}"/>
          </ac:spMkLst>
        </pc:spChg>
        <pc:spChg chg="mod">
          <ac:chgData name="Bhushan Paradkar" userId="34e5527b-0322-46c9-85e8-191e72d03a67" providerId="ADAL" clId="{25C58614-EA20-4E4C-871C-9D4CDDBAF10A}" dt="2022-09-22T11:55:17.631" v="671" actId="6549"/>
          <ac:spMkLst>
            <pc:docMk/>
            <pc:sldMk cId="304398824" sldId="283"/>
            <ac:spMk id="3" creationId="{9197A718-82E4-4406-B1EB-1ABFB21BCF81}"/>
          </ac:spMkLst>
        </pc:spChg>
      </pc:sldChg>
      <pc:sldChg chg="delSp add del">
        <pc:chgData name="Bhushan Paradkar" userId="34e5527b-0322-46c9-85e8-191e72d03a67" providerId="ADAL" clId="{25C58614-EA20-4E4C-871C-9D4CDDBAF10A}" dt="2022-09-22T11:56:26.566" v="677" actId="2696"/>
        <pc:sldMkLst>
          <pc:docMk/>
          <pc:sldMk cId="760381806" sldId="284"/>
        </pc:sldMkLst>
        <pc:picChg chg="del">
          <ac:chgData name="Bhushan Paradkar" userId="34e5527b-0322-46c9-85e8-191e72d03a67" providerId="ADAL" clId="{25C58614-EA20-4E4C-871C-9D4CDDBAF10A}" dt="2022-09-22T11:56:23.642" v="676" actId="478"/>
          <ac:picMkLst>
            <pc:docMk/>
            <pc:sldMk cId="760381806" sldId="284"/>
            <ac:picMk id="4" creationId="{5A56A65B-C448-49AF-8CEE-E275643AA781}"/>
          </ac:picMkLst>
        </pc:picChg>
      </pc:sldChg>
      <pc:sldChg chg="addSp modSp add modAnim">
        <pc:chgData name="Bhushan Paradkar" userId="34e5527b-0322-46c9-85e8-191e72d03a67" providerId="ADAL" clId="{25C58614-EA20-4E4C-871C-9D4CDDBAF10A}" dt="2022-09-22T12:19:21.983" v="734"/>
        <pc:sldMkLst>
          <pc:docMk/>
          <pc:sldMk cId="3878273033" sldId="284"/>
        </pc:sldMkLst>
        <pc:spChg chg="mod">
          <ac:chgData name="Bhushan Paradkar" userId="34e5527b-0322-46c9-85e8-191e72d03a67" providerId="ADAL" clId="{25C58614-EA20-4E4C-871C-9D4CDDBAF10A}" dt="2022-09-22T11:56:42.603" v="680" actId="1076"/>
          <ac:spMkLst>
            <pc:docMk/>
            <pc:sldMk cId="3878273033" sldId="284"/>
            <ac:spMk id="2" creationId="{B15EE5B7-F024-44C5-AB54-DB392E85C19B}"/>
          </ac:spMkLst>
        </pc:spChg>
        <pc:spChg chg="mod">
          <ac:chgData name="Bhushan Paradkar" userId="34e5527b-0322-46c9-85e8-191e72d03a67" providerId="ADAL" clId="{25C58614-EA20-4E4C-871C-9D4CDDBAF10A}" dt="2022-09-22T12:18:34.570" v="726" actId="207"/>
          <ac:spMkLst>
            <pc:docMk/>
            <pc:sldMk cId="3878273033" sldId="284"/>
            <ac:spMk id="3" creationId="{AB1AF271-CFA0-4C68-8B68-ECE5D1F58822}"/>
          </ac:spMkLst>
        </pc:spChg>
        <pc:cxnChg chg="add mod">
          <ac:chgData name="Bhushan Paradkar" userId="34e5527b-0322-46c9-85e8-191e72d03a67" providerId="ADAL" clId="{25C58614-EA20-4E4C-871C-9D4CDDBAF10A}" dt="2022-09-22T12:18:54.707" v="728" actId="11529"/>
          <ac:cxnSpMkLst>
            <pc:docMk/>
            <pc:sldMk cId="3878273033" sldId="284"/>
            <ac:cxnSpMk id="5" creationId="{F477BAF2-716B-4CA1-B6BD-31263E959829}"/>
          </ac:cxnSpMkLst>
        </pc:cxnChg>
        <pc:cxnChg chg="add mod">
          <ac:chgData name="Bhushan Paradkar" userId="34e5527b-0322-46c9-85e8-191e72d03a67" providerId="ADAL" clId="{25C58614-EA20-4E4C-871C-9D4CDDBAF10A}" dt="2022-09-22T12:19:06.620" v="731" actId="14100"/>
          <ac:cxnSpMkLst>
            <pc:docMk/>
            <pc:sldMk cId="3878273033" sldId="284"/>
            <ac:cxnSpMk id="6" creationId="{0A9692B3-BA55-4E4C-A3E5-40A5DC4E089B}"/>
          </ac:cxnSpMkLst>
        </pc:cxnChg>
      </pc:sldChg>
      <pc:sldChg chg="modSp add modAnim">
        <pc:chgData name="Bhushan Paradkar" userId="34e5527b-0322-46c9-85e8-191e72d03a67" providerId="ADAL" clId="{25C58614-EA20-4E4C-871C-9D4CDDBAF10A}" dt="2022-09-22T12:21:40.048" v="765"/>
        <pc:sldMkLst>
          <pc:docMk/>
          <pc:sldMk cId="618153455" sldId="285"/>
        </pc:sldMkLst>
        <pc:spChg chg="mod">
          <ac:chgData name="Bhushan Paradkar" userId="34e5527b-0322-46c9-85e8-191e72d03a67" providerId="ADAL" clId="{25C58614-EA20-4E4C-871C-9D4CDDBAF10A}" dt="2022-09-22T12:21:10.765" v="760" actId="20577"/>
          <ac:spMkLst>
            <pc:docMk/>
            <pc:sldMk cId="618153455" sldId="285"/>
            <ac:spMk id="2" creationId="{4764E5E8-710A-4371-81A2-F914A9EE033C}"/>
          </ac:spMkLst>
        </pc:spChg>
        <pc:spChg chg="mod">
          <ac:chgData name="Bhushan Paradkar" userId="34e5527b-0322-46c9-85e8-191e72d03a67" providerId="ADAL" clId="{25C58614-EA20-4E4C-871C-9D4CDDBAF10A}" dt="2022-09-22T12:21:22.919" v="763" actId="12"/>
          <ac:spMkLst>
            <pc:docMk/>
            <pc:sldMk cId="618153455" sldId="285"/>
            <ac:spMk id="3" creationId="{35668879-3CC1-4F22-8DCF-40F1D07E3D57}"/>
          </ac:spMkLst>
        </pc:spChg>
      </pc:sldChg>
      <pc:sldChg chg="modSp add modAnim">
        <pc:chgData name="Bhushan Paradkar" userId="34e5527b-0322-46c9-85e8-191e72d03a67" providerId="ADAL" clId="{25C58614-EA20-4E4C-871C-9D4CDDBAF10A}" dt="2022-09-22T12:24:50.877" v="855" actId="207"/>
        <pc:sldMkLst>
          <pc:docMk/>
          <pc:sldMk cId="953344152" sldId="286"/>
        </pc:sldMkLst>
        <pc:spChg chg="mod">
          <ac:chgData name="Bhushan Paradkar" userId="34e5527b-0322-46c9-85e8-191e72d03a67" providerId="ADAL" clId="{25C58614-EA20-4E4C-871C-9D4CDDBAF10A}" dt="2022-09-22T12:22:46.346" v="768" actId="1076"/>
          <ac:spMkLst>
            <pc:docMk/>
            <pc:sldMk cId="953344152" sldId="286"/>
            <ac:spMk id="2" creationId="{4764E5E8-710A-4371-81A2-F914A9EE033C}"/>
          </ac:spMkLst>
        </pc:spChg>
        <pc:spChg chg="mod">
          <ac:chgData name="Bhushan Paradkar" userId="34e5527b-0322-46c9-85e8-191e72d03a67" providerId="ADAL" clId="{25C58614-EA20-4E4C-871C-9D4CDDBAF10A}" dt="2022-09-22T12:24:50.877" v="855" actId="207"/>
          <ac:spMkLst>
            <pc:docMk/>
            <pc:sldMk cId="953344152" sldId="286"/>
            <ac:spMk id="3" creationId="{35668879-3CC1-4F22-8DCF-40F1D07E3D57}"/>
          </ac:spMkLst>
        </pc:spChg>
      </pc:sldChg>
      <pc:sldChg chg="modSp add">
        <pc:chgData name="Bhushan Paradkar" userId="34e5527b-0322-46c9-85e8-191e72d03a67" providerId="ADAL" clId="{25C58614-EA20-4E4C-871C-9D4CDDBAF10A}" dt="2022-09-22T14:13:01.842" v="911" actId="113"/>
        <pc:sldMkLst>
          <pc:docMk/>
          <pc:sldMk cId="2165140926" sldId="287"/>
        </pc:sldMkLst>
        <pc:spChg chg="mod">
          <ac:chgData name="Bhushan Paradkar" userId="34e5527b-0322-46c9-85e8-191e72d03a67" providerId="ADAL" clId="{25C58614-EA20-4E4C-871C-9D4CDDBAF10A}" dt="2022-09-22T12:26:05.199" v="857" actId="1076"/>
          <ac:spMkLst>
            <pc:docMk/>
            <pc:sldMk cId="2165140926" sldId="287"/>
            <ac:spMk id="2" creationId="{19ED526B-8205-4601-9A20-698B8E5623C7}"/>
          </ac:spMkLst>
        </pc:spChg>
        <pc:spChg chg="mod">
          <ac:chgData name="Bhushan Paradkar" userId="34e5527b-0322-46c9-85e8-191e72d03a67" providerId="ADAL" clId="{25C58614-EA20-4E4C-871C-9D4CDDBAF10A}" dt="2022-09-22T14:13:01.842" v="911" actId="113"/>
          <ac:spMkLst>
            <pc:docMk/>
            <pc:sldMk cId="2165140926" sldId="287"/>
            <ac:spMk id="3" creationId="{7D917EDE-D283-4152-957B-006B0168E773}"/>
          </ac:spMkLst>
        </pc:spChg>
      </pc:sldChg>
    </pc:docChg>
  </pc:docChgLst>
  <pc:docChgLst>
    <pc:chgData name="Bhushan Paradkar" userId="34e5527b-0322-46c9-85e8-191e72d03a67" providerId="ADAL" clId="{3BD16CEE-6070-476A-A443-7970EFDE5E65}"/>
    <pc:docChg chg="custSel addSld delSld modSld">
      <pc:chgData name="Bhushan Paradkar" userId="34e5527b-0322-46c9-85e8-191e72d03a67" providerId="ADAL" clId="{3BD16CEE-6070-476A-A443-7970EFDE5E65}" dt="2022-07-28T18:41:43.968" v="136" actId="27636"/>
      <pc:docMkLst>
        <pc:docMk/>
      </pc:docMkLst>
      <pc:sldChg chg="modSp add">
        <pc:chgData name="Bhushan Paradkar" userId="34e5527b-0322-46c9-85e8-191e72d03a67" providerId="ADAL" clId="{3BD16CEE-6070-476A-A443-7970EFDE5E65}" dt="2022-07-28T16:45:37.810" v="16" actId="20577"/>
        <pc:sldMkLst>
          <pc:docMk/>
          <pc:sldMk cId="3738215035" sldId="256"/>
        </pc:sldMkLst>
        <pc:spChg chg="mod">
          <ac:chgData name="Bhushan Paradkar" userId="34e5527b-0322-46c9-85e8-191e72d03a67" providerId="ADAL" clId="{3BD16CEE-6070-476A-A443-7970EFDE5E65}" dt="2022-07-28T16:45:20.849" v="11" actId="20577"/>
          <ac:spMkLst>
            <pc:docMk/>
            <pc:sldMk cId="3738215035" sldId="256"/>
            <ac:spMk id="2" creationId="{ABF525C8-A884-49E5-BDC4-80DE59E7FD05}"/>
          </ac:spMkLst>
        </pc:spChg>
        <pc:spChg chg="mod">
          <ac:chgData name="Bhushan Paradkar" userId="34e5527b-0322-46c9-85e8-191e72d03a67" providerId="ADAL" clId="{3BD16CEE-6070-476A-A443-7970EFDE5E65}" dt="2022-07-28T16:45:37.810" v="16" actId="20577"/>
          <ac:spMkLst>
            <pc:docMk/>
            <pc:sldMk cId="3738215035" sldId="256"/>
            <ac:spMk id="3" creationId="{9B2E2452-55F4-4953-8810-55F395247C43}"/>
          </ac:spMkLst>
        </pc:spChg>
      </pc:sldChg>
      <pc:sldChg chg="modSp add">
        <pc:chgData name="Bhushan Paradkar" userId="34e5527b-0322-46c9-85e8-191e72d03a67" providerId="ADAL" clId="{3BD16CEE-6070-476A-A443-7970EFDE5E65}" dt="2022-07-28T16:55:12.278" v="109" actId="20577"/>
        <pc:sldMkLst>
          <pc:docMk/>
          <pc:sldMk cId="1305451799" sldId="257"/>
        </pc:sldMkLst>
        <pc:spChg chg="mod">
          <ac:chgData name="Bhushan Paradkar" userId="34e5527b-0322-46c9-85e8-191e72d03a67" providerId="ADAL" clId="{3BD16CEE-6070-476A-A443-7970EFDE5E65}" dt="2022-07-28T16:51:57.383" v="86" actId="1076"/>
          <ac:spMkLst>
            <pc:docMk/>
            <pc:sldMk cId="1305451799" sldId="257"/>
            <ac:spMk id="2" creationId="{05E88F4D-B0BE-4357-9E40-7D02B22A91D5}"/>
          </ac:spMkLst>
        </pc:spChg>
        <pc:spChg chg="mod">
          <ac:chgData name="Bhushan Paradkar" userId="34e5527b-0322-46c9-85e8-191e72d03a67" providerId="ADAL" clId="{3BD16CEE-6070-476A-A443-7970EFDE5E65}" dt="2022-07-28T16:55:12.278" v="109" actId="20577"/>
          <ac:spMkLst>
            <pc:docMk/>
            <pc:sldMk cId="1305451799" sldId="257"/>
            <ac:spMk id="3" creationId="{B51B5099-4A8C-46A8-9B2A-4E941A774D78}"/>
          </ac:spMkLst>
        </pc:spChg>
      </pc:sldChg>
      <pc:sldChg chg="addSp delSp modSp add">
        <pc:chgData name="Bhushan Paradkar" userId="34e5527b-0322-46c9-85e8-191e72d03a67" providerId="ADAL" clId="{3BD16CEE-6070-476A-A443-7970EFDE5E65}" dt="2022-07-28T17:19:55.334" v="115"/>
        <pc:sldMkLst>
          <pc:docMk/>
          <pc:sldMk cId="3291583132" sldId="258"/>
        </pc:sldMkLst>
        <pc:spChg chg="mod">
          <ac:chgData name="Bhushan Paradkar" userId="34e5527b-0322-46c9-85e8-191e72d03a67" providerId="ADAL" clId="{3BD16CEE-6070-476A-A443-7970EFDE5E65}" dt="2022-07-28T16:55:24.302" v="112" actId="20577"/>
          <ac:spMkLst>
            <pc:docMk/>
            <pc:sldMk cId="3291583132" sldId="258"/>
            <ac:spMk id="2" creationId="{F2DA570F-0ED9-4E12-8FA2-0CE6BF3221A3}"/>
          </ac:spMkLst>
        </pc:spChg>
        <pc:spChg chg="add del mod">
          <ac:chgData name="Bhushan Paradkar" userId="34e5527b-0322-46c9-85e8-191e72d03a67" providerId="ADAL" clId="{3BD16CEE-6070-476A-A443-7970EFDE5E65}" dt="2022-07-28T17:19:55.334" v="115"/>
          <ac:spMkLst>
            <pc:docMk/>
            <pc:sldMk cId="3291583132" sldId="258"/>
            <ac:spMk id="3" creationId="{AB4AD05C-E2F5-4407-89A3-D005BF0B240B}"/>
          </ac:spMkLst>
        </pc:spChg>
        <pc:spChg chg="add del">
          <ac:chgData name="Bhushan Paradkar" userId="34e5527b-0322-46c9-85e8-191e72d03a67" providerId="ADAL" clId="{3BD16CEE-6070-476A-A443-7970EFDE5E65}" dt="2022-07-28T17:19:55.321" v="114"/>
          <ac:spMkLst>
            <pc:docMk/>
            <pc:sldMk cId="3291583132" sldId="258"/>
            <ac:spMk id="4" creationId="{E0F2DC3D-4DB6-4C59-BE30-89DE9EA761BD}"/>
          </ac:spMkLst>
        </pc:spChg>
      </pc:sldChg>
      <pc:sldChg chg="modSp add modAnim">
        <pc:chgData name="Bhushan Paradkar" userId="34e5527b-0322-46c9-85e8-191e72d03a67" providerId="ADAL" clId="{3BD16CEE-6070-476A-A443-7970EFDE5E65}" dt="2022-07-28T17:43:22.309" v="120" actId="313"/>
        <pc:sldMkLst>
          <pc:docMk/>
          <pc:sldMk cId="2280311698" sldId="259"/>
        </pc:sldMkLst>
        <pc:spChg chg="mod">
          <ac:chgData name="Bhushan Paradkar" userId="34e5527b-0322-46c9-85e8-191e72d03a67" providerId="ADAL" clId="{3BD16CEE-6070-476A-A443-7970EFDE5E65}" dt="2022-07-28T17:43:22.309" v="120" actId="313"/>
          <ac:spMkLst>
            <pc:docMk/>
            <pc:sldMk cId="2280311698" sldId="259"/>
            <ac:spMk id="3" creationId="{3C4C6E3F-326A-428F-85D6-512897C5D228}"/>
          </ac:spMkLst>
        </pc:spChg>
      </pc:sldChg>
      <pc:sldChg chg="modSp add modAnim">
        <pc:chgData name="Bhushan Paradkar" userId="34e5527b-0322-46c9-85e8-191e72d03a67" providerId="ADAL" clId="{3BD16CEE-6070-476A-A443-7970EFDE5E65}" dt="2022-07-28T17:47:33.843" v="130" actId="12"/>
        <pc:sldMkLst>
          <pc:docMk/>
          <pc:sldMk cId="3054431681" sldId="260"/>
        </pc:sldMkLst>
        <pc:spChg chg="mod">
          <ac:chgData name="Bhushan Paradkar" userId="34e5527b-0322-46c9-85e8-191e72d03a67" providerId="ADAL" clId="{3BD16CEE-6070-476A-A443-7970EFDE5E65}" dt="2022-07-28T17:47:33.843" v="130" actId="12"/>
          <ac:spMkLst>
            <pc:docMk/>
            <pc:sldMk cId="3054431681" sldId="260"/>
            <ac:spMk id="3" creationId="{3C4C6E3F-326A-428F-85D6-512897C5D228}"/>
          </ac:spMkLst>
        </pc:spChg>
      </pc:sldChg>
      <pc:sldChg chg="modSp add del">
        <pc:chgData name="Bhushan Paradkar" userId="34e5527b-0322-46c9-85e8-191e72d03a67" providerId="ADAL" clId="{3BD16CEE-6070-476A-A443-7970EFDE5E65}" dt="2022-07-28T18:41:43.866" v="134"/>
        <pc:sldMkLst>
          <pc:docMk/>
          <pc:sldMk cId="718429048" sldId="261"/>
        </pc:sldMkLst>
        <pc:spChg chg="mod">
          <ac:chgData name="Bhushan Paradkar" userId="34e5527b-0322-46c9-85e8-191e72d03a67" providerId="ADAL" clId="{3BD16CEE-6070-476A-A443-7970EFDE5E65}" dt="2022-07-28T17:48:28.541" v="132" actId="27636"/>
          <ac:spMkLst>
            <pc:docMk/>
            <pc:sldMk cId="718429048" sldId="261"/>
            <ac:spMk id="3" creationId="{1CF64D93-E592-407D-8E8A-56B153DF16D7}"/>
          </ac:spMkLst>
        </pc:spChg>
      </pc:sldChg>
      <pc:sldChg chg="add">
        <pc:chgData name="Bhushan Paradkar" userId="34e5527b-0322-46c9-85e8-191e72d03a67" providerId="ADAL" clId="{3BD16CEE-6070-476A-A443-7970EFDE5E65}" dt="2022-07-28T18:41:43.866" v="134"/>
        <pc:sldMkLst>
          <pc:docMk/>
          <pc:sldMk cId="2116174045" sldId="262"/>
        </pc:sldMkLst>
      </pc:sldChg>
      <pc:sldChg chg="modSp add">
        <pc:chgData name="Bhushan Paradkar" userId="34e5527b-0322-46c9-85e8-191e72d03a67" providerId="ADAL" clId="{3BD16CEE-6070-476A-A443-7970EFDE5E65}" dt="2022-07-28T18:41:43.957" v="135" actId="27636"/>
        <pc:sldMkLst>
          <pc:docMk/>
          <pc:sldMk cId="2005242823" sldId="263"/>
        </pc:sldMkLst>
        <pc:spChg chg="mod">
          <ac:chgData name="Bhushan Paradkar" userId="34e5527b-0322-46c9-85e8-191e72d03a67" providerId="ADAL" clId="{3BD16CEE-6070-476A-A443-7970EFDE5E65}" dt="2022-07-28T18:41:43.957" v="135" actId="27636"/>
          <ac:spMkLst>
            <pc:docMk/>
            <pc:sldMk cId="2005242823" sldId="263"/>
            <ac:spMk id="3" creationId="{021A8C11-FA7C-4A93-B3FA-AD058DE31BB2}"/>
          </ac:spMkLst>
        </pc:spChg>
      </pc:sldChg>
      <pc:sldChg chg="add">
        <pc:chgData name="Bhushan Paradkar" userId="34e5527b-0322-46c9-85e8-191e72d03a67" providerId="ADAL" clId="{3BD16CEE-6070-476A-A443-7970EFDE5E65}" dt="2022-07-28T18:41:43.866" v="134"/>
        <pc:sldMkLst>
          <pc:docMk/>
          <pc:sldMk cId="1205603374" sldId="264"/>
        </pc:sldMkLst>
      </pc:sldChg>
      <pc:sldChg chg="modSp add">
        <pc:chgData name="Bhushan Paradkar" userId="34e5527b-0322-46c9-85e8-191e72d03a67" providerId="ADAL" clId="{3BD16CEE-6070-476A-A443-7970EFDE5E65}" dt="2022-07-28T18:41:43.968" v="136" actId="27636"/>
        <pc:sldMkLst>
          <pc:docMk/>
          <pc:sldMk cId="2962253155" sldId="265"/>
        </pc:sldMkLst>
        <pc:spChg chg="mod">
          <ac:chgData name="Bhushan Paradkar" userId="34e5527b-0322-46c9-85e8-191e72d03a67" providerId="ADAL" clId="{3BD16CEE-6070-476A-A443-7970EFDE5E65}" dt="2022-07-28T18:41:43.968" v="136" actId="27636"/>
          <ac:spMkLst>
            <pc:docMk/>
            <pc:sldMk cId="2962253155" sldId="265"/>
            <ac:spMk id="3" creationId="{7D917EDE-D283-4152-957B-006B0168E773}"/>
          </ac:spMkLst>
        </pc:spChg>
      </pc:sldChg>
      <pc:sldChg chg="add">
        <pc:chgData name="Bhushan Paradkar" userId="34e5527b-0322-46c9-85e8-191e72d03a67" providerId="ADAL" clId="{3BD16CEE-6070-476A-A443-7970EFDE5E65}" dt="2022-07-28T18:41:43.866" v="134"/>
        <pc:sldMkLst>
          <pc:docMk/>
          <pc:sldMk cId="1365241059" sldId="266"/>
        </pc:sldMkLst>
      </pc:sldChg>
      <pc:sldChg chg="add">
        <pc:chgData name="Bhushan Paradkar" userId="34e5527b-0322-46c9-85e8-191e72d03a67" providerId="ADAL" clId="{3BD16CEE-6070-476A-A443-7970EFDE5E65}" dt="2022-07-28T18:41:43.866" v="134"/>
        <pc:sldMkLst>
          <pc:docMk/>
          <pc:sldMk cId="3981223875" sldId="267"/>
        </pc:sldMkLst>
      </pc:sldChg>
      <pc:sldChg chg="add">
        <pc:chgData name="Bhushan Paradkar" userId="34e5527b-0322-46c9-85e8-191e72d03a67" providerId="ADAL" clId="{3BD16CEE-6070-476A-A443-7970EFDE5E65}" dt="2022-07-28T18:41:43.866" v="134"/>
        <pc:sldMkLst>
          <pc:docMk/>
          <pc:sldMk cId="1458603532" sldId="268"/>
        </pc:sldMkLst>
      </pc:sldChg>
      <pc:sldChg chg="add">
        <pc:chgData name="Bhushan Paradkar" userId="34e5527b-0322-46c9-85e8-191e72d03a67" providerId="ADAL" clId="{3BD16CEE-6070-476A-A443-7970EFDE5E65}" dt="2022-07-28T18:41:43.866" v="134"/>
        <pc:sldMkLst>
          <pc:docMk/>
          <pc:sldMk cId="3402401999" sldId="270"/>
        </pc:sldMkLst>
      </pc:sldChg>
    </pc:docChg>
  </pc:docChgLst>
  <pc:docChgLst>
    <pc:chgData name="Bhushan Paradkar" userId="34e5527b-0322-46c9-85e8-191e72d03a67" providerId="ADAL" clId="{A740D7A9-9E0D-4B04-97CD-A057BD375820}"/>
    <pc:docChg chg="custSel addSld modSld">
      <pc:chgData name="Bhushan Paradkar" userId="34e5527b-0322-46c9-85e8-191e72d03a67" providerId="ADAL" clId="{A740D7A9-9E0D-4B04-97CD-A057BD375820}" dt="2022-09-22T19:34:45.995" v="44" actId="313"/>
      <pc:docMkLst>
        <pc:docMk/>
      </pc:docMkLst>
      <pc:sldChg chg="modSp">
        <pc:chgData name="Bhushan Paradkar" userId="34e5527b-0322-46c9-85e8-191e72d03a67" providerId="ADAL" clId="{A740D7A9-9E0D-4B04-97CD-A057BD375820}" dt="2022-09-22T19:34:45.995" v="44" actId="313"/>
        <pc:sldMkLst>
          <pc:docMk/>
          <pc:sldMk cId="1390266247" sldId="278"/>
        </pc:sldMkLst>
        <pc:spChg chg="mod">
          <ac:chgData name="Bhushan Paradkar" userId="34e5527b-0322-46c9-85e8-191e72d03a67" providerId="ADAL" clId="{A740D7A9-9E0D-4B04-97CD-A057BD375820}" dt="2022-09-22T19:34:45.995" v="44" actId="313"/>
          <ac:spMkLst>
            <pc:docMk/>
            <pc:sldMk cId="1390266247" sldId="278"/>
            <ac:spMk id="3" creationId="{D82748ED-5C76-46AF-8212-FECC1BD8B42E}"/>
          </ac:spMkLst>
        </pc:spChg>
      </pc:sldChg>
      <pc:sldChg chg="modSp">
        <pc:chgData name="Bhushan Paradkar" userId="34e5527b-0322-46c9-85e8-191e72d03a67" providerId="ADAL" clId="{A740D7A9-9E0D-4B04-97CD-A057BD375820}" dt="2022-09-22T15:03:40.402" v="13" actId="20577"/>
        <pc:sldMkLst>
          <pc:docMk/>
          <pc:sldMk cId="2165140926" sldId="287"/>
        </pc:sldMkLst>
        <pc:spChg chg="mod">
          <ac:chgData name="Bhushan Paradkar" userId="34e5527b-0322-46c9-85e8-191e72d03a67" providerId="ADAL" clId="{A740D7A9-9E0D-4B04-97CD-A057BD375820}" dt="2022-09-22T15:03:40.402" v="13" actId="20577"/>
          <ac:spMkLst>
            <pc:docMk/>
            <pc:sldMk cId="2165140926" sldId="287"/>
            <ac:spMk id="2" creationId="{19ED526B-8205-4601-9A20-698B8E5623C7}"/>
          </ac:spMkLst>
        </pc:spChg>
      </pc:sldChg>
      <pc:sldChg chg="addSp delSp modSp add">
        <pc:chgData name="Bhushan Paradkar" userId="34e5527b-0322-46c9-85e8-191e72d03a67" providerId="ADAL" clId="{A740D7A9-9E0D-4B04-97CD-A057BD375820}" dt="2022-09-22T15:07:50.715" v="42" actId="478"/>
        <pc:sldMkLst>
          <pc:docMk/>
          <pc:sldMk cId="2157660766" sldId="288"/>
        </pc:sldMkLst>
        <pc:spChg chg="mod">
          <ac:chgData name="Bhushan Paradkar" userId="34e5527b-0322-46c9-85e8-191e72d03a67" providerId="ADAL" clId="{A740D7A9-9E0D-4B04-97CD-A057BD375820}" dt="2022-09-22T15:04:35.089" v="29"/>
          <ac:spMkLst>
            <pc:docMk/>
            <pc:sldMk cId="2157660766" sldId="288"/>
            <ac:spMk id="2" creationId="{622700DF-2C2E-4B3B-BC96-2089D651FF17}"/>
          </ac:spMkLst>
        </pc:spChg>
        <pc:spChg chg="mod">
          <ac:chgData name="Bhushan Paradkar" userId="34e5527b-0322-46c9-85e8-191e72d03a67" providerId="ADAL" clId="{A740D7A9-9E0D-4B04-97CD-A057BD375820}" dt="2022-09-22T15:05:12.500" v="40" actId="20577"/>
          <ac:spMkLst>
            <pc:docMk/>
            <pc:sldMk cId="2157660766" sldId="288"/>
            <ac:spMk id="3" creationId="{87807933-D511-4B83-97E3-D5A5E83855B5}"/>
          </ac:spMkLst>
        </pc:spChg>
        <pc:picChg chg="add del">
          <ac:chgData name="Bhushan Paradkar" userId="34e5527b-0322-46c9-85e8-191e72d03a67" providerId="ADAL" clId="{A740D7A9-9E0D-4B04-97CD-A057BD375820}" dt="2022-09-22T15:07:50.715" v="42" actId="478"/>
          <ac:picMkLst>
            <pc:docMk/>
            <pc:sldMk cId="2157660766" sldId="288"/>
            <ac:picMk id="4" creationId="{B291594B-FDCD-41D8-A534-0FB249843686}"/>
          </ac:picMkLst>
        </pc:picChg>
      </pc:sldChg>
      <pc:sldChg chg="add">
        <pc:chgData name="Bhushan Paradkar" userId="34e5527b-0322-46c9-85e8-191e72d03a67" providerId="ADAL" clId="{A740D7A9-9E0D-4B04-97CD-A057BD375820}" dt="2022-09-22T15:07:54.314" v="43"/>
        <pc:sldMkLst>
          <pc:docMk/>
          <pc:sldMk cId="4066226774"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1884-7BA8-44EE-819B-3FF7C3DFE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64E791-E020-4A18-9FC9-F9EE23E4C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F378A-4773-4C22-AA1B-EB2EF831888B}"/>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5" name="Footer Placeholder 4">
            <a:extLst>
              <a:ext uri="{FF2B5EF4-FFF2-40B4-BE49-F238E27FC236}">
                <a16:creationId xmlns:a16="http://schemas.microsoft.com/office/drawing/2014/main" id="{0494A66A-DB6B-45BF-931E-8856BF4BA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D9D30-6FF3-4864-B182-C92A8959D959}"/>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39045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F9D7-2982-47C7-A498-05BC92EAF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5E1F9-C5B4-4203-BF85-BB0575D39F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1E771-54D9-4963-BB8B-612CE68C0215}"/>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5" name="Footer Placeholder 4">
            <a:extLst>
              <a:ext uri="{FF2B5EF4-FFF2-40B4-BE49-F238E27FC236}">
                <a16:creationId xmlns:a16="http://schemas.microsoft.com/office/drawing/2014/main" id="{8E5D790D-93CE-4D50-B82B-28039DDA8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0A2B4-17EC-41AA-9875-28C8053A4001}"/>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318064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6E153-7DCF-4F7C-817C-9C689C7EA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8696E4-101F-4228-BD4C-7E92B2593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779C2-2FA7-437D-B213-59D94FB09F70}"/>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5" name="Footer Placeholder 4">
            <a:extLst>
              <a:ext uri="{FF2B5EF4-FFF2-40B4-BE49-F238E27FC236}">
                <a16:creationId xmlns:a16="http://schemas.microsoft.com/office/drawing/2014/main" id="{9C9A7272-BFB1-45FB-A62B-7BA142170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7381A-656B-432C-8970-4C30FDCB285A}"/>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334664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3142-EE96-4996-8B05-B4C5D5665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003D1-49F6-48BA-8FEA-96955A9438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705B9-DF40-4E74-A5C9-5EC31173A641}"/>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5" name="Footer Placeholder 4">
            <a:extLst>
              <a:ext uri="{FF2B5EF4-FFF2-40B4-BE49-F238E27FC236}">
                <a16:creationId xmlns:a16="http://schemas.microsoft.com/office/drawing/2014/main" id="{9E1A552A-0654-414B-8A25-76EED77ED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661E2-174C-48C9-9111-81F9EAAEABA0}"/>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257647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C888-9D9A-4959-A3DD-8BF960C12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A60A1-FE3D-4A14-A950-12F7E3A90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3ECDBE-9E57-4AFA-AB05-9E7765DA6079}"/>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5" name="Footer Placeholder 4">
            <a:extLst>
              <a:ext uri="{FF2B5EF4-FFF2-40B4-BE49-F238E27FC236}">
                <a16:creationId xmlns:a16="http://schemas.microsoft.com/office/drawing/2014/main" id="{71E3B524-0976-49E2-94B3-428AEC882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13A94-FE32-46A3-ABC1-0A2E68D203FE}"/>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40717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CE9B-D29F-4530-95F0-A9A16C745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39047-D1D4-4233-AA6C-28D4E801FF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739CB8-149B-4DF8-84FB-F4FD791546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B22E11-77CC-4DF6-B4E5-47A261E7F488}"/>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6" name="Footer Placeholder 5">
            <a:extLst>
              <a:ext uri="{FF2B5EF4-FFF2-40B4-BE49-F238E27FC236}">
                <a16:creationId xmlns:a16="http://schemas.microsoft.com/office/drawing/2014/main" id="{E6327003-EC37-482C-8B8E-8A4E0202E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DFF41D-2EF8-425E-9FEB-D6474C90168E}"/>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168360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D85E-D0C7-4DE2-9850-D837F3BCA0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477F19-F835-4134-B8D6-8F5CE62AD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824111-D376-40C4-ACB9-191DC94616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364EA6-AE6A-4A0B-9EAD-094B005DE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6EEC85-EAD0-4E3C-A3B1-E12C45229E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BC644-FC1A-4A18-AAEF-2DA8EF90E09A}"/>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8" name="Footer Placeholder 7">
            <a:extLst>
              <a:ext uri="{FF2B5EF4-FFF2-40B4-BE49-F238E27FC236}">
                <a16:creationId xmlns:a16="http://schemas.microsoft.com/office/drawing/2014/main" id="{94713563-C230-4366-9D3C-5CB0ED22DE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FEE0C-EA19-400B-BD2C-25CE5DF8CAB3}"/>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290073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E008-1212-4AA5-8D19-0B7F39E88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E7094C-4174-45CF-A7BE-485796C5529A}"/>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4" name="Footer Placeholder 3">
            <a:extLst>
              <a:ext uri="{FF2B5EF4-FFF2-40B4-BE49-F238E27FC236}">
                <a16:creationId xmlns:a16="http://schemas.microsoft.com/office/drawing/2014/main" id="{D2FE9D87-5F71-420F-ACA8-69A0310DBA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C4CC2C-E86F-4EEC-8546-5C2A50B974D2}"/>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419264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B46AB-D203-4631-AF51-92280F708A1B}"/>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3" name="Footer Placeholder 2">
            <a:extLst>
              <a:ext uri="{FF2B5EF4-FFF2-40B4-BE49-F238E27FC236}">
                <a16:creationId xmlns:a16="http://schemas.microsoft.com/office/drawing/2014/main" id="{4C1D0A9F-1B49-4C93-932A-2BF51B12A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8409BB-9AC6-4ABF-9D62-31EEAB2D813D}"/>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333340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EFA2-ED5B-47F9-AA9A-25D0431EC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1B8508-BBC7-4616-8235-6112CD6A1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DEDD06-F547-4F59-B1D0-EF0AED7F1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3D6597-A9F3-4D21-86EA-13A2E7E053A6}"/>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6" name="Footer Placeholder 5">
            <a:extLst>
              <a:ext uri="{FF2B5EF4-FFF2-40B4-BE49-F238E27FC236}">
                <a16:creationId xmlns:a16="http://schemas.microsoft.com/office/drawing/2014/main" id="{BFCA164A-F579-406A-B7F1-381644ABA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4A488-7373-456F-8F38-418B721549E3}"/>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322581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CF38-BF63-4CBE-B6A0-7B208796E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1FEF76-A34D-45BE-9360-8726DFAAC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D5A2B-A142-447D-97B4-8754F191D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3ED47E-9AB9-46C1-98E6-F94A73347124}"/>
              </a:ext>
            </a:extLst>
          </p:cNvPr>
          <p:cNvSpPr>
            <a:spLocks noGrp="1"/>
          </p:cNvSpPr>
          <p:nvPr>
            <p:ph type="dt" sz="half" idx="10"/>
          </p:nvPr>
        </p:nvSpPr>
        <p:spPr/>
        <p:txBody>
          <a:bodyPr/>
          <a:lstStyle/>
          <a:p>
            <a:fld id="{8E9DECA4-F71B-413E-98FE-0439ADC6E926}" type="datetimeFigureOut">
              <a:rPr lang="en-US" smtClean="0"/>
              <a:t>9/23/2022</a:t>
            </a:fld>
            <a:endParaRPr lang="en-US"/>
          </a:p>
        </p:txBody>
      </p:sp>
      <p:sp>
        <p:nvSpPr>
          <p:cNvPr id="6" name="Footer Placeholder 5">
            <a:extLst>
              <a:ext uri="{FF2B5EF4-FFF2-40B4-BE49-F238E27FC236}">
                <a16:creationId xmlns:a16="http://schemas.microsoft.com/office/drawing/2014/main" id="{229BB26C-291D-4DBF-82FF-9926BEC9E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4784C-CF5D-4D03-B7C3-E80318E85E15}"/>
              </a:ext>
            </a:extLst>
          </p:cNvPr>
          <p:cNvSpPr>
            <a:spLocks noGrp="1"/>
          </p:cNvSpPr>
          <p:nvPr>
            <p:ph type="sldNum" sz="quarter" idx="12"/>
          </p:nvPr>
        </p:nvSpPr>
        <p:spPr/>
        <p:txBody>
          <a:bodyPr/>
          <a:lstStyle/>
          <a:p>
            <a:fld id="{815C8D16-9239-4FBC-896E-F06ACD05C404}" type="slidenum">
              <a:rPr lang="en-US" smtClean="0"/>
              <a:t>‹#›</a:t>
            </a:fld>
            <a:endParaRPr lang="en-US"/>
          </a:p>
        </p:txBody>
      </p:sp>
    </p:spTree>
    <p:extLst>
      <p:ext uri="{BB962C8B-B14F-4D97-AF65-F5344CB8AC3E}">
        <p14:creationId xmlns:p14="http://schemas.microsoft.com/office/powerpoint/2010/main" val="337973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E6C0D6-DAEA-4FA9-B5A8-BCB74DF03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9CC81D-3BE8-4148-93D4-AFF6A62FE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DA3A7-B5C6-4335-9B10-868D80B78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DECA4-F71B-413E-98FE-0439ADC6E926}" type="datetimeFigureOut">
              <a:rPr lang="en-US" smtClean="0"/>
              <a:t>9/23/2022</a:t>
            </a:fld>
            <a:endParaRPr lang="en-US"/>
          </a:p>
        </p:txBody>
      </p:sp>
      <p:sp>
        <p:nvSpPr>
          <p:cNvPr id="5" name="Footer Placeholder 4">
            <a:extLst>
              <a:ext uri="{FF2B5EF4-FFF2-40B4-BE49-F238E27FC236}">
                <a16:creationId xmlns:a16="http://schemas.microsoft.com/office/drawing/2014/main" id="{9F7D992D-513B-45EA-B14E-D7233617DA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1285D-CDB4-4298-8639-66CB45701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C8D16-9239-4FBC-896E-F06ACD05C404}" type="slidenum">
              <a:rPr lang="en-US" smtClean="0"/>
              <a:t>‹#›</a:t>
            </a:fld>
            <a:endParaRPr lang="en-US"/>
          </a:p>
        </p:txBody>
      </p:sp>
    </p:spTree>
    <p:extLst>
      <p:ext uri="{BB962C8B-B14F-4D97-AF65-F5344CB8AC3E}">
        <p14:creationId xmlns:p14="http://schemas.microsoft.com/office/powerpoint/2010/main" val="200679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25C8-A884-49E5-BDC4-80DE59E7FD05}"/>
              </a:ext>
            </a:extLst>
          </p:cNvPr>
          <p:cNvSpPr>
            <a:spLocks noGrp="1"/>
          </p:cNvSpPr>
          <p:nvPr>
            <p:ph type="ctrTitle"/>
          </p:nvPr>
        </p:nvSpPr>
        <p:spPr/>
        <p:txBody>
          <a:bodyPr/>
          <a:lstStyle/>
          <a:p>
            <a:r>
              <a:rPr lang="en-US" dirty="0"/>
              <a:t>Java Script</a:t>
            </a:r>
          </a:p>
        </p:txBody>
      </p:sp>
      <p:sp>
        <p:nvSpPr>
          <p:cNvPr id="3" name="Subtitle 2">
            <a:extLst>
              <a:ext uri="{FF2B5EF4-FFF2-40B4-BE49-F238E27FC236}">
                <a16:creationId xmlns:a16="http://schemas.microsoft.com/office/drawing/2014/main" id="{9B2E2452-55F4-4953-8810-55F395247C43}"/>
              </a:ext>
            </a:extLst>
          </p:cNvPr>
          <p:cNvSpPr>
            <a:spLocks noGrp="1"/>
          </p:cNvSpPr>
          <p:nvPr>
            <p:ph type="subTitle" idx="1"/>
          </p:nvPr>
        </p:nvSpPr>
        <p:spPr/>
        <p:txBody>
          <a:bodyPr/>
          <a:lstStyle/>
          <a:p>
            <a:r>
              <a:rPr lang="en-US" dirty="0"/>
              <a:t>Day 2</a:t>
            </a:r>
          </a:p>
        </p:txBody>
      </p:sp>
    </p:spTree>
    <p:extLst>
      <p:ext uri="{BB962C8B-B14F-4D97-AF65-F5344CB8AC3E}">
        <p14:creationId xmlns:p14="http://schemas.microsoft.com/office/powerpoint/2010/main" val="373821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09BA-A726-4061-8E91-0907399775A4}"/>
              </a:ext>
            </a:extLst>
          </p:cNvPr>
          <p:cNvSpPr>
            <a:spLocks noGrp="1"/>
          </p:cNvSpPr>
          <p:nvPr>
            <p:ph type="title"/>
          </p:nvPr>
        </p:nvSpPr>
        <p:spPr/>
        <p:txBody>
          <a:bodyPr/>
          <a:lstStyle/>
          <a:p>
            <a:r>
              <a:rPr lang="en-US" dirty="0"/>
              <a:t>Java Script strict mode.</a:t>
            </a:r>
            <a:br>
              <a:rPr lang="en-US" dirty="0"/>
            </a:br>
            <a:endParaRPr lang="en-IN" dirty="0"/>
          </a:p>
        </p:txBody>
      </p:sp>
      <p:sp>
        <p:nvSpPr>
          <p:cNvPr id="3" name="Content Placeholder 2">
            <a:extLst>
              <a:ext uri="{FF2B5EF4-FFF2-40B4-BE49-F238E27FC236}">
                <a16:creationId xmlns:a16="http://schemas.microsoft.com/office/drawing/2014/main" id="{3C4C6E3F-326A-428F-85D6-512897C5D228}"/>
              </a:ext>
            </a:extLst>
          </p:cNvPr>
          <p:cNvSpPr>
            <a:spLocks noGrp="1"/>
          </p:cNvSpPr>
          <p:nvPr>
            <p:ph idx="1"/>
          </p:nvPr>
        </p:nvSpPr>
        <p:spPr/>
        <p:txBody>
          <a:bodyPr>
            <a:normAutofit fontScale="85000" lnSpcReduction="20000"/>
          </a:bodyPr>
          <a:lstStyle/>
          <a:p>
            <a:pPr marL="0" indent="0">
              <a:buNone/>
            </a:pPr>
            <a:r>
              <a:rPr lang="en-US" dirty="0"/>
              <a:t>'use strict';</a:t>
            </a:r>
          </a:p>
          <a:p>
            <a:pPr marL="0" indent="0">
              <a:buNone/>
            </a:pPr>
            <a:r>
              <a:rPr lang="en-US" dirty="0"/>
              <a:t>// if a person is not having </a:t>
            </a:r>
            <a:r>
              <a:rPr lang="en-US" dirty="0" err="1"/>
              <a:t>driv</a:t>
            </a:r>
            <a:r>
              <a:rPr lang="en-US" dirty="0"/>
              <a:t>. </a:t>
            </a:r>
            <a:r>
              <a:rPr lang="en-US" dirty="0" err="1"/>
              <a:t>Lic</a:t>
            </a:r>
            <a:r>
              <a:rPr lang="en-US" dirty="0"/>
              <a:t>.</a:t>
            </a:r>
          </a:p>
          <a:p>
            <a:pPr marL="0" indent="0">
              <a:buNone/>
            </a:pPr>
            <a:r>
              <a:rPr lang="en-US" dirty="0"/>
              <a:t>// but if person has passed </a:t>
            </a:r>
            <a:r>
              <a:rPr lang="en-US" dirty="0" err="1"/>
              <a:t>driv</a:t>
            </a:r>
            <a:r>
              <a:rPr lang="en-US" dirty="0"/>
              <a:t> test then person can get </a:t>
            </a:r>
            <a:r>
              <a:rPr lang="en-US" dirty="0" err="1"/>
              <a:t>driv</a:t>
            </a:r>
            <a:r>
              <a:rPr lang="en-US" dirty="0"/>
              <a:t>. </a:t>
            </a:r>
            <a:r>
              <a:rPr lang="en-US" dirty="0" err="1"/>
              <a:t>lic</a:t>
            </a:r>
            <a:endParaRPr lang="en-US" dirty="0"/>
          </a:p>
          <a:p>
            <a:pPr marL="0" indent="0">
              <a:buNone/>
            </a:pPr>
            <a:r>
              <a:rPr lang="en-US" dirty="0"/>
              <a:t>let </a:t>
            </a:r>
            <a:r>
              <a:rPr lang="en-US" dirty="0" err="1"/>
              <a:t>hasLic</a:t>
            </a:r>
            <a:r>
              <a:rPr lang="en-US" dirty="0"/>
              <a:t> = false;</a:t>
            </a:r>
          </a:p>
          <a:p>
            <a:pPr marL="0" indent="0">
              <a:buNone/>
            </a:pPr>
            <a:r>
              <a:rPr lang="en-US" dirty="0"/>
              <a:t>let </a:t>
            </a:r>
            <a:r>
              <a:rPr lang="en-US" dirty="0" err="1"/>
              <a:t>passDrivTest</a:t>
            </a:r>
            <a:r>
              <a:rPr lang="en-US" dirty="0"/>
              <a:t> = true;</a:t>
            </a:r>
          </a:p>
          <a:p>
            <a:pPr marL="0" indent="0">
              <a:buNone/>
            </a:pPr>
            <a:r>
              <a:rPr lang="en-US" dirty="0"/>
              <a:t>if(</a:t>
            </a:r>
            <a:r>
              <a:rPr lang="en-US" dirty="0" err="1"/>
              <a:t>passDrivTest</a:t>
            </a:r>
            <a:r>
              <a:rPr lang="en-US" dirty="0"/>
              <a:t>) </a:t>
            </a:r>
            <a:r>
              <a:rPr lang="en-US" dirty="0" err="1"/>
              <a:t>hasLice</a:t>
            </a:r>
            <a:r>
              <a:rPr lang="en-US" dirty="0"/>
              <a:t> = true; //first type </a:t>
            </a:r>
            <a:r>
              <a:rPr lang="en-US" dirty="0" err="1"/>
              <a:t>hasLice</a:t>
            </a:r>
            <a:endParaRPr lang="en-US" dirty="0"/>
          </a:p>
          <a:p>
            <a:pPr marL="0" indent="0">
              <a:buNone/>
            </a:pPr>
            <a:r>
              <a:rPr lang="en-US" dirty="0"/>
              <a:t>if(</a:t>
            </a:r>
            <a:r>
              <a:rPr lang="en-US" dirty="0" err="1"/>
              <a:t>hasLic</a:t>
            </a:r>
            <a:r>
              <a:rPr lang="en-US" dirty="0"/>
              <a:t>) console.log("I can drive vehicle");</a:t>
            </a:r>
          </a:p>
          <a:p>
            <a:pPr marL="0" indent="0">
              <a:buNone/>
            </a:pPr>
            <a:r>
              <a:rPr lang="en-US" dirty="0"/>
              <a:t>now ="</a:t>
            </a:r>
            <a:r>
              <a:rPr lang="en-US" dirty="0" err="1"/>
              <a:t>bhushan</a:t>
            </a:r>
            <a:r>
              <a:rPr lang="en-US" dirty="0"/>
              <a:t>"; //don't use let and try without use strict</a:t>
            </a:r>
          </a:p>
          <a:p>
            <a:pPr marL="0" indent="0">
              <a:buNone/>
            </a:pPr>
            <a:r>
              <a:rPr lang="en-US" dirty="0"/>
              <a:t>console.log(now);</a:t>
            </a:r>
          </a:p>
          <a:p>
            <a:pPr marL="0" indent="0">
              <a:buNone/>
            </a:pPr>
            <a:r>
              <a:rPr lang="en-US" dirty="0"/>
              <a:t>const </a:t>
            </a:r>
            <a:r>
              <a:rPr lang="en-US" dirty="0" err="1"/>
              <a:t>stName</a:t>
            </a:r>
            <a:r>
              <a:rPr lang="en-US" dirty="0"/>
              <a:t> ="Bhushan";</a:t>
            </a:r>
          </a:p>
          <a:p>
            <a:pPr marL="0" indent="0">
              <a:buNone/>
            </a:pPr>
            <a:r>
              <a:rPr lang="en-US" dirty="0"/>
              <a:t>const interface ="Santosh"; //don't use let and try without use strict</a:t>
            </a:r>
          </a:p>
          <a:p>
            <a:endParaRPr lang="en-IN" dirty="0"/>
          </a:p>
        </p:txBody>
      </p:sp>
    </p:spTree>
    <p:extLst>
      <p:ext uri="{BB962C8B-B14F-4D97-AF65-F5344CB8AC3E}">
        <p14:creationId xmlns:p14="http://schemas.microsoft.com/office/powerpoint/2010/main" val="305443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C43D-F171-47F1-9EB7-88148FFD03E2}"/>
              </a:ext>
            </a:extLst>
          </p:cNvPr>
          <p:cNvSpPr>
            <a:spLocks noGrp="1"/>
          </p:cNvSpPr>
          <p:nvPr>
            <p:ph type="title"/>
          </p:nvPr>
        </p:nvSpPr>
        <p:spPr/>
        <p:txBody>
          <a:bodyPr/>
          <a:lstStyle/>
          <a:p>
            <a:r>
              <a:rPr lang="en-US" dirty="0"/>
              <a:t>JS Functions</a:t>
            </a:r>
            <a:endParaRPr lang="en-IN" dirty="0"/>
          </a:p>
        </p:txBody>
      </p:sp>
      <p:sp>
        <p:nvSpPr>
          <p:cNvPr id="3" name="Content Placeholder 2">
            <a:extLst>
              <a:ext uri="{FF2B5EF4-FFF2-40B4-BE49-F238E27FC236}">
                <a16:creationId xmlns:a16="http://schemas.microsoft.com/office/drawing/2014/main" id="{1CF64D93-E592-407D-8E8A-56B153DF16D7}"/>
              </a:ext>
            </a:extLst>
          </p:cNvPr>
          <p:cNvSpPr>
            <a:spLocks noGrp="1"/>
          </p:cNvSpPr>
          <p:nvPr>
            <p:ph idx="1"/>
          </p:nvPr>
        </p:nvSpPr>
        <p:spPr/>
        <p:txBody>
          <a:bodyPr>
            <a:normAutofit fontScale="92500" lnSpcReduction="20000"/>
          </a:bodyPr>
          <a:lstStyle/>
          <a:p>
            <a:r>
              <a:rPr lang="en-US" dirty="0"/>
              <a:t>In general English function is some action supposed to happen.</a:t>
            </a:r>
          </a:p>
          <a:p>
            <a:r>
              <a:rPr lang="en-US" dirty="0"/>
              <a:t>In programming language , function we can say it’s set of instructions to perform some operation / action.</a:t>
            </a:r>
          </a:p>
          <a:p>
            <a:r>
              <a:rPr lang="en-US" dirty="0"/>
              <a:t>We can implement function in JS.</a:t>
            </a:r>
          </a:p>
          <a:p>
            <a:r>
              <a:rPr lang="en-US" dirty="0"/>
              <a:t>Syntax for </a:t>
            </a:r>
            <a:r>
              <a:rPr lang="en-US" dirty="0" err="1"/>
              <a:t>js</a:t>
            </a:r>
            <a:endParaRPr lang="en-US" dirty="0"/>
          </a:p>
          <a:p>
            <a:r>
              <a:rPr lang="en-US" dirty="0"/>
              <a:t>Function </a:t>
            </a:r>
            <a:r>
              <a:rPr lang="en-US" dirty="0" err="1"/>
              <a:t>functionName</a:t>
            </a:r>
            <a:r>
              <a:rPr lang="en-US" dirty="0"/>
              <a:t>(){</a:t>
            </a:r>
          </a:p>
          <a:p>
            <a:pPr marL="457200" lvl="1" indent="0">
              <a:buNone/>
            </a:pPr>
            <a:r>
              <a:rPr lang="en-US" dirty="0"/>
              <a:t>Function body-------------</a:t>
            </a:r>
          </a:p>
          <a:p>
            <a:pPr marL="457200" lvl="1" indent="0">
              <a:buNone/>
            </a:pPr>
            <a:r>
              <a:rPr lang="en-US" dirty="0"/>
              <a:t>---------------------------------</a:t>
            </a:r>
          </a:p>
          <a:p>
            <a:pPr marL="0" indent="0">
              <a:buNone/>
            </a:pPr>
            <a:r>
              <a:rPr lang="en-US" dirty="0"/>
              <a:t>	}</a:t>
            </a:r>
          </a:p>
          <a:p>
            <a:pPr marL="0" indent="0">
              <a:buNone/>
            </a:pPr>
            <a:r>
              <a:rPr lang="en-US" dirty="0"/>
              <a:t>Note </a:t>
            </a:r>
            <a:r>
              <a:rPr lang="en-US" dirty="0">
                <a:sym typeface="Wingdings" panose="05000000000000000000" pitchFamily="2" charset="2"/>
              </a:rPr>
              <a:t> We can create function when few line of code we will have to use multiple times to perform some operation.</a:t>
            </a:r>
            <a:endParaRPr lang="en-IN" dirty="0"/>
          </a:p>
        </p:txBody>
      </p:sp>
    </p:spTree>
    <p:extLst>
      <p:ext uri="{BB962C8B-B14F-4D97-AF65-F5344CB8AC3E}">
        <p14:creationId xmlns:p14="http://schemas.microsoft.com/office/powerpoint/2010/main" val="71842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8933-7D6F-4E31-9888-2BBF53F22272}"/>
              </a:ext>
            </a:extLst>
          </p:cNvPr>
          <p:cNvSpPr>
            <a:spLocks noGrp="1"/>
          </p:cNvSpPr>
          <p:nvPr>
            <p:ph type="title"/>
          </p:nvPr>
        </p:nvSpPr>
        <p:spPr/>
        <p:txBody>
          <a:bodyPr/>
          <a:lstStyle/>
          <a:p>
            <a:r>
              <a:rPr lang="en-US" dirty="0"/>
              <a:t>Function in </a:t>
            </a:r>
            <a:r>
              <a:rPr lang="en-US" dirty="0" err="1"/>
              <a:t>js</a:t>
            </a:r>
            <a:endParaRPr lang="en-US" dirty="0"/>
          </a:p>
        </p:txBody>
      </p:sp>
      <p:sp>
        <p:nvSpPr>
          <p:cNvPr id="3" name="Content Placeholder 2">
            <a:extLst>
              <a:ext uri="{FF2B5EF4-FFF2-40B4-BE49-F238E27FC236}">
                <a16:creationId xmlns:a16="http://schemas.microsoft.com/office/drawing/2014/main" id="{5423C8ED-A07C-4822-8437-EB44B096A293}"/>
              </a:ext>
            </a:extLst>
          </p:cNvPr>
          <p:cNvSpPr>
            <a:spLocks noGrp="1"/>
          </p:cNvSpPr>
          <p:nvPr>
            <p:ph idx="1"/>
          </p:nvPr>
        </p:nvSpPr>
        <p:spPr/>
        <p:txBody>
          <a:bodyPr>
            <a:normAutofit lnSpcReduction="10000"/>
          </a:bodyPr>
          <a:lstStyle/>
          <a:p>
            <a:r>
              <a:rPr lang="en-US" dirty="0"/>
              <a:t>// //function declaration</a:t>
            </a:r>
          </a:p>
          <a:p>
            <a:r>
              <a:rPr lang="en-US" b="1" dirty="0"/>
              <a:t>Function without parameter without return type</a:t>
            </a:r>
          </a:p>
          <a:p>
            <a:pPr marL="0" indent="0">
              <a:buNone/>
            </a:pPr>
            <a:r>
              <a:rPr lang="en-US" dirty="0"/>
              <a:t>function </a:t>
            </a:r>
            <a:r>
              <a:rPr lang="en-US" dirty="0" err="1"/>
              <a:t>displayGreetings</a:t>
            </a:r>
            <a:r>
              <a:rPr lang="en-US" dirty="0"/>
              <a:t>(){</a:t>
            </a:r>
          </a:p>
          <a:p>
            <a:pPr marL="0" indent="0">
              <a:buNone/>
            </a:pPr>
            <a:r>
              <a:rPr lang="en-US" dirty="0"/>
              <a:t>	console.log("Good Morning");</a:t>
            </a:r>
          </a:p>
          <a:p>
            <a:pPr marL="0" indent="0">
              <a:buNone/>
            </a:pPr>
            <a:r>
              <a:rPr lang="en-US" dirty="0"/>
              <a:t>	console.log("Have Happy Weekends");</a:t>
            </a:r>
          </a:p>
          <a:p>
            <a:pPr marL="0" indent="0">
              <a:buNone/>
            </a:pPr>
            <a:r>
              <a:rPr lang="en-US" dirty="0"/>
              <a:t>	console.log("Have a good day");</a:t>
            </a:r>
          </a:p>
          <a:p>
            <a:pPr marL="0" indent="0">
              <a:buNone/>
            </a:pPr>
            <a:r>
              <a:rPr lang="en-US" dirty="0"/>
              <a:t>}</a:t>
            </a:r>
          </a:p>
          <a:p>
            <a:pPr marL="0" indent="0">
              <a:buNone/>
            </a:pPr>
            <a:r>
              <a:rPr lang="en-US" dirty="0"/>
              <a:t>console.log("-----Hello Guys-----------")</a:t>
            </a:r>
          </a:p>
          <a:p>
            <a:pPr marL="0" indent="0">
              <a:buNone/>
            </a:pPr>
            <a:r>
              <a:rPr lang="en-US" dirty="0" err="1"/>
              <a:t>displayGreetings</a:t>
            </a:r>
            <a:r>
              <a:rPr lang="en-US" dirty="0"/>
              <a:t>();</a:t>
            </a:r>
          </a:p>
          <a:p>
            <a:endParaRPr lang="en-US" dirty="0"/>
          </a:p>
        </p:txBody>
      </p:sp>
    </p:spTree>
    <p:extLst>
      <p:ext uri="{BB962C8B-B14F-4D97-AF65-F5344CB8AC3E}">
        <p14:creationId xmlns:p14="http://schemas.microsoft.com/office/powerpoint/2010/main" val="364412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FD2C-0B3F-4A73-B99C-FA6370DD3D7E}"/>
              </a:ext>
            </a:extLst>
          </p:cNvPr>
          <p:cNvSpPr>
            <a:spLocks noGrp="1"/>
          </p:cNvSpPr>
          <p:nvPr>
            <p:ph type="title"/>
          </p:nvPr>
        </p:nvSpPr>
        <p:spPr/>
        <p:txBody>
          <a:bodyPr/>
          <a:lstStyle/>
          <a:p>
            <a:r>
              <a:rPr lang="en-US" dirty="0"/>
              <a:t>Function in </a:t>
            </a:r>
            <a:r>
              <a:rPr lang="en-US" dirty="0" err="1"/>
              <a:t>js</a:t>
            </a:r>
            <a:endParaRPr lang="en-US" dirty="0"/>
          </a:p>
        </p:txBody>
      </p:sp>
      <p:sp>
        <p:nvSpPr>
          <p:cNvPr id="3" name="Content Placeholder 2">
            <a:extLst>
              <a:ext uri="{FF2B5EF4-FFF2-40B4-BE49-F238E27FC236}">
                <a16:creationId xmlns:a16="http://schemas.microsoft.com/office/drawing/2014/main" id="{138C77B2-7010-4B66-961C-924F46AD912F}"/>
              </a:ext>
            </a:extLst>
          </p:cNvPr>
          <p:cNvSpPr>
            <a:spLocks noGrp="1"/>
          </p:cNvSpPr>
          <p:nvPr>
            <p:ph idx="1"/>
          </p:nvPr>
        </p:nvSpPr>
        <p:spPr/>
        <p:txBody>
          <a:bodyPr/>
          <a:lstStyle/>
          <a:p>
            <a:pPr marL="0" indent="0">
              <a:buNone/>
            </a:pPr>
            <a:r>
              <a:rPr lang="en-US" b="1" dirty="0"/>
              <a:t>2. Function without parameter with return type.</a:t>
            </a:r>
          </a:p>
          <a:p>
            <a:pPr marL="0" indent="0">
              <a:buNone/>
            </a:pPr>
            <a:r>
              <a:rPr lang="en-US" dirty="0"/>
              <a:t>function </a:t>
            </a:r>
            <a:r>
              <a:rPr lang="en-US" dirty="0" err="1"/>
              <a:t>getStudentNameNew</a:t>
            </a:r>
            <a:r>
              <a:rPr lang="en-US" dirty="0"/>
              <a:t>(){</a:t>
            </a:r>
          </a:p>
          <a:p>
            <a:pPr marL="0" indent="0">
              <a:buNone/>
            </a:pPr>
            <a:r>
              <a:rPr lang="en-US" dirty="0"/>
              <a:t>return "James";</a:t>
            </a:r>
          </a:p>
          <a:p>
            <a:pPr marL="0" indent="0">
              <a:buNone/>
            </a:pPr>
            <a:r>
              <a:rPr lang="en-US" dirty="0"/>
              <a:t>}</a:t>
            </a:r>
          </a:p>
          <a:p>
            <a:pPr marL="0" indent="0">
              <a:buNone/>
            </a:pPr>
            <a:endParaRPr lang="en-US" dirty="0"/>
          </a:p>
          <a:p>
            <a:pPr marL="0" indent="0">
              <a:buNone/>
            </a:pPr>
            <a:r>
              <a:rPr lang="en-US" dirty="0"/>
              <a:t>const </a:t>
            </a:r>
            <a:r>
              <a:rPr lang="en-US" dirty="0" err="1"/>
              <a:t>stName</a:t>
            </a:r>
            <a:r>
              <a:rPr lang="en-US" dirty="0"/>
              <a:t>= </a:t>
            </a:r>
            <a:r>
              <a:rPr lang="en-US" dirty="0" err="1"/>
              <a:t>getStudentNameNew</a:t>
            </a:r>
            <a:r>
              <a:rPr lang="en-US" dirty="0"/>
              <a:t>();</a:t>
            </a:r>
          </a:p>
          <a:p>
            <a:pPr marL="0" indent="0">
              <a:buNone/>
            </a:pPr>
            <a:r>
              <a:rPr lang="en-US" dirty="0"/>
              <a:t>console.log(</a:t>
            </a:r>
            <a:r>
              <a:rPr lang="en-US" dirty="0" err="1"/>
              <a:t>stName</a:t>
            </a:r>
            <a:r>
              <a:rPr lang="en-US" dirty="0"/>
              <a:t>);</a:t>
            </a:r>
          </a:p>
        </p:txBody>
      </p:sp>
    </p:spTree>
    <p:extLst>
      <p:ext uri="{BB962C8B-B14F-4D97-AF65-F5344CB8AC3E}">
        <p14:creationId xmlns:p14="http://schemas.microsoft.com/office/powerpoint/2010/main" val="194552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DEFA-B2E2-4FF9-B7D8-108C9E5E1F31}"/>
              </a:ext>
            </a:extLst>
          </p:cNvPr>
          <p:cNvSpPr>
            <a:spLocks noGrp="1"/>
          </p:cNvSpPr>
          <p:nvPr>
            <p:ph type="title"/>
          </p:nvPr>
        </p:nvSpPr>
        <p:spPr/>
        <p:txBody>
          <a:bodyPr/>
          <a:lstStyle/>
          <a:p>
            <a:r>
              <a:rPr lang="en-US" dirty="0"/>
              <a:t>Function in </a:t>
            </a:r>
            <a:r>
              <a:rPr lang="en-US" dirty="0" err="1"/>
              <a:t>js</a:t>
            </a:r>
            <a:endParaRPr lang="en-US" dirty="0"/>
          </a:p>
        </p:txBody>
      </p:sp>
      <p:sp>
        <p:nvSpPr>
          <p:cNvPr id="3" name="Content Placeholder 2">
            <a:extLst>
              <a:ext uri="{FF2B5EF4-FFF2-40B4-BE49-F238E27FC236}">
                <a16:creationId xmlns:a16="http://schemas.microsoft.com/office/drawing/2014/main" id="{422E14FE-5ED9-4A5A-A278-24D09DAF9945}"/>
              </a:ext>
            </a:extLst>
          </p:cNvPr>
          <p:cNvSpPr>
            <a:spLocks noGrp="1"/>
          </p:cNvSpPr>
          <p:nvPr>
            <p:ph idx="1"/>
          </p:nvPr>
        </p:nvSpPr>
        <p:spPr/>
        <p:txBody>
          <a:bodyPr>
            <a:normAutofit lnSpcReduction="10000"/>
          </a:bodyPr>
          <a:lstStyle/>
          <a:p>
            <a:pPr marL="0" indent="0">
              <a:buNone/>
            </a:pPr>
            <a:r>
              <a:rPr lang="en-US" b="1" dirty="0"/>
              <a:t>3. Function with Parameter with return type</a:t>
            </a:r>
          </a:p>
          <a:p>
            <a:pPr marL="0" indent="0">
              <a:buNone/>
            </a:pPr>
            <a:r>
              <a:rPr lang="en-US" dirty="0"/>
              <a:t>function </a:t>
            </a:r>
            <a:r>
              <a:rPr lang="en-US" dirty="0" err="1"/>
              <a:t>getEmpInfo</a:t>
            </a:r>
            <a:r>
              <a:rPr lang="en-US" dirty="0"/>
              <a:t>(</a:t>
            </a:r>
            <a:r>
              <a:rPr lang="en-US" dirty="0" err="1"/>
              <a:t>empName</a:t>
            </a:r>
            <a:r>
              <a:rPr lang="en-US" dirty="0"/>
              <a:t>)</a:t>
            </a:r>
          </a:p>
          <a:p>
            <a:pPr marL="0" indent="0">
              <a:buNone/>
            </a:pPr>
            <a:r>
              <a:rPr lang="en-US" dirty="0"/>
              <a:t>{</a:t>
            </a:r>
          </a:p>
          <a:p>
            <a:pPr marL="0" indent="0">
              <a:buNone/>
            </a:pPr>
            <a:r>
              <a:rPr lang="en-US" dirty="0"/>
              <a:t>     const </a:t>
            </a:r>
            <a:r>
              <a:rPr lang="en-US" dirty="0" err="1"/>
              <a:t>empDetails</a:t>
            </a:r>
            <a:r>
              <a:rPr lang="en-US" dirty="0"/>
              <a:t>= `${</a:t>
            </a:r>
            <a:r>
              <a:rPr lang="en-US" dirty="0" err="1"/>
              <a:t>empName</a:t>
            </a:r>
            <a:r>
              <a:rPr lang="en-US" dirty="0"/>
              <a:t>} from HR`;</a:t>
            </a:r>
          </a:p>
          <a:p>
            <a:pPr marL="0" indent="0">
              <a:buNone/>
            </a:pPr>
            <a:r>
              <a:rPr lang="en-US" dirty="0"/>
              <a:t>     return </a:t>
            </a:r>
            <a:r>
              <a:rPr lang="en-US" dirty="0" err="1"/>
              <a:t>empDetails</a:t>
            </a:r>
            <a:r>
              <a:rPr lang="en-US" dirty="0"/>
              <a:t>;</a:t>
            </a:r>
          </a:p>
          <a:p>
            <a:pPr marL="0" indent="0">
              <a:buNone/>
            </a:pPr>
            <a:r>
              <a:rPr lang="en-US" dirty="0"/>
              <a:t> }</a:t>
            </a:r>
          </a:p>
          <a:p>
            <a:endParaRPr lang="en-US" dirty="0"/>
          </a:p>
          <a:p>
            <a:pPr marL="0" indent="0">
              <a:buNone/>
            </a:pPr>
            <a:r>
              <a:rPr lang="en-US" dirty="0"/>
              <a:t> let </a:t>
            </a:r>
            <a:r>
              <a:rPr lang="en-US" dirty="0" err="1"/>
              <a:t>empD</a:t>
            </a:r>
            <a:r>
              <a:rPr lang="en-US" dirty="0"/>
              <a:t> = </a:t>
            </a:r>
            <a:r>
              <a:rPr lang="en-US" dirty="0" err="1"/>
              <a:t>getEmpInfo</a:t>
            </a:r>
            <a:r>
              <a:rPr lang="en-US" dirty="0"/>
              <a:t>('Kevin')</a:t>
            </a:r>
          </a:p>
          <a:p>
            <a:pPr marL="0" indent="0">
              <a:buNone/>
            </a:pPr>
            <a:r>
              <a:rPr lang="en-US" dirty="0"/>
              <a:t> console.log(</a:t>
            </a:r>
            <a:r>
              <a:rPr lang="en-US" dirty="0" err="1"/>
              <a:t>empD</a:t>
            </a:r>
            <a:r>
              <a:rPr lang="en-US" dirty="0"/>
              <a:t>);</a:t>
            </a:r>
          </a:p>
        </p:txBody>
      </p:sp>
    </p:spTree>
    <p:extLst>
      <p:ext uri="{BB962C8B-B14F-4D97-AF65-F5344CB8AC3E}">
        <p14:creationId xmlns:p14="http://schemas.microsoft.com/office/powerpoint/2010/main" val="145666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F199-5C03-4913-8750-9EE0D842745D}"/>
              </a:ext>
            </a:extLst>
          </p:cNvPr>
          <p:cNvSpPr>
            <a:spLocks noGrp="1"/>
          </p:cNvSpPr>
          <p:nvPr>
            <p:ph type="title"/>
          </p:nvPr>
        </p:nvSpPr>
        <p:spPr/>
        <p:txBody>
          <a:bodyPr/>
          <a:lstStyle/>
          <a:p>
            <a:r>
              <a:rPr lang="en-US" dirty="0"/>
              <a:t>Function in </a:t>
            </a:r>
            <a:r>
              <a:rPr lang="en-US" dirty="0" err="1"/>
              <a:t>js</a:t>
            </a:r>
            <a:endParaRPr lang="en-US" dirty="0"/>
          </a:p>
        </p:txBody>
      </p:sp>
      <p:sp>
        <p:nvSpPr>
          <p:cNvPr id="3" name="Content Placeholder 2">
            <a:extLst>
              <a:ext uri="{FF2B5EF4-FFF2-40B4-BE49-F238E27FC236}">
                <a16:creationId xmlns:a16="http://schemas.microsoft.com/office/drawing/2014/main" id="{9197A718-82E4-4406-B1EB-1ABFB21BCF81}"/>
              </a:ext>
            </a:extLst>
          </p:cNvPr>
          <p:cNvSpPr>
            <a:spLocks noGrp="1"/>
          </p:cNvSpPr>
          <p:nvPr>
            <p:ph idx="1"/>
          </p:nvPr>
        </p:nvSpPr>
        <p:spPr>
          <a:xfrm>
            <a:off x="0" y="1825625"/>
            <a:ext cx="12192000" cy="4351338"/>
          </a:xfrm>
        </p:spPr>
        <p:txBody>
          <a:bodyPr/>
          <a:lstStyle/>
          <a:p>
            <a:pPr marL="0" indent="0">
              <a:buNone/>
            </a:pPr>
            <a:r>
              <a:rPr lang="en-US" b="1" dirty="0"/>
              <a:t>4. Function with parameter without return type</a:t>
            </a:r>
          </a:p>
          <a:p>
            <a:pPr marL="0" indent="0">
              <a:buNone/>
            </a:pPr>
            <a:r>
              <a:rPr lang="en-US" dirty="0"/>
              <a:t>function </a:t>
            </a:r>
            <a:r>
              <a:rPr lang="en-US" dirty="0" err="1"/>
              <a:t>displayEmpInfo</a:t>
            </a:r>
            <a:r>
              <a:rPr lang="en-US" dirty="0"/>
              <a:t>(</a:t>
            </a:r>
            <a:r>
              <a:rPr lang="en-US" dirty="0" err="1"/>
              <a:t>empId,empName</a:t>
            </a:r>
            <a:r>
              <a:rPr lang="en-US" dirty="0"/>
              <a:t>, </a:t>
            </a:r>
            <a:r>
              <a:rPr lang="en-US" dirty="0" err="1"/>
              <a:t>empAddress</a:t>
            </a:r>
            <a:r>
              <a:rPr lang="en-US" dirty="0"/>
              <a:t>){</a:t>
            </a:r>
          </a:p>
          <a:p>
            <a:pPr marL="0" indent="0">
              <a:buNone/>
            </a:pPr>
            <a:r>
              <a:rPr lang="en-US" dirty="0"/>
              <a:t>	let </a:t>
            </a:r>
            <a:r>
              <a:rPr lang="en-US" dirty="0" err="1"/>
              <a:t>empInfo</a:t>
            </a:r>
            <a:r>
              <a:rPr lang="en-US" dirty="0"/>
              <a:t>=`ID of Employee =${</a:t>
            </a:r>
            <a:r>
              <a:rPr lang="en-US" dirty="0" err="1"/>
              <a:t>empD</a:t>
            </a:r>
            <a:r>
              <a:rPr lang="en-US" dirty="0"/>
              <a:t>}- Name of Employee =${</a:t>
            </a:r>
            <a:r>
              <a:rPr lang="en-US" dirty="0" err="1"/>
              <a:t>empName</a:t>
            </a:r>
            <a:r>
              <a:rPr lang="en-US" dirty="0"/>
              <a:t>}</a:t>
            </a:r>
          </a:p>
          <a:p>
            <a:pPr marL="0" indent="0">
              <a:buNone/>
            </a:pPr>
            <a:r>
              <a:rPr lang="en-US" dirty="0"/>
              <a:t>	Address of Employee =${</a:t>
            </a:r>
            <a:r>
              <a:rPr lang="en-US" dirty="0" err="1"/>
              <a:t>empAddress</a:t>
            </a:r>
            <a:r>
              <a:rPr lang="en-US" dirty="0"/>
              <a:t>}`;</a:t>
            </a:r>
          </a:p>
          <a:p>
            <a:pPr marL="0" indent="0">
              <a:buNone/>
            </a:pPr>
            <a:r>
              <a:rPr lang="en-US" dirty="0"/>
              <a:t>	console.log(</a:t>
            </a:r>
            <a:r>
              <a:rPr lang="en-US" dirty="0" err="1"/>
              <a:t>empInfo</a:t>
            </a:r>
            <a:r>
              <a:rPr lang="en-US" dirty="0"/>
              <a:t>);</a:t>
            </a:r>
          </a:p>
          <a:p>
            <a:pPr marL="0" indent="0">
              <a:buNone/>
            </a:pPr>
            <a:r>
              <a:rPr lang="en-US" dirty="0"/>
              <a:t>}</a:t>
            </a:r>
          </a:p>
          <a:p>
            <a:pPr marL="0" indent="0">
              <a:buNone/>
            </a:pPr>
            <a:r>
              <a:rPr lang="en-US" dirty="0" err="1"/>
              <a:t>displayEmpInfo</a:t>
            </a:r>
            <a:r>
              <a:rPr lang="en-US" dirty="0"/>
              <a:t>(101,'James','Mumbai');</a:t>
            </a:r>
          </a:p>
        </p:txBody>
      </p:sp>
    </p:spTree>
    <p:extLst>
      <p:ext uri="{BB962C8B-B14F-4D97-AF65-F5344CB8AC3E}">
        <p14:creationId xmlns:p14="http://schemas.microsoft.com/office/powerpoint/2010/main" val="30439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BC7B-86F1-441B-81B8-E036E9A66395}"/>
              </a:ext>
            </a:extLst>
          </p:cNvPr>
          <p:cNvSpPr>
            <a:spLocks noGrp="1"/>
          </p:cNvSpPr>
          <p:nvPr>
            <p:ph type="title"/>
          </p:nvPr>
        </p:nvSpPr>
        <p:spPr/>
        <p:txBody>
          <a:bodyPr/>
          <a:lstStyle/>
          <a:p>
            <a:r>
              <a:rPr lang="en-US" dirty="0"/>
              <a:t>Function calling other Function</a:t>
            </a:r>
            <a:endParaRPr lang="en-IN" dirty="0"/>
          </a:p>
        </p:txBody>
      </p:sp>
      <p:sp>
        <p:nvSpPr>
          <p:cNvPr id="3" name="Content Placeholder 2">
            <a:extLst>
              <a:ext uri="{FF2B5EF4-FFF2-40B4-BE49-F238E27FC236}">
                <a16:creationId xmlns:a16="http://schemas.microsoft.com/office/drawing/2014/main" id="{ECE12AE5-6757-4B7B-94EA-C74B547C3FBF}"/>
              </a:ext>
            </a:extLst>
          </p:cNvPr>
          <p:cNvSpPr>
            <a:spLocks noGrp="1"/>
          </p:cNvSpPr>
          <p:nvPr>
            <p:ph idx="1"/>
          </p:nvPr>
        </p:nvSpPr>
        <p:spPr/>
        <p:txBody>
          <a:bodyPr/>
          <a:lstStyle/>
          <a:p>
            <a:r>
              <a:rPr lang="en-US" dirty="0"/>
              <a:t>In JS we can call another function from one function.</a:t>
            </a:r>
          </a:p>
          <a:p>
            <a:r>
              <a:rPr lang="en-US" dirty="0"/>
              <a:t>We will understand this using a simple example.</a:t>
            </a:r>
          </a:p>
          <a:p>
            <a:r>
              <a:rPr lang="en-US" dirty="0"/>
              <a:t>Scenario. </a:t>
            </a:r>
          </a:p>
          <a:p>
            <a:pPr lvl="1"/>
            <a:r>
              <a:rPr lang="en-US" dirty="0"/>
              <a:t>We have a function which is responsible for making juice from apples and oranges, which we have seen before but now we will need one more function which will cut apple and oranges in pieces to make juice efficiently.</a:t>
            </a:r>
            <a:endParaRPr lang="en-IN" dirty="0"/>
          </a:p>
        </p:txBody>
      </p:sp>
    </p:spTree>
    <p:extLst>
      <p:ext uri="{BB962C8B-B14F-4D97-AF65-F5344CB8AC3E}">
        <p14:creationId xmlns:p14="http://schemas.microsoft.com/office/powerpoint/2010/main" val="120560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7ABA-6291-45E7-B903-56EB74B48D59}"/>
              </a:ext>
            </a:extLst>
          </p:cNvPr>
          <p:cNvSpPr>
            <a:spLocks noGrp="1"/>
          </p:cNvSpPr>
          <p:nvPr>
            <p:ph type="title"/>
          </p:nvPr>
        </p:nvSpPr>
        <p:spPr/>
        <p:txBody>
          <a:bodyPr/>
          <a:lstStyle/>
          <a:p>
            <a:r>
              <a:rPr lang="en-US" dirty="0"/>
              <a:t>Function calling other Function</a:t>
            </a:r>
            <a:endParaRPr lang="en-IN" dirty="0"/>
          </a:p>
        </p:txBody>
      </p:sp>
      <p:pic>
        <p:nvPicPr>
          <p:cNvPr id="4" name="Picture 3">
            <a:extLst>
              <a:ext uri="{FF2B5EF4-FFF2-40B4-BE49-F238E27FC236}">
                <a16:creationId xmlns:a16="http://schemas.microsoft.com/office/drawing/2014/main" id="{5A56A65B-C448-49AF-8CEE-E275643AA781}"/>
              </a:ext>
            </a:extLst>
          </p:cNvPr>
          <p:cNvPicPr>
            <a:picLocks noChangeAspect="1"/>
          </p:cNvPicPr>
          <p:nvPr/>
        </p:nvPicPr>
        <p:blipFill>
          <a:blip r:embed="rId2"/>
          <a:stretch>
            <a:fillRect/>
          </a:stretch>
        </p:blipFill>
        <p:spPr>
          <a:xfrm>
            <a:off x="1814512" y="1350067"/>
            <a:ext cx="7706859" cy="5297930"/>
          </a:xfrm>
          <a:prstGeom prst="rect">
            <a:avLst/>
          </a:prstGeom>
        </p:spPr>
      </p:pic>
    </p:spTree>
    <p:extLst>
      <p:ext uri="{BB962C8B-B14F-4D97-AF65-F5344CB8AC3E}">
        <p14:creationId xmlns:p14="http://schemas.microsoft.com/office/powerpoint/2010/main" val="340240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E5B7-F024-44C5-AB54-DB392E85C19B}"/>
              </a:ext>
            </a:extLst>
          </p:cNvPr>
          <p:cNvSpPr>
            <a:spLocks noGrp="1"/>
          </p:cNvSpPr>
          <p:nvPr>
            <p:ph type="title"/>
          </p:nvPr>
        </p:nvSpPr>
        <p:spPr>
          <a:xfrm>
            <a:off x="0" y="-273503"/>
            <a:ext cx="10515600" cy="1325563"/>
          </a:xfrm>
        </p:spPr>
        <p:txBody>
          <a:bodyPr/>
          <a:lstStyle/>
          <a:p>
            <a:r>
              <a:rPr lang="en-US" dirty="0"/>
              <a:t>Function calling other Function</a:t>
            </a:r>
          </a:p>
        </p:txBody>
      </p:sp>
      <p:sp>
        <p:nvSpPr>
          <p:cNvPr id="3" name="Content Placeholder 2">
            <a:extLst>
              <a:ext uri="{FF2B5EF4-FFF2-40B4-BE49-F238E27FC236}">
                <a16:creationId xmlns:a16="http://schemas.microsoft.com/office/drawing/2014/main" id="{AB1AF271-CFA0-4C68-8B68-ECE5D1F58822}"/>
              </a:ext>
            </a:extLst>
          </p:cNvPr>
          <p:cNvSpPr>
            <a:spLocks noGrp="1"/>
          </p:cNvSpPr>
          <p:nvPr>
            <p:ph idx="1"/>
          </p:nvPr>
        </p:nvSpPr>
        <p:spPr>
          <a:xfrm>
            <a:off x="0" y="693510"/>
            <a:ext cx="12192000" cy="6164489"/>
          </a:xfrm>
        </p:spPr>
        <p:txBody>
          <a:bodyPr>
            <a:normAutofit fontScale="92500" lnSpcReduction="10000"/>
          </a:bodyPr>
          <a:lstStyle/>
          <a:p>
            <a:pPr marL="0" indent="0">
              <a:buNone/>
            </a:pPr>
            <a:r>
              <a:rPr lang="en-US" dirty="0">
                <a:solidFill>
                  <a:srgbClr val="FF0000"/>
                </a:solidFill>
              </a:rPr>
              <a:t>function </a:t>
            </a:r>
            <a:r>
              <a:rPr lang="en-US" dirty="0" err="1">
                <a:solidFill>
                  <a:srgbClr val="FF0000"/>
                </a:solidFill>
              </a:rPr>
              <a:t>makeJuice</a:t>
            </a:r>
            <a:r>
              <a:rPr lang="en-US" dirty="0">
                <a:solidFill>
                  <a:srgbClr val="FF0000"/>
                </a:solidFill>
              </a:rPr>
              <a:t>(apples, oranges){</a:t>
            </a:r>
          </a:p>
          <a:p>
            <a:pPr marL="0" indent="0">
              <a:buNone/>
            </a:pPr>
            <a:r>
              <a:rPr lang="en-US" dirty="0">
                <a:solidFill>
                  <a:srgbClr val="FF0000"/>
                </a:solidFill>
              </a:rPr>
              <a:t>    console.log("Juice is </a:t>
            </a:r>
            <a:r>
              <a:rPr lang="en-US" dirty="0" err="1">
                <a:solidFill>
                  <a:srgbClr val="FF0000"/>
                </a:solidFill>
              </a:rPr>
              <a:t>prepearing</a:t>
            </a:r>
            <a:r>
              <a:rPr lang="en-US" dirty="0">
                <a:solidFill>
                  <a:srgbClr val="FF0000"/>
                </a:solidFill>
              </a:rPr>
              <a:t> .....");</a:t>
            </a:r>
          </a:p>
          <a:p>
            <a:pPr marL="0" indent="0">
              <a:buNone/>
            </a:pPr>
            <a:r>
              <a:rPr lang="en-US" dirty="0">
                <a:solidFill>
                  <a:srgbClr val="FF0000"/>
                </a:solidFill>
              </a:rPr>
              <a:t>    const </a:t>
            </a:r>
            <a:r>
              <a:rPr lang="en-US" dirty="0" err="1">
                <a:solidFill>
                  <a:srgbClr val="FF0000"/>
                </a:solidFill>
              </a:rPr>
              <a:t>peicesOfApples</a:t>
            </a:r>
            <a:r>
              <a:rPr lang="en-US" dirty="0">
                <a:solidFill>
                  <a:srgbClr val="FF0000"/>
                </a:solidFill>
              </a:rPr>
              <a:t> = </a:t>
            </a:r>
            <a:r>
              <a:rPr lang="en-US" dirty="0" err="1">
                <a:solidFill>
                  <a:srgbClr val="FF0000"/>
                </a:solidFill>
              </a:rPr>
              <a:t>cutIntoPieces</a:t>
            </a:r>
            <a:r>
              <a:rPr lang="en-US" dirty="0">
                <a:solidFill>
                  <a:srgbClr val="FF0000"/>
                </a:solidFill>
              </a:rPr>
              <a:t>(apples);</a:t>
            </a:r>
          </a:p>
          <a:p>
            <a:pPr marL="0" indent="0">
              <a:buNone/>
            </a:pPr>
            <a:r>
              <a:rPr lang="en-US" dirty="0">
                <a:solidFill>
                  <a:srgbClr val="FF0000"/>
                </a:solidFill>
              </a:rPr>
              <a:t>    const </a:t>
            </a:r>
            <a:r>
              <a:rPr lang="en-US" dirty="0" err="1">
                <a:solidFill>
                  <a:srgbClr val="FF0000"/>
                </a:solidFill>
              </a:rPr>
              <a:t>piecesOfORanges</a:t>
            </a:r>
            <a:r>
              <a:rPr lang="en-US" dirty="0">
                <a:solidFill>
                  <a:srgbClr val="FF0000"/>
                </a:solidFill>
              </a:rPr>
              <a:t> = </a:t>
            </a:r>
            <a:r>
              <a:rPr lang="en-US" dirty="0" err="1">
                <a:solidFill>
                  <a:srgbClr val="FF0000"/>
                </a:solidFill>
              </a:rPr>
              <a:t>cutIntoPieces</a:t>
            </a:r>
            <a:r>
              <a:rPr lang="en-US" dirty="0">
                <a:solidFill>
                  <a:srgbClr val="FF0000"/>
                </a:solidFill>
              </a:rPr>
              <a:t>(oranges);</a:t>
            </a:r>
          </a:p>
          <a:p>
            <a:pPr marL="0" indent="0">
              <a:buNone/>
            </a:pPr>
            <a:r>
              <a:rPr lang="en-US" dirty="0">
                <a:solidFill>
                  <a:srgbClr val="FF0000"/>
                </a:solidFill>
              </a:rPr>
              <a:t>    let message =`Juice is ready with ${</a:t>
            </a:r>
            <a:r>
              <a:rPr lang="en-US" dirty="0" err="1">
                <a:solidFill>
                  <a:srgbClr val="FF0000"/>
                </a:solidFill>
              </a:rPr>
              <a:t>peicesOfApples</a:t>
            </a:r>
            <a:r>
              <a:rPr lang="en-US" dirty="0">
                <a:solidFill>
                  <a:srgbClr val="FF0000"/>
                </a:solidFill>
              </a:rPr>
              <a:t>} pieces of apples and ${</a:t>
            </a:r>
            <a:r>
              <a:rPr lang="en-US" dirty="0" err="1">
                <a:solidFill>
                  <a:srgbClr val="FF0000"/>
                </a:solidFill>
              </a:rPr>
              <a:t>piecesOfORanges</a:t>
            </a:r>
            <a:r>
              <a:rPr lang="en-US" dirty="0">
                <a:solidFill>
                  <a:srgbClr val="FF0000"/>
                </a:solidFill>
              </a:rPr>
              <a:t>}  pieces of oranges`;</a:t>
            </a:r>
          </a:p>
          <a:p>
            <a:pPr marL="0" indent="0">
              <a:buNone/>
            </a:pPr>
            <a:r>
              <a:rPr lang="en-US" dirty="0">
                <a:solidFill>
                  <a:srgbClr val="FF0000"/>
                </a:solidFill>
              </a:rPr>
              <a:t>    console.log(message);</a:t>
            </a:r>
          </a:p>
          <a:p>
            <a:pPr marL="0" indent="0">
              <a:buNone/>
            </a:pPr>
            <a:r>
              <a:rPr lang="en-US" dirty="0">
                <a:solidFill>
                  <a:srgbClr val="FF0000"/>
                </a:solidFill>
              </a:rPr>
              <a:t> }</a:t>
            </a:r>
          </a:p>
          <a:p>
            <a:pPr marL="0" indent="0">
              <a:buNone/>
            </a:pPr>
            <a:endParaRPr lang="en-US" dirty="0"/>
          </a:p>
          <a:p>
            <a:pPr marL="0" indent="0">
              <a:buNone/>
            </a:pPr>
            <a:r>
              <a:rPr lang="en-US" dirty="0"/>
              <a:t> </a:t>
            </a:r>
            <a:r>
              <a:rPr lang="en-US" b="1" dirty="0">
                <a:solidFill>
                  <a:schemeClr val="accent6">
                    <a:lumMod val="50000"/>
                  </a:schemeClr>
                </a:solidFill>
              </a:rPr>
              <a:t>function </a:t>
            </a:r>
            <a:r>
              <a:rPr lang="en-US" b="1" dirty="0" err="1">
                <a:solidFill>
                  <a:schemeClr val="accent6">
                    <a:lumMod val="50000"/>
                  </a:schemeClr>
                </a:solidFill>
              </a:rPr>
              <a:t>cutIntoPieces</a:t>
            </a:r>
            <a:r>
              <a:rPr lang="en-US" b="1" dirty="0">
                <a:solidFill>
                  <a:schemeClr val="accent6">
                    <a:lumMod val="50000"/>
                  </a:schemeClr>
                </a:solidFill>
              </a:rPr>
              <a:t>(fruits){</a:t>
            </a:r>
          </a:p>
          <a:p>
            <a:pPr marL="0" indent="0">
              <a:buNone/>
            </a:pPr>
            <a:r>
              <a:rPr lang="en-US" b="1" dirty="0">
                <a:solidFill>
                  <a:schemeClr val="accent6">
                    <a:lumMod val="50000"/>
                  </a:schemeClr>
                </a:solidFill>
              </a:rPr>
              <a:t>     return fruits*4;</a:t>
            </a:r>
          </a:p>
          <a:p>
            <a:pPr marL="0" indent="0">
              <a:buNone/>
            </a:pPr>
            <a:r>
              <a:rPr lang="en-US" b="1" dirty="0">
                <a:solidFill>
                  <a:schemeClr val="accent6">
                    <a:lumMod val="50000"/>
                  </a:schemeClr>
                </a:solidFill>
              </a:rPr>
              <a:t> }</a:t>
            </a:r>
          </a:p>
          <a:p>
            <a:pPr marL="0" indent="0">
              <a:buNone/>
            </a:pPr>
            <a:endParaRPr lang="en-US" dirty="0"/>
          </a:p>
          <a:p>
            <a:pPr marL="0" indent="0">
              <a:buNone/>
            </a:pPr>
            <a:r>
              <a:rPr lang="en-US" dirty="0"/>
              <a:t> </a:t>
            </a:r>
            <a:r>
              <a:rPr lang="en-US" dirty="0" err="1">
                <a:solidFill>
                  <a:srgbClr val="0070C0"/>
                </a:solidFill>
              </a:rPr>
              <a:t>makeJuice</a:t>
            </a:r>
            <a:r>
              <a:rPr lang="en-US" dirty="0">
                <a:solidFill>
                  <a:srgbClr val="0070C0"/>
                </a:solidFill>
              </a:rPr>
              <a:t>(2,4);</a:t>
            </a:r>
          </a:p>
        </p:txBody>
      </p:sp>
      <p:cxnSp>
        <p:nvCxnSpPr>
          <p:cNvPr id="5" name="Straight Arrow Connector 4">
            <a:extLst>
              <a:ext uri="{FF2B5EF4-FFF2-40B4-BE49-F238E27FC236}">
                <a16:creationId xmlns:a16="http://schemas.microsoft.com/office/drawing/2014/main" id="{F477BAF2-716B-4CA1-B6BD-31263E959829}"/>
              </a:ext>
            </a:extLst>
          </p:cNvPr>
          <p:cNvCxnSpPr/>
          <p:nvPr/>
        </p:nvCxnSpPr>
        <p:spPr>
          <a:xfrm flipH="1">
            <a:off x="2148114" y="1857829"/>
            <a:ext cx="1596572" cy="2699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A9692B3-BA55-4E4C-A3E5-40A5DC4E089B}"/>
              </a:ext>
            </a:extLst>
          </p:cNvPr>
          <p:cNvCxnSpPr>
            <a:cxnSpLocks/>
          </p:cNvCxnSpPr>
          <p:nvPr/>
        </p:nvCxnSpPr>
        <p:spPr>
          <a:xfrm flipH="1">
            <a:off x="2946400" y="2351314"/>
            <a:ext cx="1262743" cy="2206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7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 calcmode="lin" valueType="num">
                                      <p:cBhvr additive="base">
                                        <p:cTn id="6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1000"/>
                                        <p:tgtEl>
                                          <p:spTgt spid="3">
                                            <p:txEl>
                                              <p:pRg st="12" end="12"/>
                                            </p:txEl>
                                          </p:spTgt>
                                        </p:tgtEl>
                                      </p:cBhvr>
                                    </p:animEffect>
                                    <p:anim calcmode="lin" valueType="num">
                                      <p:cBhvr>
                                        <p:cTn id="6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5F14-3346-4D34-A8A1-FEA1FA1DF5A7}"/>
              </a:ext>
            </a:extLst>
          </p:cNvPr>
          <p:cNvSpPr>
            <a:spLocks noGrp="1"/>
          </p:cNvSpPr>
          <p:nvPr>
            <p:ph type="title"/>
          </p:nvPr>
        </p:nvSpPr>
        <p:spPr/>
        <p:txBody>
          <a:bodyPr/>
          <a:lstStyle/>
          <a:p>
            <a:r>
              <a:rPr lang="en-US" dirty="0"/>
              <a:t>Function Declaration Vs Expression</a:t>
            </a:r>
            <a:br>
              <a:rPr lang="en-US" dirty="0"/>
            </a:br>
            <a:endParaRPr lang="en-IN" dirty="0"/>
          </a:p>
        </p:txBody>
      </p:sp>
      <p:sp>
        <p:nvSpPr>
          <p:cNvPr id="3" name="Content Placeholder 2">
            <a:extLst>
              <a:ext uri="{FF2B5EF4-FFF2-40B4-BE49-F238E27FC236}">
                <a16:creationId xmlns:a16="http://schemas.microsoft.com/office/drawing/2014/main" id="{8FFEFD89-3407-4961-BE93-E207E8AB36D5}"/>
              </a:ext>
            </a:extLst>
          </p:cNvPr>
          <p:cNvSpPr>
            <a:spLocks noGrp="1"/>
          </p:cNvSpPr>
          <p:nvPr>
            <p:ph idx="1"/>
          </p:nvPr>
        </p:nvSpPr>
        <p:spPr/>
        <p:txBody>
          <a:bodyPr/>
          <a:lstStyle/>
          <a:p>
            <a:r>
              <a:rPr lang="en-US" dirty="0"/>
              <a:t>Function declaration and Function expression is quite look similar but in case of function expression as anonymous function because it doesn’t has any name.</a:t>
            </a:r>
          </a:p>
          <a:p>
            <a:r>
              <a:rPr lang="en-US" dirty="0"/>
              <a:t>Biggest difference which can be seen easily is that we can call function which implemented using function declaration but in case of function expression we can’t call before defining function expression.</a:t>
            </a:r>
            <a:endParaRPr lang="en-IN" dirty="0"/>
          </a:p>
        </p:txBody>
      </p:sp>
    </p:spTree>
    <p:extLst>
      <p:ext uri="{BB962C8B-B14F-4D97-AF65-F5344CB8AC3E}">
        <p14:creationId xmlns:p14="http://schemas.microsoft.com/office/powerpoint/2010/main" val="211617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8F4D-B0BE-4357-9E40-7D02B22A91D5}"/>
              </a:ext>
            </a:extLst>
          </p:cNvPr>
          <p:cNvSpPr>
            <a:spLocks noGrp="1"/>
          </p:cNvSpPr>
          <p:nvPr>
            <p:ph type="title"/>
          </p:nvPr>
        </p:nvSpPr>
        <p:spPr>
          <a:xfrm>
            <a:off x="0" y="0"/>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B51B5099-4A8C-46A8-9B2A-4E941A774D78}"/>
              </a:ext>
            </a:extLst>
          </p:cNvPr>
          <p:cNvSpPr>
            <a:spLocks noGrp="1"/>
          </p:cNvSpPr>
          <p:nvPr>
            <p:ph idx="1"/>
          </p:nvPr>
        </p:nvSpPr>
        <p:spPr>
          <a:xfrm>
            <a:off x="419100" y="1045027"/>
            <a:ext cx="11353800" cy="5580743"/>
          </a:xfrm>
        </p:spPr>
        <p:txBody>
          <a:bodyPr>
            <a:normAutofit fontScale="92500" lnSpcReduction="20000"/>
          </a:bodyPr>
          <a:lstStyle/>
          <a:p>
            <a:r>
              <a:rPr lang="en-US" dirty="0"/>
              <a:t>Understand </a:t>
            </a:r>
          </a:p>
          <a:p>
            <a:pPr lvl="1"/>
            <a:r>
              <a:rPr lang="en-US" dirty="0"/>
              <a:t>Loops and Iterating Array using  loop</a:t>
            </a:r>
          </a:p>
          <a:p>
            <a:pPr lvl="1"/>
            <a:r>
              <a:rPr lang="en-US" dirty="0"/>
              <a:t>JS Functions</a:t>
            </a:r>
          </a:p>
          <a:p>
            <a:pPr lvl="2"/>
            <a:r>
              <a:rPr lang="en-US" dirty="0"/>
              <a:t>Creating functions</a:t>
            </a:r>
          </a:p>
          <a:p>
            <a:pPr lvl="2"/>
            <a:r>
              <a:rPr lang="en-US" dirty="0"/>
              <a:t>Function Expressions</a:t>
            </a:r>
          </a:p>
          <a:p>
            <a:pPr lvl="2"/>
            <a:r>
              <a:rPr lang="en-US" dirty="0"/>
              <a:t>Passing arguments to functions</a:t>
            </a:r>
          </a:p>
          <a:p>
            <a:pPr lvl="2"/>
            <a:r>
              <a:rPr lang="en-US" dirty="0"/>
              <a:t>Function scope</a:t>
            </a:r>
          </a:p>
          <a:p>
            <a:pPr lvl="2"/>
            <a:r>
              <a:rPr lang="en-US" dirty="0"/>
              <a:t>Arrow functions</a:t>
            </a:r>
          </a:p>
          <a:p>
            <a:pPr lvl="3"/>
            <a:r>
              <a:rPr lang="en-US" dirty="0"/>
              <a:t>Why?</a:t>
            </a:r>
          </a:p>
          <a:p>
            <a:pPr lvl="3"/>
            <a:r>
              <a:rPr lang="en-US" dirty="0"/>
              <a:t>Explain how the </a:t>
            </a:r>
            <a:r>
              <a:rPr lang="en-US" b="1" dirty="0"/>
              <a:t>this</a:t>
            </a:r>
            <a:r>
              <a:rPr lang="en-US" dirty="0"/>
              <a:t> keyword behaves in an arrow function</a:t>
            </a:r>
          </a:p>
          <a:p>
            <a:pPr lvl="2"/>
            <a:r>
              <a:rPr lang="en-US" dirty="0"/>
              <a:t>Optional, Named &amp; Default values</a:t>
            </a:r>
          </a:p>
          <a:p>
            <a:pPr lvl="2"/>
            <a:r>
              <a:rPr lang="en-US" dirty="0"/>
              <a:t>REST parameters and the spread operator</a:t>
            </a:r>
          </a:p>
          <a:p>
            <a:pPr lvl="1"/>
            <a:r>
              <a:rPr lang="en-US" dirty="0"/>
              <a:t>JS Objects</a:t>
            </a:r>
          </a:p>
          <a:p>
            <a:pPr lvl="2"/>
            <a:r>
              <a:rPr lang="en-US" dirty="0"/>
              <a:t>Creating objects</a:t>
            </a:r>
          </a:p>
          <a:p>
            <a:pPr lvl="2"/>
            <a:r>
              <a:rPr lang="en-US" dirty="0"/>
              <a:t>Object Properties</a:t>
            </a:r>
          </a:p>
          <a:p>
            <a:pPr lvl="2"/>
            <a:r>
              <a:rPr lang="en-US" dirty="0"/>
              <a:t>Object methods</a:t>
            </a:r>
          </a:p>
          <a:p>
            <a:pPr lvl="2"/>
            <a:r>
              <a:rPr lang="en-US" dirty="0"/>
              <a:t>Enumerating object properties</a:t>
            </a:r>
          </a:p>
          <a:p>
            <a:pPr lvl="2"/>
            <a:r>
              <a:rPr lang="en-US" dirty="0"/>
              <a:t>De structuring syntax </a:t>
            </a:r>
            <a:r>
              <a:rPr lang="en-US" i="1" dirty="0"/>
              <a:t>(array and object)</a:t>
            </a:r>
            <a:endParaRPr lang="en-US" dirty="0"/>
          </a:p>
          <a:p>
            <a:pPr lvl="2"/>
            <a:r>
              <a:rPr lang="en-US" dirty="0"/>
              <a:t>JS built-in objects </a:t>
            </a:r>
            <a:r>
              <a:rPr lang="en-US" i="1" dirty="0"/>
              <a:t>(this can be given as a self study)</a:t>
            </a:r>
            <a:endParaRPr lang="en-US" dirty="0"/>
          </a:p>
          <a:p>
            <a:pPr lvl="3"/>
            <a:r>
              <a:rPr lang="en-US" dirty="0"/>
              <a:t>Array, Date, String, Math, Number</a:t>
            </a:r>
          </a:p>
          <a:p>
            <a:endParaRPr lang="en-US" dirty="0"/>
          </a:p>
          <a:p>
            <a:endParaRPr lang="en-US" dirty="0"/>
          </a:p>
        </p:txBody>
      </p:sp>
    </p:spTree>
    <p:extLst>
      <p:ext uri="{BB962C8B-B14F-4D97-AF65-F5344CB8AC3E}">
        <p14:creationId xmlns:p14="http://schemas.microsoft.com/office/powerpoint/2010/main" val="130545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E5E8-710A-4371-81A2-F914A9EE033C}"/>
              </a:ext>
            </a:extLst>
          </p:cNvPr>
          <p:cNvSpPr>
            <a:spLocks noGrp="1"/>
          </p:cNvSpPr>
          <p:nvPr>
            <p:ph type="title"/>
          </p:nvPr>
        </p:nvSpPr>
        <p:spPr/>
        <p:txBody>
          <a:bodyPr/>
          <a:lstStyle/>
          <a:p>
            <a:r>
              <a:rPr lang="en-US" dirty="0"/>
              <a:t>Function as an Expression</a:t>
            </a:r>
          </a:p>
        </p:txBody>
      </p:sp>
      <p:sp>
        <p:nvSpPr>
          <p:cNvPr id="3" name="Content Placeholder 2">
            <a:extLst>
              <a:ext uri="{FF2B5EF4-FFF2-40B4-BE49-F238E27FC236}">
                <a16:creationId xmlns:a16="http://schemas.microsoft.com/office/drawing/2014/main" id="{35668879-3CC1-4F22-8DCF-40F1D07E3D57}"/>
              </a:ext>
            </a:extLst>
          </p:cNvPr>
          <p:cNvSpPr>
            <a:spLocks noGrp="1"/>
          </p:cNvSpPr>
          <p:nvPr>
            <p:ph idx="1"/>
          </p:nvPr>
        </p:nvSpPr>
        <p:spPr/>
        <p:txBody>
          <a:bodyPr/>
          <a:lstStyle/>
          <a:p>
            <a:pPr marL="0" indent="0">
              <a:buNone/>
            </a:pPr>
            <a:r>
              <a:rPr lang="en-US" dirty="0"/>
              <a:t>//function as expression</a:t>
            </a:r>
          </a:p>
          <a:p>
            <a:pPr marL="0" indent="0">
              <a:buNone/>
            </a:pPr>
            <a:r>
              <a:rPr lang="en-US" dirty="0"/>
              <a:t>const </a:t>
            </a:r>
            <a:r>
              <a:rPr lang="en-US" dirty="0" err="1"/>
              <a:t>addressOfCompany</a:t>
            </a:r>
            <a:r>
              <a:rPr lang="en-US" dirty="0"/>
              <a:t> = function(location){</a:t>
            </a:r>
          </a:p>
          <a:p>
            <a:pPr marL="0" indent="0">
              <a:buNone/>
            </a:pPr>
            <a:r>
              <a:rPr lang="en-US" dirty="0"/>
              <a:t>    return `Company is situated at ${location}`;</a:t>
            </a:r>
          </a:p>
          <a:p>
            <a:pPr marL="0" indent="0">
              <a:buNone/>
            </a:pPr>
            <a:r>
              <a:rPr lang="en-US" dirty="0"/>
              <a:t>}</a:t>
            </a:r>
          </a:p>
          <a:p>
            <a:endParaRPr lang="en-US" dirty="0"/>
          </a:p>
          <a:p>
            <a:pPr marL="0" indent="0">
              <a:buNone/>
            </a:pPr>
            <a:r>
              <a:rPr lang="en-US" dirty="0"/>
              <a:t>const </a:t>
            </a:r>
            <a:r>
              <a:rPr lang="en-US" dirty="0" err="1"/>
              <a:t>addr</a:t>
            </a:r>
            <a:r>
              <a:rPr lang="en-US" dirty="0"/>
              <a:t>=</a:t>
            </a:r>
            <a:r>
              <a:rPr lang="en-US" dirty="0" err="1"/>
              <a:t>addressOfCompany</a:t>
            </a:r>
            <a:r>
              <a:rPr lang="en-US" dirty="0"/>
              <a:t>('Mumbai');</a:t>
            </a:r>
          </a:p>
          <a:p>
            <a:pPr marL="0" indent="0">
              <a:buNone/>
            </a:pPr>
            <a:r>
              <a:rPr lang="en-US" dirty="0"/>
              <a:t>console.log(</a:t>
            </a:r>
            <a:r>
              <a:rPr lang="en-US" dirty="0" err="1"/>
              <a:t>addr</a:t>
            </a:r>
            <a:r>
              <a:rPr lang="en-US" dirty="0"/>
              <a:t>);</a:t>
            </a:r>
          </a:p>
        </p:txBody>
      </p:sp>
    </p:spTree>
    <p:extLst>
      <p:ext uri="{BB962C8B-B14F-4D97-AF65-F5344CB8AC3E}">
        <p14:creationId xmlns:p14="http://schemas.microsoft.com/office/powerpoint/2010/main" val="61815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E5E8-710A-4371-81A2-F914A9EE033C}"/>
              </a:ext>
            </a:extLst>
          </p:cNvPr>
          <p:cNvSpPr>
            <a:spLocks noGrp="1"/>
          </p:cNvSpPr>
          <p:nvPr>
            <p:ph type="title"/>
          </p:nvPr>
        </p:nvSpPr>
        <p:spPr>
          <a:xfrm>
            <a:off x="0" y="-331561"/>
            <a:ext cx="10515600" cy="1325563"/>
          </a:xfrm>
        </p:spPr>
        <p:txBody>
          <a:bodyPr/>
          <a:lstStyle/>
          <a:p>
            <a:r>
              <a:rPr lang="en-US" dirty="0"/>
              <a:t>Function as an Expression</a:t>
            </a:r>
          </a:p>
        </p:txBody>
      </p:sp>
      <p:sp>
        <p:nvSpPr>
          <p:cNvPr id="3" name="Content Placeholder 2">
            <a:extLst>
              <a:ext uri="{FF2B5EF4-FFF2-40B4-BE49-F238E27FC236}">
                <a16:creationId xmlns:a16="http://schemas.microsoft.com/office/drawing/2014/main" id="{35668879-3CC1-4F22-8DCF-40F1D07E3D57}"/>
              </a:ext>
            </a:extLst>
          </p:cNvPr>
          <p:cNvSpPr>
            <a:spLocks noGrp="1"/>
          </p:cNvSpPr>
          <p:nvPr>
            <p:ph idx="1"/>
          </p:nvPr>
        </p:nvSpPr>
        <p:spPr>
          <a:xfrm>
            <a:off x="0" y="577396"/>
            <a:ext cx="12192000" cy="6280603"/>
          </a:xfrm>
        </p:spPr>
        <p:txBody>
          <a:bodyPr>
            <a:normAutofit fontScale="77500" lnSpcReduction="20000"/>
          </a:bodyPr>
          <a:lstStyle/>
          <a:p>
            <a:pPr marL="0" indent="0">
              <a:buNone/>
            </a:pPr>
            <a:r>
              <a:rPr lang="en-US" dirty="0">
                <a:solidFill>
                  <a:srgbClr val="0070C0"/>
                </a:solidFill>
              </a:rPr>
              <a:t>// //function as expression </a:t>
            </a:r>
          </a:p>
          <a:p>
            <a:pPr marL="0" indent="0">
              <a:buNone/>
            </a:pPr>
            <a:r>
              <a:rPr lang="en-US" dirty="0">
                <a:solidFill>
                  <a:srgbClr val="0070C0"/>
                </a:solidFill>
              </a:rPr>
              <a:t>const </a:t>
            </a:r>
            <a:r>
              <a:rPr lang="en-US" dirty="0" err="1">
                <a:solidFill>
                  <a:srgbClr val="0070C0"/>
                </a:solidFill>
              </a:rPr>
              <a:t>displayCity</a:t>
            </a:r>
            <a:r>
              <a:rPr lang="en-US" dirty="0">
                <a:solidFill>
                  <a:srgbClr val="0070C0"/>
                </a:solidFill>
              </a:rPr>
              <a:t> = function(</a:t>
            </a:r>
            <a:r>
              <a:rPr lang="en-US" dirty="0" err="1">
                <a:solidFill>
                  <a:srgbClr val="0070C0"/>
                </a:solidFill>
              </a:rPr>
              <a:t>cityName</a:t>
            </a:r>
            <a:r>
              <a:rPr lang="en-US" dirty="0">
                <a:solidFill>
                  <a:srgbClr val="0070C0"/>
                </a:solidFill>
              </a:rPr>
              <a:t>){</a:t>
            </a:r>
          </a:p>
          <a:p>
            <a:pPr marL="0" indent="0">
              <a:buNone/>
            </a:pPr>
            <a:r>
              <a:rPr lang="en-US" dirty="0">
                <a:solidFill>
                  <a:srgbClr val="0070C0"/>
                </a:solidFill>
              </a:rPr>
              <a:t>     return `Welcome to ${</a:t>
            </a:r>
            <a:r>
              <a:rPr lang="en-US" dirty="0" err="1">
                <a:solidFill>
                  <a:srgbClr val="0070C0"/>
                </a:solidFill>
              </a:rPr>
              <a:t>cityName</a:t>
            </a:r>
            <a:r>
              <a:rPr lang="en-US" dirty="0">
                <a:solidFill>
                  <a:srgbClr val="0070C0"/>
                </a:solidFill>
              </a:rPr>
              <a:t>}`;</a:t>
            </a:r>
          </a:p>
          <a:p>
            <a:pPr marL="0" indent="0">
              <a:buNone/>
            </a:pPr>
            <a:r>
              <a:rPr lang="en-US" dirty="0">
                <a:solidFill>
                  <a:srgbClr val="0070C0"/>
                </a:solidFill>
              </a:rPr>
              <a:t>}</a:t>
            </a:r>
          </a:p>
          <a:p>
            <a:pPr marL="0" indent="0">
              <a:buNone/>
            </a:pPr>
            <a:r>
              <a:rPr lang="en-US" b="1" dirty="0">
                <a:solidFill>
                  <a:schemeClr val="accent6">
                    <a:lumMod val="75000"/>
                  </a:schemeClr>
                </a:solidFill>
              </a:rPr>
              <a:t>// //calling function as expression</a:t>
            </a:r>
          </a:p>
          <a:p>
            <a:pPr marL="0" indent="0">
              <a:buNone/>
            </a:pPr>
            <a:r>
              <a:rPr lang="en-US" b="1" dirty="0">
                <a:solidFill>
                  <a:schemeClr val="accent6">
                    <a:lumMod val="75000"/>
                  </a:schemeClr>
                </a:solidFill>
              </a:rPr>
              <a:t>console.log(</a:t>
            </a:r>
            <a:r>
              <a:rPr lang="en-US" b="1" dirty="0" err="1">
                <a:solidFill>
                  <a:schemeClr val="accent6">
                    <a:lumMod val="75000"/>
                  </a:schemeClr>
                </a:solidFill>
              </a:rPr>
              <a:t>displayCity</a:t>
            </a:r>
            <a:r>
              <a:rPr lang="en-US" b="1" dirty="0">
                <a:solidFill>
                  <a:schemeClr val="accent6">
                    <a:lumMod val="75000"/>
                  </a:schemeClr>
                </a:solidFill>
              </a:rPr>
              <a:t>('Mumbai'));</a:t>
            </a:r>
          </a:p>
          <a:p>
            <a:pPr marL="0" indent="0">
              <a:buNone/>
            </a:pPr>
            <a:endParaRPr lang="en-US" dirty="0"/>
          </a:p>
          <a:p>
            <a:pPr marL="0" indent="0">
              <a:buNone/>
            </a:pPr>
            <a:r>
              <a:rPr lang="en-US" dirty="0">
                <a:solidFill>
                  <a:srgbClr val="0070C0"/>
                </a:solidFill>
              </a:rPr>
              <a:t>// //function as expression</a:t>
            </a:r>
          </a:p>
          <a:p>
            <a:pPr marL="0" indent="0">
              <a:buNone/>
            </a:pPr>
            <a:r>
              <a:rPr lang="en-US" dirty="0">
                <a:solidFill>
                  <a:srgbClr val="0070C0"/>
                </a:solidFill>
              </a:rPr>
              <a:t>// // function as parameter with return type</a:t>
            </a:r>
          </a:p>
          <a:p>
            <a:pPr marL="0" indent="0">
              <a:buNone/>
            </a:pPr>
            <a:r>
              <a:rPr lang="en-US" dirty="0">
                <a:solidFill>
                  <a:srgbClr val="0070C0"/>
                </a:solidFill>
              </a:rPr>
              <a:t>const </a:t>
            </a:r>
            <a:r>
              <a:rPr lang="en-US" dirty="0" err="1">
                <a:solidFill>
                  <a:srgbClr val="0070C0"/>
                </a:solidFill>
              </a:rPr>
              <a:t>calculateAge</a:t>
            </a:r>
            <a:r>
              <a:rPr lang="en-US" dirty="0">
                <a:solidFill>
                  <a:srgbClr val="0070C0"/>
                </a:solidFill>
              </a:rPr>
              <a:t> = function (</a:t>
            </a:r>
            <a:r>
              <a:rPr lang="en-US" dirty="0" err="1">
                <a:solidFill>
                  <a:srgbClr val="0070C0"/>
                </a:solidFill>
              </a:rPr>
              <a:t>yearOfBirth</a:t>
            </a:r>
            <a:r>
              <a:rPr lang="en-US" dirty="0">
                <a:solidFill>
                  <a:srgbClr val="0070C0"/>
                </a:solidFill>
              </a:rPr>
              <a:t>){</a:t>
            </a:r>
          </a:p>
          <a:p>
            <a:pPr marL="0" indent="0">
              <a:buNone/>
            </a:pPr>
            <a:r>
              <a:rPr lang="en-US" dirty="0">
                <a:solidFill>
                  <a:srgbClr val="0070C0"/>
                </a:solidFill>
              </a:rPr>
              <a:t>        const </a:t>
            </a:r>
            <a:r>
              <a:rPr lang="en-US" dirty="0" err="1">
                <a:solidFill>
                  <a:srgbClr val="0070C0"/>
                </a:solidFill>
              </a:rPr>
              <a:t>currentYear</a:t>
            </a:r>
            <a:r>
              <a:rPr lang="en-US" dirty="0">
                <a:solidFill>
                  <a:srgbClr val="0070C0"/>
                </a:solidFill>
              </a:rPr>
              <a:t>=2022;</a:t>
            </a:r>
          </a:p>
          <a:p>
            <a:pPr marL="0" indent="0">
              <a:buNone/>
            </a:pPr>
            <a:r>
              <a:rPr lang="en-US" dirty="0">
                <a:solidFill>
                  <a:srgbClr val="0070C0"/>
                </a:solidFill>
              </a:rPr>
              <a:t>        let age=2022-yearOfBirth</a:t>
            </a:r>
          </a:p>
          <a:p>
            <a:pPr marL="0" indent="0">
              <a:buNone/>
            </a:pPr>
            <a:r>
              <a:rPr lang="en-US" dirty="0">
                <a:solidFill>
                  <a:srgbClr val="0070C0"/>
                </a:solidFill>
              </a:rPr>
              <a:t>        return age;</a:t>
            </a:r>
          </a:p>
          <a:p>
            <a:pPr marL="0" indent="0">
              <a:buNone/>
            </a:pPr>
            <a:r>
              <a:rPr lang="en-US" dirty="0">
                <a:solidFill>
                  <a:srgbClr val="0070C0"/>
                </a:solidFill>
              </a:rPr>
              <a:t>}</a:t>
            </a:r>
          </a:p>
          <a:p>
            <a:pPr marL="0" indent="0">
              <a:buNone/>
            </a:pPr>
            <a:r>
              <a:rPr lang="en-US" b="1" dirty="0">
                <a:solidFill>
                  <a:schemeClr val="accent6">
                    <a:lumMod val="75000"/>
                  </a:schemeClr>
                </a:solidFill>
              </a:rPr>
              <a:t>// //calling function as an Expression</a:t>
            </a:r>
          </a:p>
          <a:p>
            <a:pPr marL="0" indent="0">
              <a:buNone/>
            </a:pPr>
            <a:r>
              <a:rPr lang="en-US" b="1" dirty="0">
                <a:solidFill>
                  <a:schemeClr val="accent6">
                    <a:lumMod val="75000"/>
                  </a:schemeClr>
                </a:solidFill>
              </a:rPr>
              <a:t>let ageOfStudent1= </a:t>
            </a:r>
            <a:r>
              <a:rPr lang="en-US" b="1" dirty="0" err="1">
                <a:solidFill>
                  <a:schemeClr val="accent6">
                    <a:lumMod val="75000"/>
                  </a:schemeClr>
                </a:solidFill>
              </a:rPr>
              <a:t>calculateAge</a:t>
            </a:r>
            <a:r>
              <a:rPr lang="en-US" b="1" dirty="0">
                <a:solidFill>
                  <a:schemeClr val="accent6">
                    <a:lumMod val="75000"/>
                  </a:schemeClr>
                </a:solidFill>
              </a:rPr>
              <a:t>(1992);</a:t>
            </a:r>
          </a:p>
          <a:p>
            <a:pPr marL="0" indent="0">
              <a:buNone/>
            </a:pPr>
            <a:r>
              <a:rPr lang="en-US" b="1" dirty="0">
                <a:solidFill>
                  <a:schemeClr val="accent6">
                    <a:lumMod val="75000"/>
                  </a:schemeClr>
                </a:solidFill>
              </a:rPr>
              <a:t>console.log(ageOfStudent1);</a:t>
            </a:r>
          </a:p>
        </p:txBody>
      </p:sp>
    </p:spTree>
    <p:extLst>
      <p:ext uri="{BB962C8B-B14F-4D97-AF65-F5344CB8AC3E}">
        <p14:creationId xmlns:p14="http://schemas.microsoft.com/office/powerpoint/2010/main" val="953344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0998-DDEE-47F5-833A-324DB1D2A88B}"/>
              </a:ext>
            </a:extLst>
          </p:cNvPr>
          <p:cNvSpPr>
            <a:spLocks noGrp="1"/>
          </p:cNvSpPr>
          <p:nvPr>
            <p:ph type="title"/>
          </p:nvPr>
        </p:nvSpPr>
        <p:spPr/>
        <p:txBody>
          <a:bodyPr/>
          <a:lstStyle/>
          <a:p>
            <a:r>
              <a:rPr lang="en-US" dirty="0"/>
              <a:t>Arrow function</a:t>
            </a:r>
            <a:endParaRPr lang="en-IN" dirty="0"/>
          </a:p>
        </p:txBody>
      </p:sp>
      <p:sp>
        <p:nvSpPr>
          <p:cNvPr id="3" name="Content Placeholder 2">
            <a:extLst>
              <a:ext uri="{FF2B5EF4-FFF2-40B4-BE49-F238E27FC236}">
                <a16:creationId xmlns:a16="http://schemas.microsoft.com/office/drawing/2014/main" id="{021A8C11-FA7C-4A93-B3FA-AD058DE31BB2}"/>
              </a:ext>
            </a:extLst>
          </p:cNvPr>
          <p:cNvSpPr>
            <a:spLocks noGrp="1"/>
          </p:cNvSpPr>
          <p:nvPr>
            <p:ph idx="1"/>
          </p:nvPr>
        </p:nvSpPr>
        <p:spPr/>
        <p:txBody>
          <a:bodyPr>
            <a:normAutofit fontScale="92500" lnSpcReduction="10000"/>
          </a:bodyPr>
          <a:lstStyle/>
          <a:p>
            <a:r>
              <a:rPr lang="en-US" dirty="0"/>
              <a:t>Arrow function is added in ES6.</a:t>
            </a:r>
          </a:p>
          <a:p>
            <a:r>
              <a:rPr lang="en-US" dirty="0"/>
              <a:t>It is also form of function expression but it is smaller and shorter so it’s faster in implementation.</a:t>
            </a:r>
          </a:p>
          <a:p>
            <a:r>
              <a:rPr lang="en-US" dirty="0"/>
              <a:t>Return value implicitly. We no need to return anything explicitly if it will be a single line arrow function. </a:t>
            </a:r>
          </a:p>
          <a:p>
            <a:r>
              <a:rPr lang="en-US" dirty="0"/>
              <a:t>If arrow function is having multiple lines then we will have to return value explicitly.</a:t>
            </a:r>
          </a:p>
          <a:p>
            <a:r>
              <a:rPr lang="en-US" dirty="0"/>
              <a:t>If there will be multiple parameter then we will have to use parenthesis( par1,par2)</a:t>
            </a:r>
          </a:p>
          <a:p>
            <a:r>
              <a:rPr lang="en-US" dirty="0"/>
              <a:t>Arrow function is very easy to use but only one problem with arrow function is that arrow function can’t combine with this keyword.</a:t>
            </a:r>
          </a:p>
          <a:p>
            <a:endParaRPr lang="en-IN" dirty="0"/>
          </a:p>
        </p:txBody>
      </p:sp>
    </p:spTree>
    <p:extLst>
      <p:ext uri="{BB962C8B-B14F-4D97-AF65-F5344CB8AC3E}">
        <p14:creationId xmlns:p14="http://schemas.microsoft.com/office/powerpoint/2010/main" val="2005242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526B-8205-4601-9A20-698B8E5623C7}"/>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7D917EDE-D283-4152-957B-006B0168E773}"/>
              </a:ext>
            </a:extLst>
          </p:cNvPr>
          <p:cNvSpPr>
            <a:spLocks noGrp="1"/>
          </p:cNvSpPr>
          <p:nvPr>
            <p:ph idx="1"/>
          </p:nvPr>
        </p:nvSpPr>
        <p:spPr/>
        <p:txBody>
          <a:bodyPr>
            <a:normAutofit fontScale="92500" lnSpcReduction="20000"/>
          </a:bodyPr>
          <a:lstStyle/>
          <a:p>
            <a:r>
              <a:rPr lang="en-US" dirty="0"/>
              <a:t>Array is one of data structure in JS. Which is responsible for storing multiple values.</a:t>
            </a:r>
          </a:p>
          <a:p>
            <a:r>
              <a:rPr lang="en-US" dirty="0"/>
              <a:t>Syntax </a:t>
            </a:r>
            <a:r>
              <a:rPr lang="en-US" dirty="0">
                <a:sym typeface="Wingdings" panose="05000000000000000000" pitchFamily="2" charset="2"/>
              </a:rPr>
              <a:t> const students = [‘</a:t>
            </a:r>
            <a:r>
              <a:rPr lang="en-US" dirty="0" err="1">
                <a:sym typeface="Wingdings" panose="05000000000000000000" pitchFamily="2" charset="2"/>
              </a:rPr>
              <a:t>xyz</a:t>
            </a:r>
            <a:r>
              <a:rPr lang="en-US" dirty="0">
                <a:sym typeface="Wingdings" panose="05000000000000000000" pitchFamily="2" charset="2"/>
              </a:rPr>
              <a:t>’,’</a:t>
            </a:r>
            <a:r>
              <a:rPr lang="en-US" dirty="0" err="1">
                <a:sym typeface="Wingdings" panose="05000000000000000000" pitchFamily="2" charset="2"/>
              </a:rPr>
              <a:t>abc</a:t>
            </a:r>
            <a:r>
              <a:rPr lang="en-US" dirty="0">
                <a:sym typeface="Wingdings" panose="05000000000000000000" pitchFamily="2" charset="2"/>
              </a:rPr>
              <a:t>’,’</a:t>
            </a:r>
            <a:r>
              <a:rPr lang="en-US" dirty="0" err="1">
                <a:sym typeface="Wingdings" panose="05000000000000000000" pitchFamily="2" charset="2"/>
              </a:rPr>
              <a:t>lmn</a:t>
            </a:r>
            <a:r>
              <a:rPr lang="en-US" dirty="0">
                <a:sym typeface="Wingdings" panose="05000000000000000000" pitchFamily="2" charset="2"/>
              </a:rPr>
              <a:t>’];</a:t>
            </a:r>
          </a:p>
          <a:p>
            <a:r>
              <a:rPr lang="en-US" dirty="0">
                <a:sym typeface="Wingdings" panose="05000000000000000000" pitchFamily="2" charset="2"/>
              </a:rPr>
              <a:t>Const employee = new Array(‘</a:t>
            </a:r>
            <a:r>
              <a:rPr lang="en-US" dirty="0" err="1">
                <a:sym typeface="Wingdings" panose="05000000000000000000" pitchFamily="2" charset="2"/>
              </a:rPr>
              <a:t>xyz</a:t>
            </a:r>
            <a:r>
              <a:rPr lang="en-US" dirty="0">
                <a:sym typeface="Wingdings" panose="05000000000000000000" pitchFamily="2" charset="2"/>
              </a:rPr>
              <a:t>’,’</a:t>
            </a:r>
            <a:r>
              <a:rPr lang="en-US" dirty="0" err="1">
                <a:sym typeface="Wingdings" panose="05000000000000000000" pitchFamily="2" charset="2"/>
              </a:rPr>
              <a:t>abc</a:t>
            </a:r>
            <a:r>
              <a:rPr lang="en-US" dirty="0">
                <a:sym typeface="Wingdings" panose="05000000000000000000" pitchFamily="2" charset="2"/>
              </a:rPr>
              <a:t>’, ‘</a:t>
            </a:r>
            <a:r>
              <a:rPr lang="en-US" dirty="0" err="1">
                <a:sym typeface="Wingdings" panose="05000000000000000000" pitchFamily="2" charset="2"/>
              </a:rPr>
              <a:t>lmn</a:t>
            </a:r>
            <a:r>
              <a:rPr lang="en-US" dirty="0">
                <a:sym typeface="Wingdings" panose="05000000000000000000" pitchFamily="2" charset="2"/>
              </a:rPr>
              <a:t>’);</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Note- (Even if we are using const to declare array but we can change values in array. Because these are not primitive values. It means even if our array declared as const but we can mutate it’s value.)</a:t>
            </a:r>
            <a:endParaRPr lang="en-IN" dirty="0"/>
          </a:p>
        </p:txBody>
      </p:sp>
    </p:spTree>
    <p:extLst>
      <p:ext uri="{BB962C8B-B14F-4D97-AF65-F5344CB8AC3E}">
        <p14:creationId xmlns:p14="http://schemas.microsoft.com/office/powerpoint/2010/main" val="2962253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526B-8205-4601-9A20-698B8E5623C7}"/>
              </a:ext>
            </a:extLst>
          </p:cNvPr>
          <p:cNvSpPr>
            <a:spLocks noGrp="1"/>
          </p:cNvSpPr>
          <p:nvPr>
            <p:ph type="title"/>
          </p:nvPr>
        </p:nvSpPr>
        <p:spPr>
          <a:xfrm>
            <a:off x="0" y="-273504"/>
            <a:ext cx="10515600" cy="1325563"/>
          </a:xfrm>
        </p:spPr>
        <p:txBody>
          <a:bodyPr/>
          <a:lstStyle/>
          <a:p>
            <a:r>
              <a:rPr lang="en-US" dirty="0"/>
              <a:t>Arrow Function:</a:t>
            </a:r>
            <a:endParaRPr lang="en-IN" dirty="0"/>
          </a:p>
        </p:txBody>
      </p:sp>
      <p:sp>
        <p:nvSpPr>
          <p:cNvPr id="3" name="Content Placeholder 2">
            <a:extLst>
              <a:ext uri="{FF2B5EF4-FFF2-40B4-BE49-F238E27FC236}">
                <a16:creationId xmlns:a16="http://schemas.microsoft.com/office/drawing/2014/main" id="{7D917EDE-D283-4152-957B-006B0168E773}"/>
              </a:ext>
            </a:extLst>
          </p:cNvPr>
          <p:cNvSpPr>
            <a:spLocks noGrp="1"/>
          </p:cNvSpPr>
          <p:nvPr>
            <p:ph idx="1"/>
          </p:nvPr>
        </p:nvSpPr>
        <p:spPr>
          <a:xfrm>
            <a:off x="0" y="609600"/>
            <a:ext cx="12192000" cy="6248400"/>
          </a:xfrm>
        </p:spPr>
        <p:txBody>
          <a:bodyPr>
            <a:normAutofit fontScale="85000" lnSpcReduction="20000"/>
          </a:bodyPr>
          <a:lstStyle/>
          <a:p>
            <a:pPr marL="0" indent="0">
              <a:buNone/>
            </a:pPr>
            <a:r>
              <a:rPr lang="en-IN" dirty="0"/>
              <a:t>// //Arrow Function</a:t>
            </a:r>
          </a:p>
          <a:p>
            <a:pPr marL="0" indent="0">
              <a:buNone/>
            </a:pPr>
            <a:r>
              <a:rPr lang="en-IN" dirty="0"/>
              <a:t> </a:t>
            </a:r>
            <a:r>
              <a:rPr lang="en-IN" b="1" dirty="0" err="1">
                <a:solidFill>
                  <a:schemeClr val="accent2">
                    <a:lumMod val="75000"/>
                  </a:schemeClr>
                </a:solidFill>
              </a:rPr>
              <a:t>const</a:t>
            </a:r>
            <a:r>
              <a:rPr lang="en-IN" b="1" dirty="0">
                <a:solidFill>
                  <a:schemeClr val="accent2">
                    <a:lumMod val="75000"/>
                  </a:schemeClr>
                </a:solidFill>
              </a:rPr>
              <a:t> </a:t>
            </a:r>
            <a:r>
              <a:rPr lang="en-IN" b="1" dirty="0" err="1">
                <a:solidFill>
                  <a:schemeClr val="accent2">
                    <a:lumMod val="75000"/>
                  </a:schemeClr>
                </a:solidFill>
              </a:rPr>
              <a:t>studentName</a:t>
            </a:r>
            <a:r>
              <a:rPr lang="en-IN" b="1" dirty="0">
                <a:solidFill>
                  <a:schemeClr val="accent2">
                    <a:lumMod val="75000"/>
                  </a:schemeClr>
                </a:solidFill>
              </a:rPr>
              <a:t> = </a:t>
            </a:r>
            <a:r>
              <a:rPr lang="en-IN" b="1" dirty="0" err="1">
                <a:solidFill>
                  <a:schemeClr val="accent2">
                    <a:lumMod val="75000"/>
                  </a:schemeClr>
                </a:solidFill>
              </a:rPr>
              <a:t>stName</a:t>
            </a:r>
            <a:r>
              <a:rPr lang="en-IN" b="1" dirty="0">
                <a:solidFill>
                  <a:schemeClr val="accent2">
                    <a:lumMod val="75000"/>
                  </a:schemeClr>
                </a:solidFill>
              </a:rPr>
              <a:t>=&gt;`Name of Student ${</a:t>
            </a:r>
            <a:r>
              <a:rPr lang="en-IN" b="1" dirty="0" err="1">
                <a:solidFill>
                  <a:schemeClr val="accent2">
                    <a:lumMod val="75000"/>
                  </a:schemeClr>
                </a:solidFill>
              </a:rPr>
              <a:t>stName</a:t>
            </a:r>
            <a:r>
              <a:rPr lang="en-IN" b="1" dirty="0">
                <a:solidFill>
                  <a:schemeClr val="accent2">
                    <a:lumMod val="75000"/>
                  </a:schemeClr>
                </a:solidFill>
              </a:rPr>
              <a:t>}`;</a:t>
            </a:r>
          </a:p>
          <a:p>
            <a:pPr marL="0" indent="0">
              <a:buNone/>
            </a:pPr>
            <a:r>
              <a:rPr lang="en-IN" dirty="0"/>
              <a:t> </a:t>
            </a:r>
            <a:r>
              <a:rPr lang="en-IN" b="1" dirty="0">
                <a:solidFill>
                  <a:schemeClr val="accent6">
                    <a:lumMod val="75000"/>
                  </a:schemeClr>
                </a:solidFill>
              </a:rPr>
              <a:t>console.log("------------Arrow--------------");</a:t>
            </a:r>
          </a:p>
          <a:p>
            <a:pPr marL="0" indent="0">
              <a:buNone/>
            </a:pPr>
            <a:r>
              <a:rPr lang="en-IN" b="1" dirty="0">
                <a:solidFill>
                  <a:schemeClr val="accent6">
                    <a:lumMod val="75000"/>
                  </a:schemeClr>
                </a:solidFill>
              </a:rPr>
              <a:t> let </a:t>
            </a:r>
            <a:r>
              <a:rPr lang="en-IN" b="1" dirty="0" err="1">
                <a:solidFill>
                  <a:schemeClr val="accent6">
                    <a:lumMod val="75000"/>
                  </a:schemeClr>
                </a:solidFill>
              </a:rPr>
              <a:t>sname</a:t>
            </a:r>
            <a:r>
              <a:rPr lang="en-IN" b="1" dirty="0">
                <a:solidFill>
                  <a:schemeClr val="accent6">
                    <a:lumMod val="75000"/>
                  </a:schemeClr>
                </a:solidFill>
              </a:rPr>
              <a:t> = </a:t>
            </a:r>
            <a:r>
              <a:rPr lang="en-IN" b="1" dirty="0" err="1">
                <a:solidFill>
                  <a:schemeClr val="accent6">
                    <a:lumMod val="75000"/>
                  </a:schemeClr>
                </a:solidFill>
              </a:rPr>
              <a:t>studentName</a:t>
            </a:r>
            <a:r>
              <a:rPr lang="en-IN" b="1" dirty="0">
                <a:solidFill>
                  <a:schemeClr val="accent6">
                    <a:lumMod val="75000"/>
                  </a:schemeClr>
                </a:solidFill>
              </a:rPr>
              <a:t>('XYZ');</a:t>
            </a:r>
          </a:p>
          <a:p>
            <a:pPr marL="0" indent="0">
              <a:buNone/>
            </a:pPr>
            <a:r>
              <a:rPr lang="en-IN" b="1" dirty="0">
                <a:solidFill>
                  <a:schemeClr val="accent6">
                    <a:lumMod val="75000"/>
                  </a:schemeClr>
                </a:solidFill>
              </a:rPr>
              <a:t> console.log(</a:t>
            </a:r>
            <a:r>
              <a:rPr lang="en-IN" b="1" dirty="0" err="1">
                <a:solidFill>
                  <a:schemeClr val="accent6">
                    <a:lumMod val="75000"/>
                  </a:schemeClr>
                </a:solidFill>
              </a:rPr>
              <a:t>sname</a:t>
            </a:r>
            <a:r>
              <a:rPr lang="en-IN" b="1" dirty="0">
                <a:solidFill>
                  <a:schemeClr val="accent6">
                    <a:lumMod val="75000"/>
                  </a:schemeClr>
                </a:solidFill>
              </a:rPr>
              <a:t>);</a:t>
            </a:r>
          </a:p>
          <a:p>
            <a:pPr marL="0" indent="0">
              <a:buNone/>
            </a:pPr>
            <a:endParaRPr lang="en-IN" dirty="0"/>
          </a:p>
          <a:p>
            <a:pPr marL="0" indent="0">
              <a:buNone/>
            </a:pPr>
            <a:r>
              <a:rPr lang="en-IN" dirty="0"/>
              <a:t>// //Scenario == provide a birth year of a person and </a:t>
            </a:r>
            <a:r>
              <a:rPr lang="en-IN" dirty="0" err="1"/>
              <a:t>fro</a:t>
            </a:r>
            <a:r>
              <a:rPr lang="en-IN" dirty="0"/>
              <a:t> that our function will return , how many years left for retirement.</a:t>
            </a:r>
          </a:p>
          <a:p>
            <a:pPr marL="0" indent="0">
              <a:buNone/>
            </a:pPr>
            <a:r>
              <a:rPr lang="en-IN" dirty="0"/>
              <a:t>// // implement using arrow function</a:t>
            </a:r>
          </a:p>
          <a:p>
            <a:pPr marL="0" indent="0">
              <a:buNone/>
            </a:pPr>
            <a:r>
              <a:rPr lang="en-IN" b="1" dirty="0" err="1">
                <a:solidFill>
                  <a:schemeClr val="accent2">
                    <a:lumMod val="75000"/>
                  </a:schemeClr>
                </a:solidFill>
              </a:rPr>
              <a:t>const</a:t>
            </a:r>
            <a:r>
              <a:rPr lang="en-IN" b="1" dirty="0">
                <a:solidFill>
                  <a:schemeClr val="accent2">
                    <a:lumMod val="75000"/>
                  </a:schemeClr>
                </a:solidFill>
              </a:rPr>
              <a:t> </a:t>
            </a:r>
            <a:r>
              <a:rPr lang="en-IN" b="1" dirty="0" err="1">
                <a:solidFill>
                  <a:schemeClr val="accent2">
                    <a:lumMod val="75000"/>
                  </a:schemeClr>
                </a:solidFill>
              </a:rPr>
              <a:t>yearLeftForRetire</a:t>
            </a:r>
            <a:r>
              <a:rPr lang="en-IN" b="1" dirty="0">
                <a:solidFill>
                  <a:schemeClr val="accent2">
                    <a:lumMod val="75000"/>
                  </a:schemeClr>
                </a:solidFill>
              </a:rPr>
              <a:t> = (</a:t>
            </a:r>
            <a:r>
              <a:rPr lang="en-IN" b="1" dirty="0" err="1">
                <a:solidFill>
                  <a:schemeClr val="accent2">
                    <a:lumMod val="75000"/>
                  </a:schemeClr>
                </a:solidFill>
              </a:rPr>
              <a:t>empBirthYear,empName</a:t>
            </a:r>
            <a:r>
              <a:rPr lang="en-IN" b="1" dirty="0">
                <a:solidFill>
                  <a:schemeClr val="accent2">
                    <a:lumMod val="75000"/>
                  </a:schemeClr>
                </a:solidFill>
              </a:rPr>
              <a:t>) =&gt;{</a:t>
            </a:r>
          </a:p>
          <a:p>
            <a:pPr marL="0" indent="0">
              <a:buNone/>
            </a:pPr>
            <a:r>
              <a:rPr lang="en-IN" b="1" dirty="0">
                <a:solidFill>
                  <a:schemeClr val="accent2">
                    <a:lumMod val="75000"/>
                  </a:schemeClr>
                </a:solidFill>
              </a:rPr>
              <a:t>  // first we will have to calculate person's age</a:t>
            </a:r>
          </a:p>
          <a:p>
            <a:pPr marL="0" indent="0">
              <a:buNone/>
            </a:pPr>
            <a:r>
              <a:rPr lang="en-IN" b="1" dirty="0">
                <a:solidFill>
                  <a:schemeClr val="accent2">
                    <a:lumMod val="75000"/>
                  </a:schemeClr>
                </a:solidFill>
              </a:rPr>
              <a:t>     </a:t>
            </a:r>
            <a:r>
              <a:rPr lang="en-IN" b="1" dirty="0" err="1">
                <a:solidFill>
                  <a:schemeClr val="accent2">
                    <a:lumMod val="75000"/>
                  </a:schemeClr>
                </a:solidFill>
              </a:rPr>
              <a:t>const</a:t>
            </a:r>
            <a:r>
              <a:rPr lang="en-IN" b="1" dirty="0">
                <a:solidFill>
                  <a:schemeClr val="accent2">
                    <a:lumMod val="75000"/>
                  </a:schemeClr>
                </a:solidFill>
              </a:rPr>
              <a:t> </a:t>
            </a:r>
            <a:r>
              <a:rPr lang="en-IN" b="1" dirty="0" err="1">
                <a:solidFill>
                  <a:schemeClr val="accent2">
                    <a:lumMod val="75000"/>
                  </a:schemeClr>
                </a:solidFill>
              </a:rPr>
              <a:t>currentAge</a:t>
            </a:r>
            <a:r>
              <a:rPr lang="en-IN" b="1" dirty="0">
                <a:solidFill>
                  <a:schemeClr val="accent2">
                    <a:lumMod val="75000"/>
                  </a:schemeClr>
                </a:solidFill>
              </a:rPr>
              <a:t> =2021-empBirthYear;</a:t>
            </a:r>
          </a:p>
          <a:p>
            <a:pPr marL="0" indent="0">
              <a:buNone/>
            </a:pPr>
            <a:r>
              <a:rPr lang="en-IN" b="1" dirty="0">
                <a:solidFill>
                  <a:schemeClr val="accent2">
                    <a:lumMod val="75000"/>
                  </a:schemeClr>
                </a:solidFill>
              </a:rPr>
              <a:t>     </a:t>
            </a:r>
            <a:r>
              <a:rPr lang="en-IN" b="1" dirty="0" err="1">
                <a:solidFill>
                  <a:schemeClr val="accent2">
                    <a:lumMod val="75000"/>
                  </a:schemeClr>
                </a:solidFill>
              </a:rPr>
              <a:t>const</a:t>
            </a:r>
            <a:r>
              <a:rPr lang="en-IN" b="1" dirty="0">
                <a:solidFill>
                  <a:schemeClr val="accent2">
                    <a:lumMod val="75000"/>
                  </a:schemeClr>
                </a:solidFill>
              </a:rPr>
              <a:t> </a:t>
            </a:r>
            <a:r>
              <a:rPr lang="en-IN" b="1" dirty="0" err="1">
                <a:solidFill>
                  <a:schemeClr val="accent2">
                    <a:lumMod val="75000"/>
                  </a:schemeClr>
                </a:solidFill>
              </a:rPr>
              <a:t>yrLeftForRet</a:t>
            </a:r>
            <a:r>
              <a:rPr lang="en-IN" b="1" dirty="0">
                <a:solidFill>
                  <a:schemeClr val="accent2">
                    <a:lumMod val="75000"/>
                  </a:schemeClr>
                </a:solidFill>
              </a:rPr>
              <a:t> = 60-currentAge;</a:t>
            </a:r>
          </a:p>
          <a:p>
            <a:pPr marL="0" indent="0">
              <a:buNone/>
            </a:pPr>
            <a:r>
              <a:rPr lang="en-IN" b="1" dirty="0">
                <a:solidFill>
                  <a:schemeClr val="accent2">
                    <a:lumMod val="75000"/>
                  </a:schemeClr>
                </a:solidFill>
              </a:rPr>
              <a:t>     return `${</a:t>
            </a:r>
            <a:r>
              <a:rPr lang="en-IN" b="1" dirty="0" err="1">
                <a:solidFill>
                  <a:schemeClr val="accent2">
                    <a:lumMod val="75000"/>
                  </a:schemeClr>
                </a:solidFill>
              </a:rPr>
              <a:t>empName</a:t>
            </a:r>
            <a:r>
              <a:rPr lang="en-IN" b="1" dirty="0">
                <a:solidFill>
                  <a:schemeClr val="accent2">
                    <a:lumMod val="75000"/>
                  </a:schemeClr>
                </a:solidFill>
              </a:rPr>
              <a:t>} is going to retire in ${</a:t>
            </a:r>
            <a:r>
              <a:rPr lang="en-IN" b="1" dirty="0" err="1">
                <a:solidFill>
                  <a:schemeClr val="accent2">
                    <a:lumMod val="75000"/>
                  </a:schemeClr>
                </a:solidFill>
              </a:rPr>
              <a:t>yrLeftForRet</a:t>
            </a:r>
            <a:r>
              <a:rPr lang="en-IN" b="1" dirty="0">
                <a:solidFill>
                  <a:schemeClr val="accent2">
                    <a:lumMod val="75000"/>
                  </a:schemeClr>
                </a:solidFill>
              </a:rPr>
              <a:t>} years`;</a:t>
            </a:r>
          </a:p>
          <a:p>
            <a:pPr marL="0" indent="0">
              <a:buNone/>
            </a:pPr>
            <a:r>
              <a:rPr lang="en-IN" b="1" dirty="0">
                <a:solidFill>
                  <a:schemeClr val="accent2">
                    <a:lumMod val="75000"/>
                  </a:schemeClr>
                </a:solidFill>
              </a:rPr>
              <a:t> }</a:t>
            </a:r>
          </a:p>
          <a:p>
            <a:pPr marL="0" indent="0">
              <a:buNone/>
            </a:pPr>
            <a:r>
              <a:rPr lang="en-IN" dirty="0"/>
              <a:t> </a:t>
            </a:r>
            <a:r>
              <a:rPr lang="en-IN" b="1" dirty="0">
                <a:solidFill>
                  <a:schemeClr val="accent6">
                    <a:lumMod val="75000"/>
                  </a:schemeClr>
                </a:solidFill>
              </a:rPr>
              <a:t>console.log(</a:t>
            </a:r>
            <a:r>
              <a:rPr lang="en-IN" b="1" dirty="0" err="1">
                <a:solidFill>
                  <a:schemeClr val="accent6">
                    <a:lumMod val="75000"/>
                  </a:schemeClr>
                </a:solidFill>
              </a:rPr>
              <a:t>yearLeftForRetire</a:t>
            </a:r>
            <a:r>
              <a:rPr lang="en-IN" b="1" dirty="0">
                <a:solidFill>
                  <a:schemeClr val="accent6">
                    <a:lumMod val="75000"/>
                  </a:schemeClr>
                </a:solidFill>
              </a:rPr>
              <a:t>(1985, 'Santosh'));</a:t>
            </a:r>
          </a:p>
        </p:txBody>
      </p:sp>
    </p:spTree>
    <p:extLst>
      <p:ext uri="{BB962C8B-B14F-4D97-AF65-F5344CB8AC3E}">
        <p14:creationId xmlns:p14="http://schemas.microsoft.com/office/powerpoint/2010/main" val="2165140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E54F-7723-4F56-8078-3FC4A76BE1DF}"/>
              </a:ext>
            </a:extLst>
          </p:cNvPr>
          <p:cNvSpPr>
            <a:spLocks noGrp="1"/>
          </p:cNvSpPr>
          <p:nvPr>
            <p:ph type="title"/>
          </p:nvPr>
        </p:nvSpPr>
        <p:spPr/>
        <p:txBody>
          <a:bodyPr/>
          <a:lstStyle/>
          <a:p>
            <a:r>
              <a:rPr lang="en-US" dirty="0"/>
              <a:t>Basic Array Operations (Methods)</a:t>
            </a:r>
            <a:endParaRPr lang="en-IN" dirty="0"/>
          </a:p>
        </p:txBody>
      </p:sp>
      <p:sp>
        <p:nvSpPr>
          <p:cNvPr id="3" name="Content Placeholder 2">
            <a:extLst>
              <a:ext uri="{FF2B5EF4-FFF2-40B4-BE49-F238E27FC236}">
                <a16:creationId xmlns:a16="http://schemas.microsoft.com/office/drawing/2014/main" id="{B4707876-5BA2-43B9-A770-EEF8E538E3D6}"/>
              </a:ext>
            </a:extLst>
          </p:cNvPr>
          <p:cNvSpPr>
            <a:spLocks noGrp="1"/>
          </p:cNvSpPr>
          <p:nvPr>
            <p:ph idx="1"/>
          </p:nvPr>
        </p:nvSpPr>
        <p:spPr/>
        <p:txBody>
          <a:bodyPr/>
          <a:lstStyle/>
          <a:p>
            <a:r>
              <a:rPr lang="en-US" dirty="0"/>
              <a:t>There are some methods are available to manipulate arrays.</a:t>
            </a:r>
          </a:p>
          <a:p>
            <a:pPr lvl="1"/>
            <a:r>
              <a:rPr lang="en-US" dirty="0"/>
              <a:t>Push </a:t>
            </a:r>
            <a:r>
              <a:rPr lang="en-US" dirty="0">
                <a:sym typeface="Wingdings" panose="05000000000000000000" pitchFamily="2" charset="2"/>
              </a:rPr>
              <a:t> this method will add </a:t>
            </a:r>
            <a:r>
              <a:rPr lang="en-US">
                <a:sym typeface="Wingdings" panose="05000000000000000000" pitchFamily="2" charset="2"/>
              </a:rPr>
              <a:t>element in  </a:t>
            </a:r>
            <a:r>
              <a:rPr lang="en-US" dirty="0">
                <a:sym typeface="Wingdings" panose="05000000000000000000" pitchFamily="2" charset="2"/>
              </a:rPr>
              <a:t>array </a:t>
            </a:r>
            <a:r>
              <a:rPr lang="en-US">
                <a:sym typeface="Wingdings" panose="05000000000000000000" pitchFamily="2" charset="2"/>
              </a:rPr>
              <a:t>at end.</a:t>
            </a:r>
            <a:endParaRPr lang="en-US" dirty="0">
              <a:sym typeface="Wingdings" panose="05000000000000000000" pitchFamily="2" charset="2"/>
            </a:endParaRPr>
          </a:p>
          <a:p>
            <a:pPr lvl="1"/>
            <a:r>
              <a:rPr lang="en-US" dirty="0">
                <a:sym typeface="Wingdings" panose="05000000000000000000" pitchFamily="2" charset="2"/>
              </a:rPr>
              <a:t>Unshift  this method will add element at beginning.</a:t>
            </a:r>
          </a:p>
          <a:p>
            <a:pPr lvl="1"/>
            <a:r>
              <a:rPr lang="en-US" dirty="0">
                <a:sym typeface="Wingdings" panose="05000000000000000000" pitchFamily="2" charset="2"/>
              </a:rPr>
              <a:t>Pop  this method is use to delete last element from last index.</a:t>
            </a:r>
          </a:p>
          <a:p>
            <a:pPr lvl="1"/>
            <a:r>
              <a:rPr lang="en-US" dirty="0">
                <a:sym typeface="Wingdings" panose="05000000000000000000" pitchFamily="2" charset="2"/>
              </a:rPr>
              <a:t>Shift  this method is use to delete/remove first element from array</a:t>
            </a:r>
          </a:p>
          <a:p>
            <a:pPr lvl="1"/>
            <a:r>
              <a:rPr lang="en-US" dirty="0" err="1">
                <a:sym typeface="Wingdings" panose="05000000000000000000" pitchFamily="2" charset="2"/>
              </a:rPr>
              <a:t>indexOf</a:t>
            </a:r>
            <a:r>
              <a:rPr lang="en-US" dirty="0">
                <a:sym typeface="Wingdings" panose="05000000000000000000" pitchFamily="2" charset="2"/>
              </a:rPr>
              <a:t>  it will gives index of specific element.</a:t>
            </a:r>
          </a:p>
          <a:p>
            <a:pPr lvl="1"/>
            <a:r>
              <a:rPr lang="en-US" dirty="0">
                <a:sym typeface="Wingdings" panose="05000000000000000000" pitchFamily="2" charset="2"/>
              </a:rPr>
              <a:t>Includes  this method will returns true or false depends on existence of element in array.</a:t>
            </a:r>
            <a:endParaRPr lang="en-IN" dirty="0"/>
          </a:p>
        </p:txBody>
      </p:sp>
    </p:spTree>
    <p:extLst>
      <p:ext uri="{BB962C8B-B14F-4D97-AF65-F5344CB8AC3E}">
        <p14:creationId xmlns:p14="http://schemas.microsoft.com/office/powerpoint/2010/main" val="1365241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4AFB-1B91-46A3-9573-0F09B15B42B8}"/>
              </a:ext>
            </a:extLst>
          </p:cNvPr>
          <p:cNvSpPr>
            <a:spLocks noGrp="1"/>
          </p:cNvSpPr>
          <p:nvPr>
            <p:ph type="title"/>
          </p:nvPr>
        </p:nvSpPr>
        <p:spPr/>
        <p:txBody>
          <a:bodyPr/>
          <a:lstStyle/>
          <a:p>
            <a:r>
              <a:rPr lang="en-US" dirty="0"/>
              <a:t>Declaring Array</a:t>
            </a:r>
          </a:p>
        </p:txBody>
      </p:sp>
      <p:sp>
        <p:nvSpPr>
          <p:cNvPr id="3" name="Content Placeholder 2">
            <a:extLst>
              <a:ext uri="{FF2B5EF4-FFF2-40B4-BE49-F238E27FC236}">
                <a16:creationId xmlns:a16="http://schemas.microsoft.com/office/drawing/2014/main" id="{867010EA-14D9-467A-B25F-7998E4C08270}"/>
              </a:ext>
            </a:extLst>
          </p:cNvPr>
          <p:cNvSpPr>
            <a:spLocks noGrp="1"/>
          </p:cNvSpPr>
          <p:nvPr>
            <p:ph idx="1"/>
          </p:nvPr>
        </p:nvSpPr>
        <p:spPr/>
        <p:txBody>
          <a:bodyPr/>
          <a:lstStyle/>
          <a:p>
            <a:pPr marL="0" indent="0">
              <a:buNone/>
            </a:pPr>
            <a:r>
              <a:rPr lang="en-US" dirty="0"/>
              <a:t>// Arrays declaration</a:t>
            </a:r>
          </a:p>
          <a:p>
            <a:pPr marL="0" indent="0">
              <a:buNone/>
            </a:pPr>
            <a:r>
              <a:rPr lang="en-US" dirty="0"/>
              <a:t>//way 1</a:t>
            </a:r>
          </a:p>
          <a:p>
            <a:pPr marL="457200" lvl="1" indent="0">
              <a:buNone/>
            </a:pPr>
            <a:r>
              <a:rPr lang="en-US" dirty="0"/>
              <a:t>const Employees = ['James', '</a:t>
            </a:r>
            <a:r>
              <a:rPr lang="en-US" dirty="0" err="1"/>
              <a:t>Jason','Kevin','Keanu','David</a:t>
            </a:r>
            <a:r>
              <a:rPr lang="en-US" dirty="0"/>
              <a:t>'];</a:t>
            </a:r>
          </a:p>
          <a:p>
            <a:pPr marL="457200" lvl="1" indent="0">
              <a:buNone/>
            </a:pPr>
            <a:r>
              <a:rPr lang="en-US" dirty="0"/>
              <a:t>console.log(Employees);</a:t>
            </a:r>
          </a:p>
          <a:p>
            <a:endParaRPr lang="en-US" dirty="0"/>
          </a:p>
          <a:p>
            <a:pPr marL="0" indent="0">
              <a:buNone/>
            </a:pPr>
            <a:r>
              <a:rPr lang="en-US" dirty="0"/>
              <a:t>//way 2</a:t>
            </a:r>
          </a:p>
          <a:p>
            <a:pPr marL="457200" lvl="1" indent="0">
              <a:buNone/>
            </a:pPr>
            <a:r>
              <a:rPr lang="en-US" dirty="0"/>
              <a:t>const Students = new Array('</a:t>
            </a:r>
            <a:r>
              <a:rPr lang="en-US" dirty="0" err="1"/>
              <a:t>Linda','Vina','Sita','Dev</a:t>
            </a:r>
            <a:r>
              <a:rPr lang="en-US" dirty="0"/>
              <a:t>');</a:t>
            </a:r>
          </a:p>
          <a:p>
            <a:pPr marL="457200" lvl="1" indent="0">
              <a:buNone/>
            </a:pPr>
            <a:r>
              <a:rPr lang="en-US" dirty="0"/>
              <a:t>console.log(Students);</a:t>
            </a:r>
          </a:p>
        </p:txBody>
      </p:sp>
    </p:spTree>
    <p:extLst>
      <p:ext uri="{BB962C8B-B14F-4D97-AF65-F5344CB8AC3E}">
        <p14:creationId xmlns:p14="http://schemas.microsoft.com/office/powerpoint/2010/main" val="19918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A0D6-0565-4B1D-9BE8-4B1183EF4513}"/>
              </a:ext>
            </a:extLst>
          </p:cNvPr>
          <p:cNvSpPr>
            <a:spLocks noGrp="1"/>
          </p:cNvSpPr>
          <p:nvPr>
            <p:ph type="title"/>
          </p:nvPr>
        </p:nvSpPr>
        <p:spPr/>
        <p:txBody>
          <a:bodyPr/>
          <a:lstStyle/>
          <a:p>
            <a:r>
              <a:rPr lang="en-US" dirty="0"/>
              <a:t>Methods of Array</a:t>
            </a:r>
          </a:p>
        </p:txBody>
      </p:sp>
      <p:sp>
        <p:nvSpPr>
          <p:cNvPr id="3" name="Content Placeholder 2">
            <a:extLst>
              <a:ext uri="{FF2B5EF4-FFF2-40B4-BE49-F238E27FC236}">
                <a16:creationId xmlns:a16="http://schemas.microsoft.com/office/drawing/2014/main" id="{D82748ED-5C76-46AF-8212-FECC1BD8B42E}"/>
              </a:ext>
            </a:extLst>
          </p:cNvPr>
          <p:cNvSpPr>
            <a:spLocks noGrp="1"/>
          </p:cNvSpPr>
          <p:nvPr>
            <p:ph idx="1"/>
          </p:nvPr>
        </p:nvSpPr>
        <p:spPr>
          <a:xfrm>
            <a:off x="838200" y="1349828"/>
            <a:ext cx="10515600" cy="5508171"/>
          </a:xfrm>
        </p:spPr>
        <p:txBody>
          <a:bodyPr>
            <a:normAutofit lnSpcReduction="10000"/>
          </a:bodyPr>
          <a:lstStyle/>
          <a:p>
            <a:pPr marL="0" indent="0">
              <a:buNone/>
            </a:pPr>
            <a:r>
              <a:rPr lang="en-US" dirty="0"/>
              <a:t>//Methods of Array</a:t>
            </a:r>
          </a:p>
          <a:p>
            <a:pPr marL="0" indent="0">
              <a:buNone/>
            </a:pPr>
            <a:r>
              <a:rPr lang="en-US" dirty="0"/>
              <a:t>//length</a:t>
            </a:r>
          </a:p>
          <a:p>
            <a:pPr marL="0" indent="0">
              <a:buNone/>
            </a:pPr>
            <a:r>
              <a:rPr lang="en-US" dirty="0"/>
              <a:t>console.log(</a:t>
            </a:r>
            <a:r>
              <a:rPr lang="en-US" dirty="0" err="1"/>
              <a:t>Students.length</a:t>
            </a:r>
            <a:r>
              <a:rPr lang="en-US" dirty="0"/>
              <a:t>);</a:t>
            </a:r>
          </a:p>
          <a:p>
            <a:pPr marL="0" indent="0">
              <a:buNone/>
            </a:pPr>
            <a:endParaRPr lang="en-US" dirty="0"/>
          </a:p>
          <a:p>
            <a:pPr marL="0" indent="0">
              <a:buNone/>
            </a:pPr>
            <a:r>
              <a:rPr lang="en-US" dirty="0"/>
              <a:t>// //elements in array going to start from 0th index</a:t>
            </a:r>
          </a:p>
          <a:p>
            <a:pPr marL="0" indent="0">
              <a:buNone/>
            </a:pPr>
            <a:r>
              <a:rPr lang="en-US" dirty="0"/>
              <a:t>// //length count is going to start from 1</a:t>
            </a:r>
          </a:p>
          <a:p>
            <a:pPr marL="0" indent="0">
              <a:buNone/>
            </a:pPr>
            <a:r>
              <a:rPr lang="en-US" dirty="0"/>
              <a:t>console.log(Students[Students.length-1]);</a:t>
            </a:r>
          </a:p>
          <a:p>
            <a:pPr marL="0" indent="0">
              <a:buNone/>
            </a:pPr>
            <a:endParaRPr lang="en-US" dirty="0"/>
          </a:p>
          <a:p>
            <a:pPr marL="0" indent="0">
              <a:buNone/>
            </a:pPr>
            <a:r>
              <a:rPr lang="en-US" dirty="0"/>
              <a:t>Students[4]='Aman';</a:t>
            </a:r>
          </a:p>
          <a:p>
            <a:pPr marL="0" indent="0">
              <a:buNone/>
            </a:pPr>
            <a:r>
              <a:rPr lang="en-US" dirty="0"/>
              <a:t>Students[0]="</a:t>
            </a:r>
            <a:r>
              <a:rPr lang="en-US" dirty="0" err="1"/>
              <a:t>Nayan</a:t>
            </a:r>
            <a:r>
              <a:rPr lang="en-US" dirty="0"/>
              <a:t>";</a:t>
            </a:r>
          </a:p>
          <a:p>
            <a:pPr marL="0" indent="0">
              <a:buNone/>
            </a:pPr>
            <a:r>
              <a:rPr lang="en-US" dirty="0"/>
              <a:t>console.log(Students);</a:t>
            </a:r>
          </a:p>
        </p:txBody>
      </p:sp>
    </p:spTree>
    <p:extLst>
      <p:ext uri="{BB962C8B-B14F-4D97-AF65-F5344CB8AC3E}">
        <p14:creationId xmlns:p14="http://schemas.microsoft.com/office/powerpoint/2010/main" val="1390266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6412-9A82-4141-9324-69FCD93B0E4E}"/>
              </a:ext>
            </a:extLst>
          </p:cNvPr>
          <p:cNvSpPr>
            <a:spLocks noGrp="1"/>
          </p:cNvSpPr>
          <p:nvPr>
            <p:ph type="title"/>
          </p:nvPr>
        </p:nvSpPr>
        <p:spPr>
          <a:xfrm>
            <a:off x="0" y="-346075"/>
            <a:ext cx="10515600" cy="1325563"/>
          </a:xfrm>
        </p:spPr>
        <p:txBody>
          <a:bodyPr/>
          <a:lstStyle/>
          <a:p>
            <a:r>
              <a:rPr lang="en-US" dirty="0"/>
              <a:t>Methods of Array</a:t>
            </a:r>
          </a:p>
        </p:txBody>
      </p:sp>
      <p:sp>
        <p:nvSpPr>
          <p:cNvPr id="3" name="Content Placeholder 2">
            <a:extLst>
              <a:ext uri="{FF2B5EF4-FFF2-40B4-BE49-F238E27FC236}">
                <a16:creationId xmlns:a16="http://schemas.microsoft.com/office/drawing/2014/main" id="{38A6B900-3D46-4FE1-A7B4-FE7DE7410F78}"/>
              </a:ext>
            </a:extLst>
          </p:cNvPr>
          <p:cNvSpPr>
            <a:spLocks noGrp="1"/>
          </p:cNvSpPr>
          <p:nvPr>
            <p:ph idx="1"/>
          </p:nvPr>
        </p:nvSpPr>
        <p:spPr>
          <a:xfrm>
            <a:off x="0" y="609601"/>
            <a:ext cx="12192000" cy="6248400"/>
          </a:xfrm>
        </p:spPr>
        <p:txBody>
          <a:bodyPr>
            <a:normAutofit/>
          </a:bodyPr>
          <a:lstStyle/>
          <a:p>
            <a:pPr marL="0" indent="0">
              <a:buNone/>
            </a:pPr>
            <a:r>
              <a:rPr lang="en-US" dirty="0"/>
              <a:t>//Methods for Array</a:t>
            </a:r>
          </a:p>
          <a:p>
            <a:pPr marL="457200" lvl="1" indent="0">
              <a:buNone/>
            </a:pPr>
            <a:r>
              <a:rPr lang="en-US" dirty="0"/>
              <a:t>const emp =['James', '</a:t>
            </a:r>
            <a:r>
              <a:rPr lang="en-US" dirty="0" err="1"/>
              <a:t>John','Jason','Simon</a:t>
            </a:r>
            <a:r>
              <a:rPr lang="en-US" dirty="0"/>
              <a:t>'];</a:t>
            </a:r>
          </a:p>
          <a:p>
            <a:pPr marL="457200" lvl="1" indent="0">
              <a:buNone/>
            </a:pPr>
            <a:r>
              <a:rPr lang="en-US" dirty="0"/>
              <a:t>console.log(emp);</a:t>
            </a:r>
          </a:p>
          <a:p>
            <a:pPr marL="457200" lvl="1" indent="0">
              <a:buNone/>
            </a:pPr>
            <a:r>
              <a:rPr lang="en-US" dirty="0"/>
              <a:t>const </a:t>
            </a:r>
            <a:r>
              <a:rPr lang="en-US" dirty="0" err="1"/>
              <a:t>newLength</a:t>
            </a:r>
            <a:r>
              <a:rPr lang="en-US" dirty="0"/>
              <a:t> = </a:t>
            </a:r>
            <a:r>
              <a:rPr lang="en-US" dirty="0" err="1"/>
              <a:t>emp.push</a:t>
            </a:r>
            <a:r>
              <a:rPr lang="en-US" dirty="0"/>
              <a:t>('Eric');</a:t>
            </a:r>
          </a:p>
          <a:p>
            <a:pPr marL="457200" lvl="1" indent="0">
              <a:buNone/>
            </a:pPr>
            <a:r>
              <a:rPr lang="en-US" dirty="0"/>
              <a:t>console.log(emp);</a:t>
            </a:r>
          </a:p>
          <a:p>
            <a:pPr marL="457200" lvl="1" indent="0">
              <a:buNone/>
            </a:pPr>
            <a:r>
              <a:rPr lang="en-US" dirty="0"/>
              <a:t>console.log("New Length of Students = "+</a:t>
            </a:r>
            <a:r>
              <a:rPr lang="en-US" dirty="0" err="1"/>
              <a:t>newLength</a:t>
            </a:r>
            <a:r>
              <a:rPr lang="en-US" dirty="0"/>
              <a:t>);</a:t>
            </a:r>
          </a:p>
          <a:p>
            <a:pPr marL="457200" lvl="1" indent="0">
              <a:buNone/>
            </a:pPr>
            <a:r>
              <a:rPr lang="en-US" dirty="0" err="1"/>
              <a:t>emp.unshift</a:t>
            </a:r>
            <a:r>
              <a:rPr lang="en-US" dirty="0"/>
              <a:t>('Amber');</a:t>
            </a:r>
          </a:p>
          <a:p>
            <a:pPr marL="457200" lvl="1" indent="0">
              <a:buNone/>
            </a:pPr>
            <a:r>
              <a:rPr lang="en-US" dirty="0"/>
              <a:t>console.log(emp);</a:t>
            </a:r>
          </a:p>
          <a:p>
            <a:pPr marL="457200" lvl="1" indent="0">
              <a:buNone/>
            </a:pPr>
            <a:r>
              <a:rPr lang="en-US" dirty="0"/>
              <a:t>const </a:t>
            </a:r>
            <a:r>
              <a:rPr lang="en-US" dirty="0" err="1"/>
              <a:t>deletedEmp</a:t>
            </a:r>
            <a:r>
              <a:rPr lang="en-US" dirty="0"/>
              <a:t>=</a:t>
            </a:r>
            <a:r>
              <a:rPr lang="en-US" dirty="0" err="1"/>
              <a:t>emp.pop</a:t>
            </a:r>
            <a:r>
              <a:rPr lang="en-US" dirty="0"/>
              <a:t>();</a:t>
            </a:r>
          </a:p>
          <a:p>
            <a:pPr marL="457200" lvl="1" indent="0">
              <a:buNone/>
            </a:pPr>
            <a:r>
              <a:rPr lang="en-US" dirty="0"/>
              <a:t>console.log("Value of Deleted Employee ="+emp);</a:t>
            </a:r>
          </a:p>
          <a:p>
            <a:pPr marL="457200" lvl="1" indent="0">
              <a:buNone/>
            </a:pPr>
            <a:r>
              <a:rPr lang="en-US" dirty="0"/>
              <a:t>console.log(emp);</a:t>
            </a:r>
          </a:p>
          <a:p>
            <a:pPr marL="457200" lvl="1" indent="0">
              <a:buNone/>
            </a:pPr>
            <a:r>
              <a:rPr lang="en-US" dirty="0" err="1"/>
              <a:t>emp.shift</a:t>
            </a:r>
            <a:r>
              <a:rPr lang="en-US" dirty="0"/>
              <a:t>();</a:t>
            </a:r>
          </a:p>
          <a:p>
            <a:pPr marL="457200" lvl="1" indent="0">
              <a:buNone/>
            </a:pPr>
            <a:r>
              <a:rPr lang="en-US" dirty="0"/>
              <a:t>console.log(emp);</a:t>
            </a:r>
          </a:p>
          <a:p>
            <a:pPr marL="457200" lvl="1" indent="0">
              <a:buNone/>
            </a:pPr>
            <a:r>
              <a:rPr lang="en-US" dirty="0"/>
              <a:t>console.log(</a:t>
            </a:r>
            <a:r>
              <a:rPr lang="en-US" dirty="0" err="1"/>
              <a:t>emp.indexOf</a:t>
            </a:r>
            <a:r>
              <a:rPr lang="en-US" dirty="0"/>
              <a:t>('Jason'))</a:t>
            </a:r>
          </a:p>
          <a:p>
            <a:pPr marL="457200" lvl="1" indent="0">
              <a:buNone/>
            </a:pPr>
            <a:r>
              <a:rPr lang="en-US" dirty="0"/>
              <a:t>console.log(</a:t>
            </a:r>
            <a:r>
              <a:rPr lang="en-US" dirty="0" err="1"/>
              <a:t>emp.includes</a:t>
            </a:r>
            <a:r>
              <a:rPr lang="en-US" dirty="0"/>
              <a:t>('Bhushan'));</a:t>
            </a:r>
          </a:p>
        </p:txBody>
      </p:sp>
    </p:spTree>
    <p:extLst>
      <p:ext uri="{BB962C8B-B14F-4D97-AF65-F5344CB8AC3E}">
        <p14:creationId xmlns:p14="http://schemas.microsoft.com/office/powerpoint/2010/main" val="4255366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FDEE-9FE7-4DE3-B694-B119A305B9C6}"/>
              </a:ext>
            </a:extLst>
          </p:cNvPr>
          <p:cNvSpPr>
            <a:spLocks noGrp="1"/>
          </p:cNvSpPr>
          <p:nvPr>
            <p:ph type="title"/>
          </p:nvPr>
        </p:nvSpPr>
        <p:spPr/>
        <p:txBody>
          <a:bodyPr/>
          <a:lstStyle/>
          <a:p>
            <a:r>
              <a:rPr lang="en-US" dirty="0"/>
              <a:t>Object</a:t>
            </a:r>
            <a:endParaRPr lang="en-IN" dirty="0"/>
          </a:p>
        </p:txBody>
      </p:sp>
      <p:sp>
        <p:nvSpPr>
          <p:cNvPr id="3" name="Content Placeholder 2">
            <a:extLst>
              <a:ext uri="{FF2B5EF4-FFF2-40B4-BE49-F238E27FC236}">
                <a16:creationId xmlns:a16="http://schemas.microsoft.com/office/drawing/2014/main" id="{6D30D2C1-A9E8-40FC-B65A-DCAE960C47CA}"/>
              </a:ext>
            </a:extLst>
          </p:cNvPr>
          <p:cNvSpPr>
            <a:spLocks noGrp="1"/>
          </p:cNvSpPr>
          <p:nvPr>
            <p:ph idx="1"/>
          </p:nvPr>
        </p:nvSpPr>
        <p:spPr/>
        <p:txBody>
          <a:bodyPr>
            <a:normAutofit/>
          </a:bodyPr>
          <a:lstStyle/>
          <a:p>
            <a:r>
              <a:rPr lang="en-US" dirty="0"/>
              <a:t>Object is also a data structure in JS.</a:t>
            </a:r>
          </a:p>
          <a:p>
            <a:r>
              <a:rPr lang="en-US" dirty="0"/>
              <a:t>It is also use to save multiple relative values/ elements as key value pair.</a:t>
            </a:r>
          </a:p>
          <a:p>
            <a:r>
              <a:rPr lang="en-US" dirty="0"/>
              <a:t>Syntax for declaring object</a:t>
            </a:r>
          </a:p>
          <a:p>
            <a:pPr lvl="2"/>
            <a:r>
              <a:rPr lang="en-US" dirty="0"/>
              <a:t>Const </a:t>
            </a:r>
            <a:r>
              <a:rPr lang="en-US" dirty="0" err="1"/>
              <a:t>stdinfo</a:t>
            </a:r>
            <a:r>
              <a:rPr lang="en-US" dirty="0"/>
              <a:t> ={</a:t>
            </a:r>
          </a:p>
          <a:p>
            <a:pPr marL="800100" lvl="2" indent="0">
              <a:buNone/>
            </a:pPr>
            <a:r>
              <a:rPr lang="en-US" dirty="0"/>
              <a:t>	key : value</a:t>
            </a:r>
          </a:p>
          <a:p>
            <a:pPr marL="800100" lvl="2" indent="0">
              <a:buNone/>
            </a:pPr>
            <a:r>
              <a:rPr lang="en-US" dirty="0"/>
              <a:t>	ex.</a:t>
            </a:r>
          </a:p>
          <a:p>
            <a:pPr marL="800100" lvl="2" indent="0">
              <a:buNone/>
            </a:pPr>
            <a:r>
              <a:rPr lang="en-US" dirty="0"/>
              <a:t>	</a:t>
            </a:r>
            <a:r>
              <a:rPr lang="en-US" dirty="0" err="1"/>
              <a:t>firstName</a:t>
            </a:r>
            <a:r>
              <a:rPr lang="en-US" dirty="0"/>
              <a:t> : ‘Bhushan’,</a:t>
            </a:r>
          </a:p>
          <a:p>
            <a:pPr marL="800100" lvl="2" indent="0">
              <a:buNone/>
            </a:pPr>
            <a:r>
              <a:rPr lang="en-US" dirty="0"/>
              <a:t>	</a:t>
            </a:r>
            <a:r>
              <a:rPr lang="en-US" dirty="0" err="1"/>
              <a:t>lastName</a:t>
            </a:r>
            <a:r>
              <a:rPr lang="en-US" dirty="0"/>
              <a:t> : ‘XYZ’</a:t>
            </a:r>
          </a:p>
          <a:p>
            <a:pPr marL="800100" lvl="2" indent="0">
              <a:buNone/>
            </a:pPr>
            <a:r>
              <a:rPr lang="en-US" dirty="0"/>
              <a:t>};</a:t>
            </a:r>
            <a:endParaRPr lang="en-IN" dirty="0"/>
          </a:p>
        </p:txBody>
      </p:sp>
    </p:spTree>
    <p:extLst>
      <p:ext uri="{BB962C8B-B14F-4D97-AF65-F5344CB8AC3E}">
        <p14:creationId xmlns:p14="http://schemas.microsoft.com/office/powerpoint/2010/main" val="398122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570F-0ED9-4E12-8FA2-0CE6BF3221A3}"/>
              </a:ext>
            </a:extLst>
          </p:cNvPr>
          <p:cNvSpPr>
            <a:spLocks noGrp="1"/>
          </p:cNvSpPr>
          <p:nvPr>
            <p:ph type="title"/>
          </p:nvPr>
        </p:nvSpPr>
        <p:spPr>
          <a:xfrm>
            <a:off x="838200" y="336097"/>
            <a:ext cx="10515600" cy="1325563"/>
          </a:xfrm>
        </p:spPr>
        <p:txBody>
          <a:bodyPr/>
          <a:lstStyle/>
          <a:p>
            <a:r>
              <a:rPr lang="en-US" dirty="0"/>
              <a:t>Loops and Iterating Array using  loop</a:t>
            </a:r>
          </a:p>
        </p:txBody>
      </p:sp>
      <p:sp>
        <p:nvSpPr>
          <p:cNvPr id="3" name="Content Placeholder 2">
            <a:extLst>
              <a:ext uri="{FF2B5EF4-FFF2-40B4-BE49-F238E27FC236}">
                <a16:creationId xmlns:a16="http://schemas.microsoft.com/office/drawing/2014/main" id="{AB4AD05C-E2F5-4407-89A3-D005BF0B240B}"/>
              </a:ext>
            </a:extLst>
          </p:cNvPr>
          <p:cNvSpPr>
            <a:spLocks noGrp="1"/>
          </p:cNvSpPr>
          <p:nvPr>
            <p:ph idx="1"/>
          </p:nvPr>
        </p:nvSpPr>
        <p:spPr/>
        <p:txBody>
          <a:bodyPr/>
          <a:lstStyle/>
          <a:p>
            <a:r>
              <a:rPr lang="en-US" dirty="0"/>
              <a:t>for - loops through a block of code a number of times</a:t>
            </a:r>
          </a:p>
          <a:p>
            <a:r>
              <a:rPr lang="en-US" dirty="0"/>
              <a:t>for/in - loops through the properties of an object</a:t>
            </a:r>
          </a:p>
          <a:p>
            <a:r>
              <a:rPr lang="en-US" dirty="0"/>
              <a:t>for/of - loops through the values of an </a:t>
            </a:r>
            <a:r>
              <a:rPr lang="en-US" dirty="0" err="1"/>
              <a:t>iterrable</a:t>
            </a:r>
            <a:r>
              <a:rPr lang="en-US" dirty="0"/>
              <a:t> object</a:t>
            </a:r>
          </a:p>
          <a:p>
            <a:r>
              <a:rPr lang="en-US" dirty="0"/>
              <a:t>while - loops through a block of code while a specified condition is true</a:t>
            </a:r>
          </a:p>
          <a:p>
            <a:r>
              <a:rPr lang="en-US" dirty="0"/>
              <a:t>do/while - also loops through a block of code while a specified condition is true</a:t>
            </a:r>
          </a:p>
        </p:txBody>
      </p:sp>
    </p:spTree>
    <p:extLst>
      <p:ext uri="{BB962C8B-B14F-4D97-AF65-F5344CB8AC3E}">
        <p14:creationId xmlns:p14="http://schemas.microsoft.com/office/powerpoint/2010/main" val="3291583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B5C6-E31E-445A-B412-DE357AA44E23}"/>
              </a:ext>
            </a:extLst>
          </p:cNvPr>
          <p:cNvSpPr>
            <a:spLocks noGrp="1"/>
          </p:cNvSpPr>
          <p:nvPr>
            <p:ph type="title"/>
          </p:nvPr>
        </p:nvSpPr>
        <p:spPr/>
        <p:txBody>
          <a:bodyPr/>
          <a:lstStyle/>
          <a:p>
            <a:r>
              <a:rPr lang="en-US" dirty="0"/>
              <a:t>Manipulate data of object using dot and bracket.</a:t>
            </a:r>
            <a:endParaRPr lang="en-IN" dirty="0"/>
          </a:p>
        </p:txBody>
      </p:sp>
      <p:sp>
        <p:nvSpPr>
          <p:cNvPr id="3" name="Content Placeholder 2">
            <a:extLst>
              <a:ext uri="{FF2B5EF4-FFF2-40B4-BE49-F238E27FC236}">
                <a16:creationId xmlns:a16="http://schemas.microsoft.com/office/drawing/2014/main" id="{E085BF49-F1A2-4C26-A89D-38BBEEBB3DB9}"/>
              </a:ext>
            </a:extLst>
          </p:cNvPr>
          <p:cNvSpPr>
            <a:spLocks noGrp="1"/>
          </p:cNvSpPr>
          <p:nvPr>
            <p:ph idx="1"/>
          </p:nvPr>
        </p:nvSpPr>
        <p:spPr/>
        <p:txBody>
          <a:bodyPr/>
          <a:lstStyle/>
          <a:p>
            <a:r>
              <a:rPr lang="en-US" dirty="0"/>
              <a:t>We can access properties in object using ( . ) or ( [ ] )</a:t>
            </a:r>
          </a:p>
          <a:p>
            <a:r>
              <a:rPr lang="en-US"/>
              <a:t>We </a:t>
            </a:r>
            <a:r>
              <a:rPr lang="en-US" dirty="0"/>
              <a:t>can add more properties using  . And [ ].</a:t>
            </a:r>
            <a:endParaRPr lang="en-IN" dirty="0"/>
          </a:p>
        </p:txBody>
      </p:sp>
    </p:spTree>
    <p:extLst>
      <p:ext uri="{BB962C8B-B14F-4D97-AF65-F5344CB8AC3E}">
        <p14:creationId xmlns:p14="http://schemas.microsoft.com/office/powerpoint/2010/main" val="1458603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4911-8CB0-4765-BFB2-618CAC218E34}"/>
              </a:ext>
            </a:extLst>
          </p:cNvPr>
          <p:cNvSpPr>
            <a:spLocks noGrp="1"/>
          </p:cNvSpPr>
          <p:nvPr>
            <p:ph type="title"/>
          </p:nvPr>
        </p:nvSpPr>
        <p:spPr>
          <a:xfrm>
            <a:off x="0" y="-186418"/>
            <a:ext cx="10515600" cy="1325563"/>
          </a:xfrm>
        </p:spPr>
        <p:txBody>
          <a:bodyPr/>
          <a:lstStyle/>
          <a:p>
            <a:r>
              <a:rPr lang="en-US" dirty="0"/>
              <a:t>Object</a:t>
            </a:r>
          </a:p>
        </p:txBody>
      </p:sp>
      <p:sp>
        <p:nvSpPr>
          <p:cNvPr id="5" name="Rectangle 4">
            <a:extLst>
              <a:ext uri="{FF2B5EF4-FFF2-40B4-BE49-F238E27FC236}">
                <a16:creationId xmlns:a16="http://schemas.microsoft.com/office/drawing/2014/main" id="{A01007C8-E9DA-4796-B800-8FE840550038}"/>
              </a:ext>
            </a:extLst>
          </p:cNvPr>
          <p:cNvSpPr/>
          <p:nvPr/>
        </p:nvSpPr>
        <p:spPr>
          <a:xfrm>
            <a:off x="304800" y="780596"/>
            <a:ext cx="3178629" cy="2543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const </a:t>
            </a:r>
            <a:r>
              <a:rPr lang="en-US" dirty="0" err="1">
                <a:solidFill>
                  <a:schemeClr val="tx1"/>
                </a:solidFill>
              </a:rPr>
              <a:t>tataNexon</a:t>
            </a:r>
            <a:r>
              <a:rPr lang="en-US" dirty="0">
                <a:solidFill>
                  <a:schemeClr val="tx1"/>
                </a:solidFill>
              </a:rPr>
              <a:t> = {</a:t>
            </a:r>
          </a:p>
          <a:p>
            <a:pPr algn="just"/>
            <a:r>
              <a:rPr lang="en-US" dirty="0">
                <a:solidFill>
                  <a:schemeClr val="tx1"/>
                </a:solidFill>
              </a:rPr>
              <a:t>    </a:t>
            </a:r>
            <a:r>
              <a:rPr lang="en-US" dirty="0" err="1">
                <a:solidFill>
                  <a:schemeClr val="tx1"/>
                </a:solidFill>
              </a:rPr>
              <a:t>modelName</a:t>
            </a:r>
            <a:r>
              <a:rPr lang="en-US" dirty="0">
                <a:solidFill>
                  <a:schemeClr val="tx1"/>
                </a:solidFill>
              </a:rPr>
              <a:t>:'Tata </a:t>
            </a:r>
            <a:r>
              <a:rPr lang="en-US" dirty="0" err="1">
                <a:solidFill>
                  <a:schemeClr val="tx1"/>
                </a:solidFill>
              </a:rPr>
              <a:t>Nexon</a:t>
            </a:r>
            <a:r>
              <a:rPr lang="en-US" dirty="0">
                <a:solidFill>
                  <a:schemeClr val="tx1"/>
                </a:solidFill>
              </a:rPr>
              <a:t>',</a:t>
            </a:r>
          </a:p>
          <a:p>
            <a:pPr algn="just"/>
            <a:r>
              <a:rPr lang="en-US" dirty="0">
                <a:solidFill>
                  <a:schemeClr val="tx1"/>
                </a:solidFill>
              </a:rPr>
              <a:t>    chesisNumber:123456,</a:t>
            </a:r>
          </a:p>
          <a:p>
            <a:pPr algn="just"/>
            <a:r>
              <a:rPr lang="en-US" dirty="0">
                <a:solidFill>
                  <a:schemeClr val="tx1"/>
                </a:solidFill>
              </a:rPr>
              <a:t>    </a:t>
            </a:r>
            <a:r>
              <a:rPr lang="en-US" dirty="0" err="1">
                <a:solidFill>
                  <a:schemeClr val="tx1"/>
                </a:solidFill>
              </a:rPr>
              <a:t>carColor</a:t>
            </a:r>
            <a:r>
              <a:rPr lang="en-US" dirty="0">
                <a:solidFill>
                  <a:schemeClr val="tx1"/>
                </a:solidFill>
              </a:rPr>
              <a:t>: 'Red',</a:t>
            </a:r>
          </a:p>
          <a:p>
            <a:pPr algn="just"/>
            <a:r>
              <a:rPr lang="en-US" dirty="0">
                <a:solidFill>
                  <a:schemeClr val="tx1"/>
                </a:solidFill>
              </a:rPr>
              <a:t>    </a:t>
            </a:r>
            <a:r>
              <a:rPr lang="en-US" dirty="0" err="1">
                <a:solidFill>
                  <a:schemeClr val="tx1"/>
                </a:solidFill>
              </a:rPr>
              <a:t>carPrice</a:t>
            </a:r>
            <a:r>
              <a:rPr lang="en-US" dirty="0">
                <a:solidFill>
                  <a:schemeClr val="tx1"/>
                </a:solidFill>
              </a:rPr>
              <a:t>: 13.5,</a:t>
            </a:r>
          </a:p>
          <a:p>
            <a:pPr algn="just"/>
            <a:r>
              <a:rPr lang="en-US" dirty="0">
                <a:solidFill>
                  <a:schemeClr val="tx1"/>
                </a:solidFill>
              </a:rPr>
              <a:t>    </a:t>
            </a:r>
            <a:r>
              <a:rPr lang="en-US" dirty="0" err="1">
                <a:solidFill>
                  <a:schemeClr val="tx1"/>
                </a:solidFill>
              </a:rPr>
              <a:t>carFeature</a:t>
            </a:r>
            <a:r>
              <a:rPr lang="en-US" dirty="0">
                <a:solidFill>
                  <a:schemeClr val="tx1"/>
                </a:solidFill>
              </a:rPr>
              <a:t>: 'Electric Vehicle',</a:t>
            </a:r>
          </a:p>
          <a:p>
            <a:pPr algn="just"/>
            <a:r>
              <a:rPr lang="en-US" dirty="0">
                <a:solidFill>
                  <a:schemeClr val="tx1"/>
                </a:solidFill>
              </a:rPr>
              <a:t>    yearOfMan:2022</a:t>
            </a:r>
          </a:p>
          <a:p>
            <a:pPr algn="just"/>
            <a:r>
              <a:rPr lang="en-US" dirty="0">
                <a:solidFill>
                  <a:schemeClr val="tx1"/>
                </a:solidFill>
              </a:rPr>
              <a:t>}</a:t>
            </a:r>
          </a:p>
        </p:txBody>
      </p:sp>
      <p:sp>
        <p:nvSpPr>
          <p:cNvPr id="6" name="Rectangle 5">
            <a:extLst>
              <a:ext uri="{FF2B5EF4-FFF2-40B4-BE49-F238E27FC236}">
                <a16:creationId xmlns:a16="http://schemas.microsoft.com/office/drawing/2014/main" id="{F3ADC746-EB13-4C26-9C85-3815227DCCF6}"/>
              </a:ext>
            </a:extLst>
          </p:cNvPr>
          <p:cNvSpPr/>
          <p:nvPr/>
        </p:nvSpPr>
        <p:spPr>
          <a:xfrm>
            <a:off x="3657600" y="112938"/>
            <a:ext cx="8534400" cy="1004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console.log(</a:t>
            </a:r>
            <a:r>
              <a:rPr lang="en-US" dirty="0" err="1">
                <a:solidFill>
                  <a:schemeClr val="tx1"/>
                </a:solidFill>
              </a:rPr>
              <a:t>tataNexon.modelName</a:t>
            </a:r>
            <a:r>
              <a:rPr lang="en-US" dirty="0">
                <a:solidFill>
                  <a:schemeClr val="tx1"/>
                </a:solidFill>
              </a:rPr>
              <a:t>+'-'+</a:t>
            </a:r>
            <a:r>
              <a:rPr lang="en-US" dirty="0" err="1">
                <a:solidFill>
                  <a:schemeClr val="tx1"/>
                </a:solidFill>
              </a:rPr>
              <a:t>tataNexon.chesisNumber</a:t>
            </a:r>
            <a:r>
              <a:rPr lang="en-US" dirty="0">
                <a:solidFill>
                  <a:schemeClr val="tx1"/>
                </a:solidFill>
              </a:rPr>
              <a:t>);</a:t>
            </a:r>
          </a:p>
          <a:p>
            <a:pPr algn="just"/>
            <a:r>
              <a:rPr lang="en-US" dirty="0" err="1">
                <a:solidFill>
                  <a:schemeClr val="tx1"/>
                </a:solidFill>
              </a:rPr>
              <a:t>tataNexon.carColor</a:t>
            </a:r>
            <a:r>
              <a:rPr lang="en-US" dirty="0">
                <a:solidFill>
                  <a:schemeClr val="tx1"/>
                </a:solidFill>
              </a:rPr>
              <a:t>='blue';</a:t>
            </a:r>
          </a:p>
          <a:p>
            <a:pPr algn="just"/>
            <a:r>
              <a:rPr lang="en-US" dirty="0">
                <a:solidFill>
                  <a:schemeClr val="tx1"/>
                </a:solidFill>
              </a:rPr>
              <a:t>console.log(</a:t>
            </a:r>
            <a:r>
              <a:rPr lang="en-US" dirty="0" err="1">
                <a:solidFill>
                  <a:schemeClr val="tx1"/>
                </a:solidFill>
              </a:rPr>
              <a:t>tataNexon.carColor</a:t>
            </a:r>
            <a:r>
              <a:rPr lang="en-US" dirty="0">
                <a:solidFill>
                  <a:schemeClr val="tx1"/>
                </a:solidFill>
              </a:rPr>
              <a:t>);</a:t>
            </a:r>
          </a:p>
        </p:txBody>
      </p:sp>
      <p:sp>
        <p:nvSpPr>
          <p:cNvPr id="7" name="Rectangle 6">
            <a:extLst>
              <a:ext uri="{FF2B5EF4-FFF2-40B4-BE49-F238E27FC236}">
                <a16:creationId xmlns:a16="http://schemas.microsoft.com/office/drawing/2014/main" id="{190F7D82-952A-4B6A-84EC-A0B4713D0E0D}"/>
              </a:ext>
            </a:extLst>
          </p:cNvPr>
          <p:cNvSpPr/>
          <p:nvPr/>
        </p:nvSpPr>
        <p:spPr>
          <a:xfrm>
            <a:off x="3657600" y="1204683"/>
            <a:ext cx="8534400" cy="23658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console.log(</a:t>
            </a:r>
            <a:r>
              <a:rPr lang="en-US" dirty="0" err="1">
                <a:solidFill>
                  <a:schemeClr val="tx1"/>
                </a:solidFill>
              </a:rPr>
              <a:t>tataNexon.chesisNumber</a:t>
            </a:r>
            <a:r>
              <a:rPr lang="en-US" dirty="0">
                <a:solidFill>
                  <a:schemeClr val="tx1"/>
                </a:solidFill>
              </a:rPr>
              <a:t>+"-"+</a:t>
            </a:r>
            <a:r>
              <a:rPr lang="en-US" dirty="0" err="1">
                <a:solidFill>
                  <a:schemeClr val="tx1"/>
                </a:solidFill>
              </a:rPr>
              <a:t>tataNexon.carColor</a:t>
            </a:r>
            <a:r>
              <a:rPr lang="en-US" dirty="0">
                <a:solidFill>
                  <a:schemeClr val="tx1"/>
                </a:solidFill>
              </a:rPr>
              <a:t>+"-"+</a:t>
            </a:r>
            <a:r>
              <a:rPr lang="en-US" dirty="0" err="1">
                <a:solidFill>
                  <a:schemeClr val="tx1"/>
                </a:solidFill>
              </a:rPr>
              <a:t>tataNexon.carPrice</a:t>
            </a:r>
            <a:r>
              <a:rPr lang="en-US" dirty="0">
                <a:solidFill>
                  <a:schemeClr val="tx1"/>
                </a:solidFill>
              </a:rPr>
              <a:t>);</a:t>
            </a:r>
          </a:p>
          <a:p>
            <a:pPr algn="just"/>
            <a:r>
              <a:rPr lang="en-US" dirty="0" err="1">
                <a:solidFill>
                  <a:schemeClr val="tx1"/>
                </a:solidFill>
              </a:rPr>
              <a:t>tataNexon.carColor</a:t>
            </a:r>
            <a:r>
              <a:rPr lang="en-US" dirty="0">
                <a:solidFill>
                  <a:schemeClr val="tx1"/>
                </a:solidFill>
              </a:rPr>
              <a:t>="blue";</a:t>
            </a:r>
          </a:p>
          <a:p>
            <a:pPr algn="just"/>
            <a:r>
              <a:rPr lang="en-US" dirty="0">
                <a:solidFill>
                  <a:schemeClr val="tx1"/>
                </a:solidFill>
              </a:rPr>
              <a:t>console.log(</a:t>
            </a:r>
            <a:r>
              <a:rPr lang="en-US" dirty="0" err="1">
                <a:solidFill>
                  <a:schemeClr val="tx1"/>
                </a:solidFill>
              </a:rPr>
              <a:t>tataNexon.chesisNumber</a:t>
            </a:r>
            <a:r>
              <a:rPr lang="en-US" dirty="0">
                <a:solidFill>
                  <a:schemeClr val="tx1"/>
                </a:solidFill>
              </a:rPr>
              <a:t>+"-"+</a:t>
            </a:r>
            <a:r>
              <a:rPr lang="en-US" dirty="0" err="1">
                <a:solidFill>
                  <a:schemeClr val="tx1"/>
                </a:solidFill>
              </a:rPr>
              <a:t>tataNexon.carColor</a:t>
            </a:r>
            <a:r>
              <a:rPr lang="en-US" dirty="0">
                <a:solidFill>
                  <a:schemeClr val="tx1"/>
                </a:solidFill>
              </a:rPr>
              <a:t>+"-"+</a:t>
            </a:r>
            <a:r>
              <a:rPr lang="en-US" dirty="0" err="1">
                <a:solidFill>
                  <a:schemeClr val="tx1"/>
                </a:solidFill>
              </a:rPr>
              <a:t>tataNexon.carPrice</a:t>
            </a:r>
            <a:r>
              <a:rPr lang="en-US" dirty="0">
                <a:solidFill>
                  <a:schemeClr val="tx1"/>
                </a:solidFill>
              </a:rPr>
              <a:t>);</a:t>
            </a:r>
          </a:p>
          <a:p>
            <a:pPr algn="just"/>
            <a:r>
              <a:rPr lang="en-US" dirty="0">
                <a:solidFill>
                  <a:schemeClr val="tx1"/>
                </a:solidFill>
              </a:rPr>
              <a:t>console.log(</a:t>
            </a:r>
            <a:r>
              <a:rPr lang="en-US" dirty="0" err="1">
                <a:solidFill>
                  <a:schemeClr val="tx1"/>
                </a:solidFill>
              </a:rPr>
              <a:t>tataNexon</a:t>
            </a:r>
            <a:r>
              <a:rPr lang="en-US" dirty="0">
                <a:solidFill>
                  <a:schemeClr val="tx1"/>
                </a:solidFill>
              </a:rPr>
              <a:t>['</a:t>
            </a:r>
            <a:r>
              <a:rPr lang="en-US" dirty="0" err="1">
                <a:solidFill>
                  <a:schemeClr val="tx1"/>
                </a:solidFill>
              </a:rPr>
              <a:t>chesisNumber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carColor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carPrice</a:t>
            </a:r>
            <a:r>
              <a:rPr lang="en-US" dirty="0">
                <a:solidFill>
                  <a:schemeClr val="tx1"/>
                </a:solidFill>
              </a:rPr>
              <a:t>']);</a:t>
            </a:r>
          </a:p>
          <a:p>
            <a:pPr algn="just"/>
            <a:r>
              <a:rPr lang="en-US" dirty="0" err="1">
                <a:solidFill>
                  <a:schemeClr val="tx1"/>
                </a:solidFill>
              </a:rPr>
              <a:t>tataNexon</a:t>
            </a:r>
            <a:r>
              <a:rPr lang="en-US" dirty="0">
                <a:solidFill>
                  <a:schemeClr val="tx1"/>
                </a:solidFill>
              </a:rPr>
              <a:t>['</a:t>
            </a:r>
            <a:r>
              <a:rPr lang="en-US" dirty="0" err="1">
                <a:solidFill>
                  <a:schemeClr val="tx1"/>
                </a:solidFill>
              </a:rPr>
              <a:t>carColor</a:t>
            </a:r>
            <a:r>
              <a:rPr lang="en-US" dirty="0">
                <a:solidFill>
                  <a:schemeClr val="tx1"/>
                </a:solidFill>
              </a:rPr>
              <a:t>']='white';</a:t>
            </a:r>
          </a:p>
          <a:p>
            <a:pPr algn="just"/>
            <a:r>
              <a:rPr lang="en-US" dirty="0">
                <a:solidFill>
                  <a:schemeClr val="tx1"/>
                </a:solidFill>
              </a:rPr>
              <a:t>console.log(</a:t>
            </a:r>
            <a:r>
              <a:rPr lang="en-US" dirty="0" err="1">
                <a:solidFill>
                  <a:schemeClr val="tx1"/>
                </a:solidFill>
              </a:rPr>
              <a:t>tataNexon</a:t>
            </a:r>
            <a:r>
              <a:rPr lang="en-US" dirty="0">
                <a:solidFill>
                  <a:schemeClr val="tx1"/>
                </a:solidFill>
              </a:rPr>
              <a:t>['</a:t>
            </a:r>
            <a:r>
              <a:rPr lang="en-US" dirty="0" err="1">
                <a:solidFill>
                  <a:schemeClr val="tx1"/>
                </a:solidFill>
              </a:rPr>
              <a:t>chesisNumber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carColor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carPrice</a:t>
            </a:r>
            <a:r>
              <a:rPr lang="en-US" dirty="0">
                <a:solidFill>
                  <a:schemeClr val="tx1"/>
                </a:solidFill>
              </a:rPr>
              <a:t>']);</a:t>
            </a:r>
          </a:p>
        </p:txBody>
      </p:sp>
      <p:sp>
        <p:nvSpPr>
          <p:cNvPr id="8" name="Rectangle 7">
            <a:extLst>
              <a:ext uri="{FF2B5EF4-FFF2-40B4-BE49-F238E27FC236}">
                <a16:creationId xmlns:a16="http://schemas.microsoft.com/office/drawing/2014/main" id="{CD160B65-88E9-4CB0-BB80-A58801DB9287}"/>
              </a:ext>
            </a:extLst>
          </p:cNvPr>
          <p:cNvSpPr/>
          <p:nvPr/>
        </p:nvSpPr>
        <p:spPr>
          <a:xfrm>
            <a:off x="-43543" y="3724731"/>
            <a:ext cx="12192000"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//add additional property using []</a:t>
            </a:r>
          </a:p>
          <a:p>
            <a:pPr algn="just"/>
            <a:r>
              <a:rPr lang="en-US" dirty="0" err="1">
                <a:solidFill>
                  <a:schemeClr val="tx1"/>
                </a:solidFill>
              </a:rPr>
              <a:t>tataNexon</a:t>
            </a:r>
            <a:r>
              <a:rPr lang="en-US" dirty="0">
                <a:solidFill>
                  <a:schemeClr val="tx1"/>
                </a:solidFill>
              </a:rPr>
              <a:t>['</a:t>
            </a:r>
            <a:r>
              <a:rPr lang="en-US" dirty="0" err="1">
                <a:solidFill>
                  <a:schemeClr val="tx1"/>
                </a:solidFill>
              </a:rPr>
              <a:t>carSegment</a:t>
            </a:r>
            <a:r>
              <a:rPr lang="en-US" dirty="0">
                <a:solidFill>
                  <a:schemeClr val="tx1"/>
                </a:solidFill>
              </a:rPr>
              <a:t>']="</a:t>
            </a:r>
            <a:r>
              <a:rPr lang="en-US" dirty="0" err="1">
                <a:solidFill>
                  <a:schemeClr val="tx1"/>
                </a:solidFill>
              </a:rPr>
              <a:t>Compac</a:t>
            </a:r>
            <a:r>
              <a:rPr lang="en-US" dirty="0">
                <a:solidFill>
                  <a:schemeClr val="tx1"/>
                </a:solidFill>
              </a:rPr>
              <a:t> SUV";</a:t>
            </a:r>
          </a:p>
          <a:p>
            <a:pPr algn="just"/>
            <a:r>
              <a:rPr lang="en-US" dirty="0">
                <a:solidFill>
                  <a:schemeClr val="tx1"/>
                </a:solidFill>
              </a:rPr>
              <a:t>console.log(</a:t>
            </a:r>
            <a:r>
              <a:rPr lang="en-US" dirty="0" err="1">
                <a:solidFill>
                  <a:schemeClr val="tx1"/>
                </a:solidFill>
              </a:rPr>
              <a:t>tataNexon</a:t>
            </a:r>
            <a:r>
              <a:rPr lang="en-US" dirty="0">
                <a:solidFill>
                  <a:schemeClr val="tx1"/>
                </a:solidFill>
              </a:rPr>
              <a:t>['</a:t>
            </a:r>
            <a:r>
              <a:rPr lang="en-US" dirty="0" err="1">
                <a:solidFill>
                  <a:schemeClr val="tx1"/>
                </a:solidFill>
              </a:rPr>
              <a:t>chesisNumber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carColor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carPrice</a:t>
            </a:r>
            <a:r>
              <a:rPr lang="en-US" dirty="0">
                <a:solidFill>
                  <a:schemeClr val="tx1"/>
                </a:solidFill>
              </a:rPr>
              <a:t>']</a:t>
            </a:r>
          </a:p>
          <a:p>
            <a:pPr algn="just"/>
            <a:r>
              <a:rPr lang="en-US" dirty="0">
                <a:solidFill>
                  <a:schemeClr val="tx1"/>
                </a:solidFill>
              </a:rPr>
              <a:t>    +"--"+</a:t>
            </a:r>
            <a:r>
              <a:rPr lang="en-US" dirty="0" err="1">
                <a:solidFill>
                  <a:schemeClr val="tx1"/>
                </a:solidFill>
              </a:rPr>
              <a:t>tataNexon</a:t>
            </a:r>
            <a:r>
              <a:rPr lang="en-US" dirty="0">
                <a:solidFill>
                  <a:schemeClr val="tx1"/>
                </a:solidFill>
              </a:rPr>
              <a:t>['</a:t>
            </a:r>
            <a:r>
              <a:rPr lang="en-US" dirty="0" err="1">
                <a:solidFill>
                  <a:schemeClr val="tx1"/>
                </a:solidFill>
              </a:rPr>
              <a:t>carSegment</a:t>
            </a:r>
            <a:r>
              <a:rPr lang="en-US" dirty="0">
                <a:solidFill>
                  <a:schemeClr val="tx1"/>
                </a:solidFill>
              </a:rPr>
              <a:t>']);</a:t>
            </a:r>
          </a:p>
        </p:txBody>
      </p:sp>
      <p:sp>
        <p:nvSpPr>
          <p:cNvPr id="9" name="Rectangle 8">
            <a:extLst>
              <a:ext uri="{FF2B5EF4-FFF2-40B4-BE49-F238E27FC236}">
                <a16:creationId xmlns:a16="http://schemas.microsoft.com/office/drawing/2014/main" id="{2A29EA07-AEC0-462E-9A60-CA9FC2AE3C28}"/>
              </a:ext>
            </a:extLst>
          </p:cNvPr>
          <p:cNvSpPr/>
          <p:nvPr/>
        </p:nvSpPr>
        <p:spPr>
          <a:xfrm>
            <a:off x="0" y="5369605"/>
            <a:ext cx="12192000" cy="11708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//add additional property using .</a:t>
            </a:r>
          </a:p>
          <a:p>
            <a:pPr algn="just"/>
            <a:r>
              <a:rPr lang="en-US" dirty="0" err="1">
                <a:solidFill>
                  <a:schemeClr val="tx1"/>
                </a:solidFill>
              </a:rPr>
              <a:t>tataNexon.carWeight</a:t>
            </a:r>
            <a:r>
              <a:rPr lang="en-US" dirty="0">
                <a:solidFill>
                  <a:schemeClr val="tx1"/>
                </a:solidFill>
              </a:rPr>
              <a:t>=1200;</a:t>
            </a:r>
          </a:p>
          <a:p>
            <a:pPr algn="just"/>
            <a:r>
              <a:rPr lang="en-US" dirty="0">
                <a:solidFill>
                  <a:schemeClr val="tx1"/>
                </a:solidFill>
              </a:rPr>
              <a:t>console.log(</a:t>
            </a:r>
            <a:r>
              <a:rPr lang="en-US" dirty="0" err="1">
                <a:solidFill>
                  <a:schemeClr val="tx1"/>
                </a:solidFill>
              </a:rPr>
              <a:t>tataNexon</a:t>
            </a:r>
            <a:r>
              <a:rPr lang="en-US" dirty="0">
                <a:solidFill>
                  <a:schemeClr val="tx1"/>
                </a:solidFill>
              </a:rPr>
              <a:t>['</a:t>
            </a:r>
            <a:r>
              <a:rPr lang="en-US" dirty="0" err="1">
                <a:solidFill>
                  <a:schemeClr val="tx1"/>
                </a:solidFill>
              </a:rPr>
              <a:t>chesisNumber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carColor</a:t>
            </a:r>
            <a:r>
              <a:rPr lang="en-US" dirty="0">
                <a:solidFill>
                  <a:schemeClr val="tx1"/>
                </a:solidFill>
              </a:rPr>
              <a:t>']+"--"+</a:t>
            </a:r>
            <a:r>
              <a:rPr lang="en-US" dirty="0" err="1">
                <a:solidFill>
                  <a:schemeClr val="tx1"/>
                </a:solidFill>
              </a:rPr>
              <a:t>tataNexon</a:t>
            </a:r>
            <a:r>
              <a:rPr lang="en-US" dirty="0">
                <a:solidFill>
                  <a:schemeClr val="tx1"/>
                </a:solidFill>
              </a:rPr>
              <a:t>['</a:t>
            </a:r>
            <a:r>
              <a:rPr lang="en-US" dirty="0" err="1">
                <a:solidFill>
                  <a:schemeClr val="tx1"/>
                </a:solidFill>
              </a:rPr>
              <a:t>carPrice</a:t>
            </a:r>
            <a:r>
              <a:rPr lang="en-US" dirty="0">
                <a:solidFill>
                  <a:schemeClr val="tx1"/>
                </a:solidFill>
              </a:rPr>
              <a:t>']</a:t>
            </a:r>
          </a:p>
          <a:p>
            <a:pPr algn="just"/>
            <a:r>
              <a:rPr lang="en-US" dirty="0">
                <a:solidFill>
                  <a:schemeClr val="tx1"/>
                </a:solidFill>
              </a:rPr>
              <a:t>    +"--"+</a:t>
            </a:r>
            <a:r>
              <a:rPr lang="en-US" dirty="0" err="1">
                <a:solidFill>
                  <a:schemeClr val="tx1"/>
                </a:solidFill>
              </a:rPr>
              <a:t>tataNexon.carWeight</a:t>
            </a:r>
            <a:r>
              <a:rPr lang="en-US" dirty="0">
                <a:solidFill>
                  <a:schemeClr val="tx1"/>
                </a:solidFill>
              </a:rPr>
              <a:t>);</a:t>
            </a:r>
          </a:p>
        </p:txBody>
      </p:sp>
    </p:spTree>
    <p:extLst>
      <p:ext uri="{BB962C8B-B14F-4D97-AF65-F5344CB8AC3E}">
        <p14:creationId xmlns:p14="http://schemas.microsoft.com/office/powerpoint/2010/main" val="383925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00DF-2C2E-4B3B-BC96-2089D651FF17}"/>
              </a:ext>
            </a:extLst>
          </p:cNvPr>
          <p:cNvSpPr>
            <a:spLocks noGrp="1"/>
          </p:cNvSpPr>
          <p:nvPr>
            <p:ph type="title"/>
          </p:nvPr>
        </p:nvSpPr>
        <p:spPr/>
        <p:txBody>
          <a:bodyPr/>
          <a:lstStyle/>
          <a:p>
            <a:r>
              <a:rPr lang="en-US" dirty="0"/>
              <a:t>Methods in Java Script Object</a:t>
            </a:r>
          </a:p>
        </p:txBody>
      </p:sp>
      <p:sp>
        <p:nvSpPr>
          <p:cNvPr id="3" name="Content Placeholder 2">
            <a:extLst>
              <a:ext uri="{FF2B5EF4-FFF2-40B4-BE49-F238E27FC236}">
                <a16:creationId xmlns:a16="http://schemas.microsoft.com/office/drawing/2014/main" id="{87807933-D511-4B83-97E3-D5A5E83855B5}"/>
              </a:ext>
            </a:extLst>
          </p:cNvPr>
          <p:cNvSpPr>
            <a:spLocks noGrp="1"/>
          </p:cNvSpPr>
          <p:nvPr>
            <p:ph idx="1"/>
          </p:nvPr>
        </p:nvSpPr>
        <p:spPr/>
        <p:txBody>
          <a:bodyPr/>
          <a:lstStyle/>
          <a:p>
            <a:r>
              <a:rPr lang="en-US" dirty="0"/>
              <a:t>For any Object we can create a method inside it. For example:</a:t>
            </a:r>
          </a:p>
          <a:p>
            <a:pPr marL="457200" lvl="1" indent="0">
              <a:buNone/>
            </a:pPr>
            <a:r>
              <a:rPr lang="en-US" dirty="0"/>
              <a:t>const Batch2Folks ={</a:t>
            </a:r>
          </a:p>
          <a:p>
            <a:pPr marL="457200" lvl="1" indent="0">
              <a:buNone/>
            </a:pPr>
            <a:r>
              <a:rPr lang="en-US" dirty="0"/>
              <a:t>    </a:t>
            </a:r>
            <a:r>
              <a:rPr lang="en-US" dirty="0" err="1"/>
              <a:t>first_name:’Ravi</a:t>
            </a:r>
            <a:r>
              <a:rPr lang="en-US" dirty="0"/>
              <a:t>',</a:t>
            </a:r>
          </a:p>
          <a:p>
            <a:pPr marL="457200" lvl="1" indent="0">
              <a:buNone/>
            </a:pPr>
            <a:r>
              <a:rPr lang="en-US" dirty="0"/>
              <a:t>    </a:t>
            </a:r>
            <a:r>
              <a:rPr lang="en-US" dirty="0" err="1"/>
              <a:t>last_name:'Kumar</a:t>
            </a:r>
            <a:r>
              <a:rPr lang="en-US" dirty="0"/>
              <a:t>',</a:t>
            </a:r>
          </a:p>
          <a:p>
            <a:pPr marL="457200" lvl="1" indent="0">
              <a:buNone/>
            </a:pPr>
            <a:r>
              <a:rPr lang="en-US" dirty="0"/>
              <a:t>    ct_id:101,</a:t>
            </a:r>
          </a:p>
          <a:p>
            <a:pPr marL="457200" lvl="1" indent="0">
              <a:buNone/>
            </a:pPr>
            <a:r>
              <a:rPr lang="en-US" dirty="0"/>
              <a:t>   </a:t>
            </a:r>
            <a:r>
              <a:rPr lang="en-US" b="1" dirty="0"/>
              <a:t> </a:t>
            </a:r>
            <a:r>
              <a:rPr lang="en-US" b="1" dirty="0" err="1">
                <a:solidFill>
                  <a:srgbClr val="FF0000"/>
                </a:solidFill>
              </a:rPr>
              <a:t>full_name:function</a:t>
            </a:r>
            <a:r>
              <a:rPr lang="en-US" b="1" dirty="0">
                <a:solidFill>
                  <a:srgbClr val="FF0000"/>
                </a:solidFill>
              </a:rPr>
              <a:t>(){</a:t>
            </a:r>
          </a:p>
          <a:p>
            <a:pPr marL="457200" lvl="1" indent="0">
              <a:buNone/>
            </a:pPr>
            <a:r>
              <a:rPr lang="en-US" b="1" dirty="0">
                <a:solidFill>
                  <a:srgbClr val="FF0000"/>
                </a:solidFill>
              </a:rPr>
              <a:t>        return </a:t>
            </a:r>
            <a:r>
              <a:rPr lang="en-US" b="1" dirty="0" err="1">
                <a:solidFill>
                  <a:srgbClr val="FF0000"/>
                </a:solidFill>
              </a:rPr>
              <a:t>this.first_name</a:t>
            </a:r>
            <a:r>
              <a:rPr lang="en-US" b="1" dirty="0">
                <a:solidFill>
                  <a:srgbClr val="FF0000"/>
                </a:solidFill>
              </a:rPr>
              <a:t>+" "+</a:t>
            </a:r>
            <a:r>
              <a:rPr lang="en-US" b="1" dirty="0" err="1">
                <a:solidFill>
                  <a:srgbClr val="FF0000"/>
                </a:solidFill>
              </a:rPr>
              <a:t>this.last_name</a:t>
            </a:r>
            <a:r>
              <a:rPr lang="en-US" b="1" dirty="0">
                <a:solidFill>
                  <a:srgbClr val="FF0000"/>
                </a:solidFill>
              </a:rPr>
              <a:t>;</a:t>
            </a:r>
          </a:p>
          <a:p>
            <a:pPr marL="457200" lvl="1" indent="0">
              <a:buNone/>
            </a:pPr>
            <a:r>
              <a:rPr lang="en-US" b="1" dirty="0">
                <a:solidFill>
                  <a:srgbClr val="FF0000"/>
                </a:solidFill>
              </a:rPr>
              <a:t>    }</a:t>
            </a:r>
          </a:p>
          <a:p>
            <a:pPr marL="457200" lvl="1" indent="0">
              <a:buNone/>
            </a:pPr>
            <a:r>
              <a:rPr lang="en-US" dirty="0"/>
              <a:t>}</a:t>
            </a:r>
          </a:p>
          <a:p>
            <a:pPr marL="0" indent="0">
              <a:buNone/>
            </a:pPr>
            <a:endParaRPr lang="en-US" dirty="0"/>
          </a:p>
        </p:txBody>
      </p:sp>
    </p:spTree>
    <p:extLst>
      <p:ext uri="{BB962C8B-B14F-4D97-AF65-F5344CB8AC3E}">
        <p14:creationId xmlns:p14="http://schemas.microsoft.com/office/powerpoint/2010/main" val="2157660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82EC-1745-4EF4-9C23-66D186DD6852}"/>
              </a:ext>
            </a:extLst>
          </p:cNvPr>
          <p:cNvSpPr>
            <a:spLocks noGrp="1"/>
          </p:cNvSpPr>
          <p:nvPr>
            <p:ph type="title"/>
          </p:nvPr>
        </p:nvSpPr>
        <p:spPr>
          <a:xfrm>
            <a:off x="0" y="18256"/>
            <a:ext cx="10515600" cy="852602"/>
          </a:xfrm>
        </p:spPr>
        <p:txBody>
          <a:bodyPr/>
          <a:lstStyle/>
          <a:p>
            <a:r>
              <a:rPr lang="en-US" dirty="0"/>
              <a:t>Calling Object Method</a:t>
            </a:r>
          </a:p>
        </p:txBody>
      </p:sp>
      <p:sp>
        <p:nvSpPr>
          <p:cNvPr id="3" name="Content Placeholder 2">
            <a:extLst>
              <a:ext uri="{FF2B5EF4-FFF2-40B4-BE49-F238E27FC236}">
                <a16:creationId xmlns:a16="http://schemas.microsoft.com/office/drawing/2014/main" id="{BB1EB60A-6404-4076-BB93-5806AAF5A69C}"/>
              </a:ext>
            </a:extLst>
          </p:cNvPr>
          <p:cNvSpPr>
            <a:spLocks noGrp="1"/>
          </p:cNvSpPr>
          <p:nvPr>
            <p:ph idx="1"/>
          </p:nvPr>
        </p:nvSpPr>
        <p:spPr>
          <a:xfrm>
            <a:off x="0" y="870858"/>
            <a:ext cx="12192000" cy="5968886"/>
          </a:xfrm>
        </p:spPr>
        <p:txBody>
          <a:bodyPr>
            <a:normAutofit fontScale="92500" lnSpcReduction="10000"/>
          </a:bodyPr>
          <a:lstStyle/>
          <a:p>
            <a:r>
              <a:rPr lang="en-US" b="1" dirty="0">
                <a:solidFill>
                  <a:srgbClr val="FF0000"/>
                </a:solidFill>
              </a:rPr>
              <a:t>//Object Oriented Methods </a:t>
            </a:r>
          </a:p>
          <a:p>
            <a:pPr marL="914400" lvl="2" indent="0">
              <a:buNone/>
            </a:pPr>
            <a:r>
              <a:rPr lang="en-US" dirty="0"/>
              <a:t>const Batch2Folks ={</a:t>
            </a:r>
          </a:p>
          <a:p>
            <a:pPr marL="914400" lvl="2" indent="0">
              <a:buNone/>
            </a:pPr>
            <a:r>
              <a:rPr lang="en-US" dirty="0"/>
              <a:t>    </a:t>
            </a:r>
            <a:r>
              <a:rPr lang="en-US" dirty="0" err="1"/>
              <a:t>first_name:'Yash</a:t>
            </a:r>
            <a:r>
              <a:rPr lang="en-US" dirty="0"/>
              <a:t>',</a:t>
            </a:r>
          </a:p>
          <a:p>
            <a:pPr marL="914400" lvl="2" indent="0">
              <a:buNone/>
            </a:pPr>
            <a:r>
              <a:rPr lang="en-US" dirty="0"/>
              <a:t>    </a:t>
            </a:r>
            <a:r>
              <a:rPr lang="en-US" dirty="0" err="1"/>
              <a:t>last_name:'Kumar</a:t>
            </a:r>
            <a:r>
              <a:rPr lang="en-US" dirty="0"/>
              <a:t>',</a:t>
            </a:r>
          </a:p>
          <a:p>
            <a:pPr marL="914400" lvl="2" indent="0">
              <a:buNone/>
            </a:pPr>
            <a:r>
              <a:rPr lang="en-US" dirty="0"/>
              <a:t>    ct_id:101,</a:t>
            </a:r>
          </a:p>
          <a:p>
            <a:pPr marL="914400" lvl="2" indent="0">
              <a:buNone/>
            </a:pPr>
            <a:r>
              <a:rPr lang="en-US" dirty="0"/>
              <a:t>    year_of_birth:2000,</a:t>
            </a:r>
          </a:p>
          <a:p>
            <a:pPr marL="914400" lvl="2" indent="0">
              <a:buNone/>
            </a:pPr>
            <a:r>
              <a:rPr lang="en-US" dirty="0"/>
              <a:t>    </a:t>
            </a:r>
            <a:r>
              <a:rPr lang="en-US" dirty="0" err="1"/>
              <a:t>full_name:function</a:t>
            </a:r>
            <a:r>
              <a:rPr lang="en-US" dirty="0"/>
              <a:t>(){</a:t>
            </a:r>
          </a:p>
          <a:p>
            <a:pPr marL="914400" lvl="2" indent="0">
              <a:buNone/>
            </a:pPr>
            <a:r>
              <a:rPr lang="en-US" dirty="0"/>
              <a:t>        return </a:t>
            </a:r>
            <a:r>
              <a:rPr lang="en-US" dirty="0" err="1"/>
              <a:t>this.first_name</a:t>
            </a:r>
            <a:r>
              <a:rPr lang="en-US" dirty="0"/>
              <a:t>+" "+</a:t>
            </a:r>
            <a:r>
              <a:rPr lang="en-US" dirty="0" err="1"/>
              <a:t>this.last_name</a:t>
            </a:r>
            <a:r>
              <a:rPr lang="en-US" dirty="0"/>
              <a:t>;</a:t>
            </a:r>
          </a:p>
          <a:p>
            <a:pPr marL="914400" lvl="2" indent="0">
              <a:buNone/>
            </a:pPr>
            <a:r>
              <a:rPr lang="en-US" dirty="0"/>
              <a:t>    },</a:t>
            </a:r>
          </a:p>
          <a:p>
            <a:pPr marL="914400" lvl="2" indent="0">
              <a:buNone/>
            </a:pPr>
            <a:r>
              <a:rPr lang="en-US" dirty="0"/>
              <a:t>    </a:t>
            </a:r>
            <a:r>
              <a:rPr lang="en-US" dirty="0" err="1"/>
              <a:t>age_of_student:function</a:t>
            </a:r>
            <a:r>
              <a:rPr lang="en-US" dirty="0"/>
              <a:t>(){</a:t>
            </a:r>
          </a:p>
          <a:p>
            <a:pPr marL="914400" lvl="2" indent="0">
              <a:buNone/>
            </a:pPr>
            <a:r>
              <a:rPr lang="en-US" dirty="0"/>
              <a:t>        return 2022-this.year_of_birth</a:t>
            </a:r>
          </a:p>
          <a:p>
            <a:pPr marL="914400" lvl="2" indent="0">
              <a:buNone/>
            </a:pPr>
            <a:r>
              <a:rPr lang="en-US" dirty="0"/>
              <a:t>    }</a:t>
            </a:r>
          </a:p>
          <a:p>
            <a:pPr marL="914400" lvl="2" indent="0">
              <a:buNone/>
            </a:pPr>
            <a:r>
              <a:rPr lang="en-US" dirty="0"/>
              <a:t>}</a:t>
            </a:r>
          </a:p>
          <a:p>
            <a:r>
              <a:rPr lang="en-US" b="1" dirty="0">
                <a:solidFill>
                  <a:srgbClr val="FF0000"/>
                </a:solidFill>
              </a:rPr>
              <a:t>//Accessing Object methods</a:t>
            </a:r>
          </a:p>
          <a:p>
            <a:pPr marL="914400" lvl="2" indent="0">
              <a:buNone/>
            </a:pPr>
            <a:r>
              <a:rPr lang="en-US" dirty="0"/>
              <a:t>let </a:t>
            </a:r>
            <a:r>
              <a:rPr lang="en-US" dirty="0" err="1"/>
              <a:t>fName</a:t>
            </a:r>
            <a:r>
              <a:rPr lang="en-US" dirty="0"/>
              <a:t> = Batch2Folks.age_of_student();</a:t>
            </a:r>
          </a:p>
          <a:p>
            <a:pPr marL="914400" lvl="2" indent="0">
              <a:buNone/>
            </a:pPr>
            <a:r>
              <a:rPr lang="en-US" dirty="0"/>
              <a:t>let </a:t>
            </a:r>
            <a:r>
              <a:rPr lang="en-US" dirty="0" err="1"/>
              <a:t>tAge</a:t>
            </a:r>
            <a:r>
              <a:rPr lang="en-US" dirty="0"/>
              <a:t> =Batch2Folks.full_name();</a:t>
            </a:r>
          </a:p>
          <a:p>
            <a:pPr marL="914400" lvl="2" indent="0">
              <a:buNone/>
            </a:pPr>
            <a:r>
              <a:rPr lang="en-US" dirty="0"/>
              <a:t>console.log(`Trainees Full Name = ${</a:t>
            </a:r>
            <a:r>
              <a:rPr lang="en-US" dirty="0" err="1"/>
              <a:t>fName</a:t>
            </a:r>
            <a:r>
              <a:rPr lang="en-US" dirty="0"/>
              <a:t>}`);</a:t>
            </a:r>
          </a:p>
          <a:p>
            <a:pPr marL="914400" lvl="2" indent="0">
              <a:buNone/>
            </a:pPr>
            <a:r>
              <a:rPr lang="en-US" dirty="0"/>
              <a:t>console.log(`Trainees age = ${</a:t>
            </a:r>
            <a:r>
              <a:rPr lang="en-US" dirty="0" err="1"/>
              <a:t>tAge</a:t>
            </a:r>
            <a:r>
              <a:rPr lang="en-US" dirty="0"/>
              <a:t>}`);</a:t>
            </a:r>
          </a:p>
          <a:p>
            <a:endParaRPr lang="en-US" dirty="0"/>
          </a:p>
        </p:txBody>
      </p:sp>
    </p:spTree>
    <p:extLst>
      <p:ext uri="{BB962C8B-B14F-4D97-AF65-F5344CB8AC3E}">
        <p14:creationId xmlns:p14="http://schemas.microsoft.com/office/powerpoint/2010/main" val="406622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95BE-F542-4DD3-962D-FF93A671F7DB}"/>
              </a:ext>
            </a:extLst>
          </p:cNvPr>
          <p:cNvSpPr>
            <a:spLocks noGrp="1"/>
          </p:cNvSpPr>
          <p:nvPr>
            <p:ph type="title"/>
          </p:nvPr>
        </p:nvSpPr>
        <p:spPr/>
        <p:txBody>
          <a:bodyPr/>
          <a:lstStyle/>
          <a:p>
            <a:r>
              <a:rPr lang="en-US" dirty="0"/>
              <a:t>for</a:t>
            </a:r>
          </a:p>
        </p:txBody>
      </p:sp>
      <p:sp>
        <p:nvSpPr>
          <p:cNvPr id="3" name="Content Placeholder 2">
            <a:extLst>
              <a:ext uri="{FF2B5EF4-FFF2-40B4-BE49-F238E27FC236}">
                <a16:creationId xmlns:a16="http://schemas.microsoft.com/office/drawing/2014/main" id="{16826DDC-CD7F-44CE-843D-CD98137A2062}"/>
              </a:ext>
            </a:extLst>
          </p:cNvPr>
          <p:cNvSpPr>
            <a:spLocks noGrp="1"/>
          </p:cNvSpPr>
          <p:nvPr>
            <p:ph idx="1"/>
          </p:nvPr>
        </p:nvSpPr>
        <p:spPr/>
        <p:txBody>
          <a:bodyPr/>
          <a:lstStyle/>
          <a:p>
            <a:pPr marL="0" indent="0">
              <a:buNone/>
            </a:pPr>
            <a:r>
              <a:rPr lang="en-US" dirty="0"/>
              <a:t>let employees = ["John", "James" , "Kevin", "Vinod"];</a:t>
            </a:r>
          </a:p>
          <a:p>
            <a:pPr marL="0" indent="0">
              <a:buNone/>
            </a:pPr>
            <a:r>
              <a:rPr lang="en-US" dirty="0"/>
              <a:t>console.log(employees);</a:t>
            </a:r>
          </a:p>
          <a:p>
            <a:pPr marL="0" indent="0">
              <a:buNone/>
            </a:pPr>
            <a:r>
              <a:rPr lang="en-US" dirty="0"/>
              <a:t>//for loop</a:t>
            </a:r>
          </a:p>
          <a:p>
            <a:pPr marL="457200" lvl="1" indent="0">
              <a:buNone/>
            </a:pPr>
            <a:r>
              <a:rPr lang="en-US" dirty="0"/>
              <a:t>for (let index = 0; index &lt; </a:t>
            </a:r>
            <a:r>
              <a:rPr lang="en-US" dirty="0" err="1"/>
              <a:t>employees.length</a:t>
            </a:r>
            <a:r>
              <a:rPr lang="en-US" dirty="0"/>
              <a:t>; index++) {</a:t>
            </a:r>
          </a:p>
          <a:p>
            <a:pPr marL="457200" lvl="1" indent="0">
              <a:buNone/>
            </a:pPr>
            <a:r>
              <a:rPr lang="en-US" dirty="0"/>
              <a:t>    const element = employees[index];</a:t>
            </a:r>
          </a:p>
          <a:p>
            <a:pPr marL="457200" lvl="1" indent="0">
              <a:buNone/>
            </a:pPr>
            <a:r>
              <a:rPr lang="en-US" dirty="0"/>
              <a:t>    console.log(element); </a:t>
            </a:r>
          </a:p>
          <a:p>
            <a:pPr marL="457200" lvl="1" indent="0">
              <a:buNone/>
            </a:pPr>
            <a:r>
              <a:rPr lang="en-US" dirty="0"/>
              <a:t>}</a:t>
            </a:r>
          </a:p>
        </p:txBody>
      </p:sp>
    </p:spTree>
    <p:extLst>
      <p:ext uri="{BB962C8B-B14F-4D97-AF65-F5344CB8AC3E}">
        <p14:creationId xmlns:p14="http://schemas.microsoft.com/office/powerpoint/2010/main" val="89562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A0AB-4AC0-44E9-803E-03A3C31D6734}"/>
              </a:ext>
            </a:extLst>
          </p:cNvPr>
          <p:cNvSpPr>
            <a:spLocks noGrp="1"/>
          </p:cNvSpPr>
          <p:nvPr>
            <p:ph type="title"/>
          </p:nvPr>
        </p:nvSpPr>
        <p:spPr/>
        <p:txBody>
          <a:bodyPr/>
          <a:lstStyle/>
          <a:p>
            <a:r>
              <a:rPr lang="en-US" dirty="0"/>
              <a:t>for in</a:t>
            </a:r>
          </a:p>
        </p:txBody>
      </p:sp>
      <p:sp>
        <p:nvSpPr>
          <p:cNvPr id="3" name="Content Placeholder 2">
            <a:extLst>
              <a:ext uri="{FF2B5EF4-FFF2-40B4-BE49-F238E27FC236}">
                <a16:creationId xmlns:a16="http://schemas.microsoft.com/office/drawing/2014/main" id="{D7E7929A-B1FE-4ECD-B35F-A425281A24FE}"/>
              </a:ext>
            </a:extLst>
          </p:cNvPr>
          <p:cNvSpPr>
            <a:spLocks noGrp="1"/>
          </p:cNvSpPr>
          <p:nvPr>
            <p:ph idx="1"/>
          </p:nvPr>
        </p:nvSpPr>
        <p:spPr/>
        <p:txBody>
          <a:bodyPr/>
          <a:lstStyle/>
          <a:p>
            <a:pPr marL="0" indent="0">
              <a:buNone/>
            </a:pPr>
            <a:r>
              <a:rPr lang="en-US" dirty="0"/>
              <a:t>console.log("--------------for in--------------------");</a:t>
            </a:r>
          </a:p>
          <a:p>
            <a:pPr marL="0" indent="0">
              <a:buNone/>
            </a:pPr>
            <a:r>
              <a:rPr lang="en-US" dirty="0"/>
              <a:t>for (const key in employees) {</a:t>
            </a:r>
          </a:p>
          <a:p>
            <a:pPr marL="0" indent="0">
              <a:buNone/>
            </a:pPr>
            <a:r>
              <a:rPr lang="en-US" dirty="0"/>
              <a:t>    console.log(employees[key])</a:t>
            </a:r>
          </a:p>
          <a:p>
            <a:pPr marL="0" indent="0">
              <a:buNone/>
            </a:pPr>
            <a:r>
              <a:rPr lang="en-US" dirty="0"/>
              <a:t>}</a:t>
            </a:r>
          </a:p>
        </p:txBody>
      </p:sp>
    </p:spTree>
    <p:extLst>
      <p:ext uri="{BB962C8B-B14F-4D97-AF65-F5344CB8AC3E}">
        <p14:creationId xmlns:p14="http://schemas.microsoft.com/office/powerpoint/2010/main" val="165062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DCAE-8C31-42E6-AE7A-A6E051FCB590}"/>
              </a:ext>
            </a:extLst>
          </p:cNvPr>
          <p:cNvSpPr>
            <a:spLocks noGrp="1"/>
          </p:cNvSpPr>
          <p:nvPr>
            <p:ph type="title"/>
          </p:nvPr>
        </p:nvSpPr>
        <p:spPr/>
        <p:txBody>
          <a:bodyPr/>
          <a:lstStyle/>
          <a:p>
            <a:r>
              <a:rPr lang="en-US" dirty="0"/>
              <a:t>for of</a:t>
            </a:r>
          </a:p>
        </p:txBody>
      </p:sp>
      <p:sp>
        <p:nvSpPr>
          <p:cNvPr id="3" name="Content Placeholder 2">
            <a:extLst>
              <a:ext uri="{FF2B5EF4-FFF2-40B4-BE49-F238E27FC236}">
                <a16:creationId xmlns:a16="http://schemas.microsoft.com/office/drawing/2014/main" id="{DA9DDDAE-693F-4AF6-8A4F-063DE655E90F}"/>
              </a:ext>
            </a:extLst>
          </p:cNvPr>
          <p:cNvSpPr>
            <a:spLocks noGrp="1"/>
          </p:cNvSpPr>
          <p:nvPr>
            <p:ph idx="1"/>
          </p:nvPr>
        </p:nvSpPr>
        <p:spPr/>
        <p:txBody>
          <a:bodyPr/>
          <a:lstStyle/>
          <a:p>
            <a:pPr marL="0" indent="0">
              <a:buNone/>
            </a:pPr>
            <a:r>
              <a:rPr lang="en-US" dirty="0"/>
              <a:t>console.log("---------for of-------------------------");</a:t>
            </a:r>
          </a:p>
          <a:p>
            <a:pPr marL="0" indent="0">
              <a:buNone/>
            </a:pPr>
            <a:endParaRPr lang="en-US" dirty="0"/>
          </a:p>
          <a:p>
            <a:pPr marL="0" indent="0">
              <a:buNone/>
            </a:pPr>
            <a:r>
              <a:rPr lang="en-US" dirty="0"/>
              <a:t>for (const emp of employees) {</a:t>
            </a:r>
          </a:p>
          <a:p>
            <a:pPr marL="0" indent="0">
              <a:buNone/>
            </a:pPr>
            <a:r>
              <a:rPr lang="en-US" dirty="0"/>
              <a:t>    console.log(emp);</a:t>
            </a:r>
          </a:p>
          <a:p>
            <a:pPr marL="0" indent="0">
              <a:buNone/>
            </a:pPr>
            <a:r>
              <a:rPr lang="en-US" dirty="0"/>
              <a:t>}</a:t>
            </a:r>
          </a:p>
        </p:txBody>
      </p:sp>
    </p:spTree>
    <p:extLst>
      <p:ext uri="{BB962C8B-B14F-4D97-AF65-F5344CB8AC3E}">
        <p14:creationId xmlns:p14="http://schemas.microsoft.com/office/powerpoint/2010/main" val="228381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11DB-B00F-4CDB-AD22-9A6F62CB125E}"/>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F4B91EE1-1C4D-4BEB-A53D-846CE6D4998F}"/>
              </a:ext>
            </a:extLst>
          </p:cNvPr>
          <p:cNvSpPr>
            <a:spLocks noGrp="1"/>
          </p:cNvSpPr>
          <p:nvPr>
            <p:ph idx="1"/>
          </p:nvPr>
        </p:nvSpPr>
        <p:spPr/>
        <p:txBody>
          <a:bodyPr/>
          <a:lstStyle/>
          <a:p>
            <a:pPr marL="0" indent="0">
              <a:buNone/>
            </a:pPr>
            <a:r>
              <a:rPr lang="en-US" dirty="0"/>
              <a:t>console.log("--------------while loop--------------------");</a:t>
            </a:r>
          </a:p>
          <a:p>
            <a:pPr marL="0" indent="0">
              <a:buNone/>
            </a:pPr>
            <a:endParaRPr lang="en-US" dirty="0"/>
          </a:p>
          <a:p>
            <a:pPr marL="0" indent="0">
              <a:buNone/>
            </a:pPr>
            <a:r>
              <a:rPr lang="en-US" dirty="0"/>
              <a:t>let i=0;</a:t>
            </a:r>
          </a:p>
          <a:p>
            <a:pPr marL="0" indent="0">
              <a:buNone/>
            </a:pPr>
            <a:r>
              <a:rPr lang="en-US" dirty="0"/>
              <a:t>while(i&lt;</a:t>
            </a:r>
            <a:r>
              <a:rPr lang="en-US" dirty="0" err="1"/>
              <a:t>employees.length</a:t>
            </a:r>
            <a:r>
              <a:rPr lang="en-US" dirty="0"/>
              <a:t>){</a:t>
            </a:r>
          </a:p>
          <a:p>
            <a:pPr marL="0" indent="0">
              <a:buNone/>
            </a:pPr>
            <a:r>
              <a:rPr lang="en-US" dirty="0"/>
              <a:t>    console.log(employees[i]);</a:t>
            </a:r>
          </a:p>
          <a:p>
            <a:pPr marL="0" indent="0">
              <a:buNone/>
            </a:pPr>
            <a:r>
              <a:rPr lang="en-US" dirty="0"/>
              <a:t>    i++;</a:t>
            </a:r>
          </a:p>
          <a:p>
            <a:pPr marL="0" indent="0">
              <a:buNone/>
            </a:pPr>
            <a:r>
              <a:rPr lang="en-US" dirty="0"/>
              <a:t>}</a:t>
            </a:r>
          </a:p>
        </p:txBody>
      </p:sp>
    </p:spTree>
    <p:extLst>
      <p:ext uri="{BB962C8B-B14F-4D97-AF65-F5344CB8AC3E}">
        <p14:creationId xmlns:p14="http://schemas.microsoft.com/office/powerpoint/2010/main" val="103467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F0ED-1E10-4530-A285-3A674A3690B3}"/>
              </a:ext>
            </a:extLst>
          </p:cNvPr>
          <p:cNvSpPr>
            <a:spLocks noGrp="1"/>
          </p:cNvSpPr>
          <p:nvPr>
            <p:ph type="title"/>
          </p:nvPr>
        </p:nvSpPr>
        <p:spPr/>
        <p:txBody>
          <a:bodyPr/>
          <a:lstStyle/>
          <a:p>
            <a:r>
              <a:rPr lang="en-US" dirty="0"/>
              <a:t>do while</a:t>
            </a:r>
          </a:p>
        </p:txBody>
      </p:sp>
      <p:sp>
        <p:nvSpPr>
          <p:cNvPr id="3" name="Content Placeholder 2">
            <a:extLst>
              <a:ext uri="{FF2B5EF4-FFF2-40B4-BE49-F238E27FC236}">
                <a16:creationId xmlns:a16="http://schemas.microsoft.com/office/drawing/2014/main" id="{47B97893-23CA-42DF-9757-08635068F22B}"/>
              </a:ext>
            </a:extLst>
          </p:cNvPr>
          <p:cNvSpPr>
            <a:spLocks noGrp="1"/>
          </p:cNvSpPr>
          <p:nvPr>
            <p:ph idx="1"/>
          </p:nvPr>
        </p:nvSpPr>
        <p:spPr/>
        <p:txBody>
          <a:bodyPr/>
          <a:lstStyle/>
          <a:p>
            <a:pPr marL="0" indent="0">
              <a:buNone/>
            </a:pPr>
            <a:r>
              <a:rPr lang="en-US" dirty="0"/>
              <a:t>console.log("--------------do while loop--------------------");</a:t>
            </a:r>
          </a:p>
          <a:p>
            <a:pPr marL="0" indent="0">
              <a:buNone/>
            </a:pPr>
            <a:r>
              <a:rPr lang="en-US" dirty="0"/>
              <a:t>let j=0;</a:t>
            </a:r>
          </a:p>
          <a:p>
            <a:pPr marL="0" indent="0">
              <a:buNone/>
            </a:pPr>
            <a:r>
              <a:rPr lang="en-US" dirty="0"/>
              <a:t>do{</a:t>
            </a:r>
          </a:p>
          <a:p>
            <a:pPr marL="0" indent="0">
              <a:buNone/>
            </a:pPr>
            <a:r>
              <a:rPr lang="en-US" dirty="0"/>
              <a:t>    console.log(employees[j]);</a:t>
            </a:r>
          </a:p>
          <a:p>
            <a:pPr marL="0" indent="0">
              <a:buNone/>
            </a:pPr>
            <a:r>
              <a:rPr lang="en-US" dirty="0"/>
              <a:t>    </a:t>
            </a:r>
            <a:r>
              <a:rPr lang="en-US" dirty="0" err="1"/>
              <a:t>j++</a:t>
            </a:r>
            <a:r>
              <a:rPr lang="en-US" dirty="0"/>
              <a:t>;</a:t>
            </a:r>
          </a:p>
          <a:p>
            <a:pPr marL="0" indent="0">
              <a:buNone/>
            </a:pPr>
            <a:r>
              <a:rPr lang="en-US" dirty="0"/>
              <a:t>}while(j&lt;</a:t>
            </a:r>
            <a:r>
              <a:rPr lang="en-US" dirty="0" err="1"/>
              <a:t>employees.length</a:t>
            </a:r>
            <a:r>
              <a:rPr lang="en-US" dirty="0"/>
              <a:t>);</a:t>
            </a:r>
          </a:p>
        </p:txBody>
      </p:sp>
    </p:spTree>
    <p:extLst>
      <p:ext uri="{BB962C8B-B14F-4D97-AF65-F5344CB8AC3E}">
        <p14:creationId xmlns:p14="http://schemas.microsoft.com/office/powerpoint/2010/main" val="19194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09BA-A726-4061-8E91-0907399775A4}"/>
              </a:ext>
            </a:extLst>
          </p:cNvPr>
          <p:cNvSpPr>
            <a:spLocks noGrp="1"/>
          </p:cNvSpPr>
          <p:nvPr>
            <p:ph type="title"/>
          </p:nvPr>
        </p:nvSpPr>
        <p:spPr/>
        <p:txBody>
          <a:bodyPr/>
          <a:lstStyle/>
          <a:p>
            <a:r>
              <a:rPr lang="en-US" dirty="0"/>
              <a:t>Java Script strict mode.</a:t>
            </a:r>
            <a:br>
              <a:rPr lang="en-US" dirty="0"/>
            </a:br>
            <a:endParaRPr lang="en-IN" dirty="0"/>
          </a:p>
        </p:txBody>
      </p:sp>
      <p:sp>
        <p:nvSpPr>
          <p:cNvPr id="3" name="Content Placeholder 2">
            <a:extLst>
              <a:ext uri="{FF2B5EF4-FFF2-40B4-BE49-F238E27FC236}">
                <a16:creationId xmlns:a16="http://schemas.microsoft.com/office/drawing/2014/main" id="{3C4C6E3F-326A-428F-85D6-512897C5D228}"/>
              </a:ext>
            </a:extLst>
          </p:cNvPr>
          <p:cNvSpPr>
            <a:spLocks noGrp="1"/>
          </p:cNvSpPr>
          <p:nvPr>
            <p:ph idx="1"/>
          </p:nvPr>
        </p:nvSpPr>
        <p:spPr/>
        <p:txBody>
          <a:bodyPr>
            <a:normAutofit lnSpcReduction="10000"/>
          </a:bodyPr>
          <a:lstStyle/>
          <a:p>
            <a:r>
              <a:rPr lang="en-US" dirty="0"/>
              <a:t>Strict mode is use in Java script in order to prompt developer to fix some bugs which couldn’t be identified without strict mode.</a:t>
            </a:r>
          </a:p>
          <a:p>
            <a:r>
              <a:rPr lang="en-US" dirty="0"/>
              <a:t>Sometimes if there will be any bug in our code but our HTML page will be rendered successfully but we can’t get desire output and we couldn’t find main reason. So in order to avoid such scenario it’s best practice to use strict mode.</a:t>
            </a:r>
          </a:p>
          <a:p>
            <a:endParaRPr lang="en-US" dirty="0"/>
          </a:p>
          <a:p>
            <a:r>
              <a:rPr lang="en-US" dirty="0"/>
              <a:t>How to use strict mode.</a:t>
            </a:r>
          </a:p>
          <a:p>
            <a:pPr lvl="1"/>
            <a:r>
              <a:rPr lang="en-US" dirty="0"/>
              <a:t>Add ‘use strict’ at the top or first line of our HTML code.</a:t>
            </a:r>
          </a:p>
          <a:p>
            <a:pPr lvl="1"/>
            <a:r>
              <a:rPr lang="en-US" dirty="0"/>
              <a:t>Comments can be added on top of it but you shouldn’t add any line of code on top of it.</a:t>
            </a:r>
            <a:endParaRPr lang="en-IN" dirty="0"/>
          </a:p>
        </p:txBody>
      </p:sp>
    </p:spTree>
    <p:extLst>
      <p:ext uri="{BB962C8B-B14F-4D97-AF65-F5344CB8AC3E}">
        <p14:creationId xmlns:p14="http://schemas.microsoft.com/office/powerpoint/2010/main" val="228031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BF6AB195FA6B40BB05C998728EFA1C" ma:contentTypeVersion="14" ma:contentTypeDescription="Create a new document." ma:contentTypeScope="" ma:versionID="36a31e67a0ebb9353d8ed00dc44ea807">
  <xsd:schema xmlns:xsd="http://www.w3.org/2001/XMLSchema" xmlns:xs="http://www.w3.org/2001/XMLSchema" xmlns:p="http://schemas.microsoft.com/office/2006/metadata/properties" xmlns:ns3="cabf9d1d-7037-4043-81d1-9a99ac01e8a4" xmlns:ns4="68c7713d-6281-4197-a031-c946640054c5" targetNamespace="http://schemas.microsoft.com/office/2006/metadata/properties" ma:root="true" ma:fieldsID="4b72d673f45b4d64d13f24e2b404a3cd" ns3:_="" ns4:_="">
    <xsd:import namespace="cabf9d1d-7037-4043-81d1-9a99ac01e8a4"/>
    <xsd:import namespace="68c7713d-6281-4197-a031-c946640054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f9d1d-7037-4043-81d1-9a99ac01e8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7713d-6281-4197-a031-c946640054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DCAD0-1794-4FED-93A9-F3D5FF2E527C}">
  <ds:schemaRefs>
    <ds:schemaRef ds:uri="http://schemas.microsoft.com/sharepoint/v3/contenttype/forms"/>
  </ds:schemaRefs>
</ds:datastoreItem>
</file>

<file path=customXml/itemProps2.xml><?xml version="1.0" encoding="utf-8"?>
<ds:datastoreItem xmlns:ds="http://schemas.openxmlformats.org/officeDocument/2006/customXml" ds:itemID="{4C5D109E-C9A6-4D8D-B089-4CE246C002A7}">
  <ds:schemaRefs>
    <ds:schemaRef ds:uri="http://www.w3.org/XML/1998/namespace"/>
    <ds:schemaRef ds:uri="http://purl.org/dc/elements/1.1/"/>
    <ds:schemaRef ds:uri="http://schemas.microsoft.com/office/2006/documentManagement/types"/>
    <ds:schemaRef ds:uri="http://schemas.microsoft.com/office/2006/metadata/properties"/>
    <ds:schemaRef ds:uri="68c7713d-6281-4197-a031-c946640054c5"/>
    <ds:schemaRef ds:uri="http://schemas.openxmlformats.org/package/2006/metadata/core-properties"/>
    <ds:schemaRef ds:uri="http://purl.org/dc/dcmitype/"/>
    <ds:schemaRef ds:uri="http://purl.org/dc/terms/"/>
    <ds:schemaRef ds:uri="http://schemas.microsoft.com/office/infopath/2007/PartnerControls"/>
    <ds:schemaRef ds:uri="cabf9d1d-7037-4043-81d1-9a99ac01e8a4"/>
  </ds:schemaRefs>
</ds:datastoreItem>
</file>

<file path=customXml/itemProps3.xml><?xml version="1.0" encoding="utf-8"?>
<ds:datastoreItem xmlns:ds="http://schemas.openxmlformats.org/officeDocument/2006/customXml" ds:itemID="{EDC8DCF8-0493-4EA5-98EF-9F4071913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f9d1d-7037-4043-81d1-9a99ac01e8a4"/>
    <ds:schemaRef ds:uri="68c7713d-6281-4197-a031-c94664005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336</TotalTime>
  <Words>2395</Words>
  <Application>Microsoft Office PowerPoint</Application>
  <PresentationFormat>Widescreen</PresentationFormat>
  <Paragraphs>322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Java Script</vt:lpstr>
      <vt:lpstr>Objectives</vt:lpstr>
      <vt:lpstr>Loops and Iterating Array using  loop</vt:lpstr>
      <vt:lpstr>for</vt:lpstr>
      <vt:lpstr>for in</vt:lpstr>
      <vt:lpstr>for of</vt:lpstr>
      <vt:lpstr>While loop</vt:lpstr>
      <vt:lpstr>do while</vt:lpstr>
      <vt:lpstr>Java Script strict mode. </vt:lpstr>
      <vt:lpstr>Java Script strict mode. </vt:lpstr>
      <vt:lpstr>JS Functions</vt:lpstr>
      <vt:lpstr>Function in js</vt:lpstr>
      <vt:lpstr>Function in js</vt:lpstr>
      <vt:lpstr>Function in js</vt:lpstr>
      <vt:lpstr>Function in js</vt:lpstr>
      <vt:lpstr>Function calling other Function</vt:lpstr>
      <vt:lpstr>Function calling other Function</vt:lpstr>
      <vt:lpstr>Function calling other Function</vt:lpstr>
      <vt:lpstr>Function Declaration Vs Expression </vt:lpstr>
      <vt:lpstr>Function as an Expression</vt:lpstr>
      <vt:lpstr>Function as an Expression</vt:lpstr>
      <vt:lpstr>Arrow function</vt:lpstr>
      <vt:lpstr>Array</vt:lpstr>
      <vt:lpstr>Arrow Function:</vt:lpstr>
      <vt:lpstr>Basic Array Operations (Methods)</vt:lpstr>
      <vt:lpstr>Declaring Array</vt:lpstr>
      <vt:lpstr>Methods of Array</vt:lpstr>
      <vt:lpstr>Methods of Array</vt:lpstr>
      <vt:lpstr>Object</vt:lpstr>
      <vt:lpstr>Manipulate data of object using dot and bracket.</vt:lpstr>
      <vt:lpstr>Object</vt:lpstr>
      <vt:lpstr>Methods in Java Script Object</vt:lpstr>
      <vt:lpstr>Calling Object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Bhushan Paradkar</dc:creator>
  <cp:lastModifiedBy>Bhushan Paradkar</cp:lastModifiedBy>
  <cp:revision>5</cp:revision>
  <dcterms:created xsi:type="dcterms:W3CDTF">2022-07-28T16:44:31Z</dcterms:created>
  <dcterms:modified xsi:type="dcterms:W3CDTF">2022-09-22T19:35:41Z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0x010100D6BF6AB195FA6B40BB05C998728EFA1C</vt:lpwstr>
  </property>
</Properties>
</file>