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36" r:id="rId5"/>
    <p:sldId id="337" r:id="rId6"/>
    <p:sldId id="338" r:id="rId7"/>
    <p:sldId id="339" r:id="rId8"/>
    <p:sldId id="340" r:id="rId9"/>
    <p:sldId id="341" r:id="rId10"/>
    <p:sldId id="267" r:id="rId11"/>
    <p:sldId id="268" r:id="rId12"/>
    <p:sldId id="271" r:id="rId13"/>
    <p:sldId id="272" r:id="rId14"/>
    <p:sldId id="273" r:id="rId15"/>
    <p:sldId id="269" r:id="rId16"/>
    <p:sldId id="270"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28" r:id="rId33"/>
    <p:sldId id="330" r:id="rId34"/>
    <p:sldId id="331" r:id="rId35"/>
    <p:sldId id="329" r:id="rId36"/>
    <p:sldId id="342" r:id="rId37"/>
    <p:sldId id="343" r:id="rId38"/>
    <p:sldId id="333" r:id="rId39"/>
    <p:sldId id="334" r:id="rId40"/>
    <p:sldId id="335" r:id="rId41"/>
    <p:sldId id="263" r:id="rId42"/>
    <p:sldId id="264" r:id="rId43"/>
    <p:sldId id="265" r:id="rId44"/>
    <p:sldId id="305" r:id="rId45"/>
    <p:sldId id="304" r:id="rId46"/>
    <p:sldId id="306" r:id="rId47"/>
    <p:sldId id="307" r:id="rId48"/>
    <p:sldId id="308" r:id="rId49"/>
    <p:sldId id="266" r:id="rId50"/>
    <p:sldId id="309" r:id="rId51"/>
    <p:sldId id="292" r:id="rId52"/>
    <p:sldId id="310" r:id="rId53"/>
    <p:sldId id="260" r:id="rId54"/>
    <p:sldId id="261" r:id="rId55"/>
    <p:sldId id="262" r:id="rId56"/>
    <p:sldId id="293" r:id="rId57"/>
    <p:sldId id="294" r:id="rId58"/>
    <p:sldId id="295" r:id="rId59"/>
    <p:sldId id="296" r:id="rId60"/>
    <p:sldId id="297" r:id="rId61"/>
    <p:sldId id="298" r:id="rId62"/>
    <p:sldId id="299" r:id="rId63"/>
    <p:sldId id="300" r:id="rId64"/>
    <p:sldId id="34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B4735326-C053-45A0-817D-0E7862C65B19}"/>
    <pc:docChg chg="undo custSel addSld delSld modSld sldOrd">
      <pc:chgData name="Bhushan Paradkar" userId="34e5527b-0322-46c9-85e8-191e72d03a67" providerId="ADAL" clId="{B4735326-C053-45A0-817D-0E7862C65B19}" dt="2022-09-26T04:42:04.846" v="3262" actId="20577"/>
      <pc:docMkLst>
        <pc:docMk/>
      </pc:docMkLst>
      <pc:sldChg chg="ord">
        <pc:chgData name="Bhushan Paradkar" userId="34e5527b-0322-46c9-85e8-191e72d03a67" providerId="ADAL" clId="{B4735326-C053-45A0-817D-0E7862C65B19}" dt="2022-09-25T15:04:49.464" v="529"/>
        <pc:sldMkLst>
          <pc:docMk/>
          <pc:sldMk cId="149567526" sldId="258"/>
        </pc:sldMkLst>
      </pc:sldChg>
      <pc:sldChg chg="del">
        <pc:chgData name="Bhushan Paradkar" userId="34e5527b-0322-46c9-85e8-191e72d03a67" providerId="ADAL" clId="{B4735326-C053-45A0-817D-0E7862C65B19}" dt="2022-09-25T20:33:55.408" v="3232" actId="2696"/>
        <pc:sldMkLst>
          <pc:docMk/>
          <pc:sldMk cId="3285596195" sldId="259"/>
        </pc:sldMkLst>
      </pc:sldChg>
      <pc:sldChg chg="addSp modSp add modAnim">
        <pc:chgData name="Bhushan Paradkar" userId="34e5527b-0322-46c9-85e8-191e72d03a67" providerId="ADAL" clId="{B4735326-C053-45A0-817D-0E7862C65B19}" dt="2022-09-25T15:00:21.699" v="385"/>
        <pc:sldMkLst>
          <pc:docMk/>
          <pc:sldMk cId="3333021724" sldId="260"/>
        </pc:sldMkLst>
        <pc:spChg chg="mod">
          <ac:chgData name="Bhushan Paradkar" userId="34e5527b-0322-46c9-85e8-191e72d03a67" providerId="ADAL" clId="{B4735326-C053-45A0-817D-0E7862C65B19}" dt="2022-09-25T14:47:34.524" v="10" actId="20577"/>
          <ac:spMkLst>
            <pc:docMk/>
            <pc:sldMk cId="3333021724" sldId="260"/>
            <ac:spMk id="2" creationId="{A72A6BA8-1384-480F-AF17-87321C2077F9}"/>
          </ac:spMkLst>
        </pc:spChg>
        <pc:spChg chg="mod">
          <ac:chgData name="Bhushan Paradkar" userId="34e5527b-0322-46c9-85e8-191e72d03a67" providerId="ADAL" clId="{B4735326-C053-45A0-817D-0E7862C65B19}" dt="2022-09-25T14:58:21.777" v="356" actId="1076"/>
          <ac:spMkLst>
            <pc:docMk/>
            <pc:sldMk cId="3333021724" sldId="260"/>
            <ac:spMk id="3" creationId="{B69EB4D8-904F-4499-96B8-901FFFF79581}"/>
          </ac:spMkLst>
        </pc:spChg>
        <pc:spChg chg="add mod">
          <ac:chgData name="Bhushan Paradkar" userId="34e5527b-0322-46c9-85e8-191e72d03a67" providerId="ADAL" clId="{B4735326-C053-45A0-817D-0E7862C65B19}" dt="2022-09-25T14:58:20.361" v="355" actId="2085"/>
          <ac:spMkLst>
            <pc:docMk/>
            <pc:sldMk cId="3333021724" sldId="260"/>
            <ac:spMk id="4" creationId="{63F60FEA-3539-4DB6-AF83-0CF347D02802}"/>
          </ac:spMkLst>
        </pc:spChg>
        <pc:spChg chg="add mod">
          <ac:chgData name="Bhushan Paradkar" userId="34e5527b-0322-46c9-85e8-191e72d03a67" providerId="ADAL" clId="{B4735326-C053-45A0-817D-0E7862C65B19}" dt="2022-09-25T15:00:08.733" v="383" actId="6549"/>
          <ac:spMkLst>
            <pc:docMk/>
            <pc:sldMk cId="3333021724" sldId="260"/>
            <ac:spMk id="5" creationId="{F68E5D6B-7778-4EE8-9558-B25DCA25573D}"/>
          </ac:spMkLst>
        </pc:spChg>
      </pc:sldChg>
      <pc:sldChg chg="modSp add modAnim">
        <pc:chgData name="Bhushan Paradkar" userId="34e5527b-0322-46c9-85e8-191e72d03a67" providerId="ADAL" clId="{B4735326-C053-45A0-817D-0E7862C65B19}" dt="2022-09-25T15:02:16.870" v="426"/>
        <pc:sldMkLst>
          <pc:docMk/>
          <pc:sldMk cId="174961994" sldId="261"/>
        </pc:sldMkLst>
        <pc:spChg chg="mod">
          <ac:chgData name="Bhushan Paradkar" userId="34e5527b-0322-46c9-85e8-191e72d03a67" providerId="ADAL" clId="{B4735326-C053-45A0-817D-0E7862C65B19}" dt="2022-09-25T15:00:39.486" v="404" actId="1076"/>
          <ac:spMkLst>
            <pc:docMk/>
            <pc:sldMk cId="174961994" sldId="261"/>
            <ac:spMk id="2" creationId="{0F64703D-4BA5-4D48-B3AE-02DCC447AADB}"/>
          </ac:spMkLst>
        </pc:spChg>
        <pc:spChg chg="mod">
          <ac:chgData name="Bhushan Paradkar" userId="34e5527b-0322-46c9-85e8-191e72d03a67" providerId="ADAL" clId="{B4735326-C053-45A0-817D-0E7862C65B19}" dt="2022-09-25T15:02:06" v="424" actId="6549"/>
          <ac:spMkLst>
            <pc:docMk/>
            <pc:sldMk cId="174961994" sldId="261"/>
            <ac:spMk id="3" creationId="{84E58970-4165-4A19-B308-C4351C052D99}"/>
          </ac:spMkLst>
        </pc:spChg>
      </pc:sldChg>
      <pc:sldChg chg="addSp modSp add modAnim">
        <pc:chgData name="Bhushan Paradkar" userId="34e5527b-0322-46c9-85e8-191e72d03a67" providerId="ADAL" clId="{B4735326-C053-45A0-817D-0E7862C65B19}" dt="2022-09-25T15:04:17.981" v="528"/>
        <pc:sldMkLst>
          <pc:docMk/>
          <pc:sldMk cId="4103370092" sldId="262"/>
        </pc:sldMkLst>
        <pc:spChg chg="mod">
          <ac:chgData name="Bhushan Paradkar" userId="34e5527b-0322-46c9-85e8-191e72d03a67" providerId="ADAL" clId="{B4735326-C053-45A0-817D-0E7862C65B19}" dt="2022-09-25T15:03:30.787" v="521" actId="20577"/>
          <ac:spMkLst>
            <pc:docMk/>
            <pc:sldMk cId="4103370092" sldId="262"/>
            <ac:spMk id="3" creationId="{84E58970-4165-4A19-B308-C4351C052D99}"/>
          </ac:spMkLst>
        </pc:spChg>
        <pc:picChg chg="add mod">
          <ac:chgData name="Bhushan Paradkar" userId="34e5527b-0322-46c9-85e8-191e72d03a67" providerId="ADAL" clId="{B4735326-C053-45A0-817D-0E7862C65B19}" dt="2022-09-25T15:04:12.192" v="527" actId="14100"/>
          <ac:picMkLst>
            <pc:docMk/>
            <pc:sldMk cId="4103370092" sldId="262"/>
            <ac:picMk id="4" creationId="{9BB56727-9CFC-4340-868D-CA4BD8A5C9F1}"/>
          </ac:picMkLst>
        </pc:picChg>
      </pc:sldChg>
      <pc:sldChg chg="add">
        <pc:chgData name="Bhushan Paradkar" userId="34e5527b-0322-46c9-85e8-191e72d03a67" providerId="ADAL" clId="{B4735326-C053-45A0-817D-0E7862C65B19}" dt="2022-09-25T15:13:11.636" v="530"/>
        <pc:sldMkLst>
          <pc:docMk/>
          <pc:sldMk cId="793242904" sldId="263"/>
        </pc:sldMkLst>
      </pc:sldChg>
      <pc:sldChg chg="add">
        <pc:chgData name="Bhushan Paradkar" userId="34e5527b-0322-46c9-85e8-191e72d03a67" providerId="ADAL" clId="{B4735326-C053-45A0-817D-0E7862C65B19}" dt="2022-09-25T15:13:11.636" v="530"/>
        <pc:sldMkLst>
          <pc:docMk/>
          <pc:sldMk cId="290682866" sldId="264"/>
        </pc:sldMkLst>
      </pc:sldChg>
      <pc:sldChg chg="add">
        <pc:chgData name="Bhushan Paradkar" userId="34e5527b-0322-46c9-85e8-191e72d03a67" providerId="ADAL" clId="{B4735326-C053-45A0-817D-0E7862C65B19}" dt="2022-09-25T15:13:11.636" v="530"/>
        <pc:sldMkLst>
          <pc:docMk/>
          <pc:sldMk cId="3446527312" sldId="265"/>
        </pc:sldMkLst>
      </pc:sldChg>
      <pc:sldChg chg="add">
        <pc:chgData name="Bhushan Paradkar" userId="34e5527b-0322-46c9-85e8-191e72d03a67" providerId="ADAL" clId="{B4735326-C053-45A0-817D-0E7862C65B19}" dt="2022-09-25T15:13:11.636" v="530"/>
        <pc:sldMkLst>
          <pc:docMk/>
          <pc:sldMk cId="4157225577" sldId="266"/>
        </pc:sldMkLst>
      </pc:sldChg>
      <pc:sldChg chg="add">
        <pc:chgData name="Bhushan Paradkar" userId="34e5527b-0322-46c9-85e8-191e72d03a67" providerId="ADAL" clId="{B4735326-C053-45A0-817D-0E7862C65B19}" dt="2022-09-25T15:13:11.636" v="530"/>
        <pc:sldMkLst>
          <pc:docMk/>
          <pc:sldMk cId="3981223875" sldId="267"/>
        </pc:sldMkLst>
      </pc:sldChg>
      <pc:sldChg chg="add">
        <pc:chgData name="Bhushan Paradkar" userId="34e5527b-0322-46c9-85e8-191e72d03a67" providerId="ADAL" clId="{B4735326-C053-45A0-817D-0E7862C65B19}" dt="2022-09-25T15:13:11.636" v="530"/>
        <pc:sldMkLst>
          <pc:docMk/>
          <pc:sldMk cId="1458603532" sldId="268"/>
        </pc:sldMkLst>
      </pc:sldChg>
      <pc:sldChg chg="modSp add">
        <pc:chgData name="Bhushan Paradkar" userId="34e5527b-0322-46c9-85e8-191e72d03a67" providerId="ADAL" clId="{B4735326-C053-45A0-817D-0E7862C65B19}" dt="2022-09-25T15:13:36.195" v="531" actId="20577"/>
        <pc:sldMkLst>
          <pc:docMk/>
          <pc:sldMk cId="1435360517" sldId="269"/>
        </pc:sldMkLst>
        <pc:spChg chg="mod">
          <ac:chgData name="Bhushan Paradkar" userId="34e5527b-0322-46c9-85e8-191e72d03a67" providerId="ADAL" clId="{B4735326-C053-45A0-817D-0E7862C65B19}" dt="2022-09-25T15:13:36.195" v="531" actId="20577"/>
          <ac:spMkLst>
            <pc:docMk/>
            <pc:sldMk cId="1435360517" sldId="269"/>
            <ac:spMk id="3" creationId="{CDD341F1-FD14-4BC5-A451-342A5A4A83B6}"/>
          </ac:spMkLst>
        </pc:spChg>
      </pc:sldChg>
      <pc:sldChg chg="modSp add">
        <pc:chgData name="Bhushan Paradkar" userId="34e5527b-0322-46c9-85e8-191e72d03a67" providerId="ADAL" clId="{B4735326-C053-45A0-817D-0E7862C65B19}" dt="2022-09-25T19:42:09.959" v="2620"/>
        <pc:sldMkLst>
          <pc:docMk/>
          <pc:sldMk cId="4066226774" sldId="270"/>
        </pc:sldMkLst>
        <pc:spChg chg="mod">
          <ac:chgData name="Bhushan Paradkar" userId="34e5527b-0322-46c9-85e8-191e72d03a67" providerId="ADAL" clId="{B4735326-C053-45A0-817D-0E7862C65B19}" dt="2022-09-25T19:42:09.959" v="2620"/>
          <ac:spMkLst>
            <pc:docMk/>
            <pc:sldMk cId="4066226774" sldId="270"/>
            <ac:spMk id="3" creationId="{BB1EB60A-6404-4076-BB93-5806AAF5A69C}"/>
          </ac:spMkLst>
        </pc:spChg>
      </pc:sldChg>
      <pc:sldChg chg="add">
        <pc:chgData name="Bhushan Paradkar" userId="34e5527b-0322-46c9-85e8-191e72d03a67" providerId="ADAL" clId="{B4735326-C053-45A0-817D-0E7862C65B19}" dt="2022-09-25T15:13:11.636" v="530"/>
        <pc:sldMkLst>
          <pc:docMk/>
          <pc:sldMk cId="2572078804" sldId="271"/>
        </pc:sldMkLst>
      </pc:sldChg>
      <pc:sldChg chg="add">
        <pc:chgData name="Bhushan Paradkar" userId="34e5527b-0322-46c9-85e8-191e72d03a67" providerId="ADAL" clId="{B4735326-C053-45A0-817D-0E7862C65B19}" dt="2022-09-25T15:13:11.636" v="530"/>
        <pc:sldMkLst>
          <pc:docMk/>
          <pc:sldMk cId="2252697501" sldId="272"/>
        </pc:sldMkLst>
      </pc:sldChg>
      <pc:sldChg chg="modSp add">
        <pc:chgData name="Bhushan Paradkar" userId="34e5527b-0322-46c9-85e8-191e72d03a67" providerId="ADAL" clId="{B4735326-C053-45A0-817D-0E7862C65B19}" dt="2022-09-25T19:38:27.875" v="2615" actId="20577"/>
        <pc:sldMkLst>
          <pc:docMk/>
          <pc:sldMk cId="3187117577" sldId="273"/>
        </pc:sldMkLst>
        <pc:spChg chg="mod">
          <ac:chgData name="Bhushan Paradkar" userId="34e5527b-0322-46c9-85e8-191e72d03a67" providerId="ADAL" clId="{B4735326-C053-45A0-817D-0E7862C65B19}" dt="2022-09-25T19:38:27.875" v="2615" actId="20577"/>
          <ac:spMkLst>
            <pc:docMk/>
            <pc:sldMk cId="3187117577" sldId="273"/>
            <ac:spMk id="3" creationId="{8305669F-558A-4AF1-BA23-6B0D4D3CFDAF}"/>
          </ac:spMkLst>
        </pc:spChg>
      </pc:sldChg>
      <pc:sldChg chg="modSp add">
        <pc:chgData name="Bhushan Paradkar" userId="34e5527b-0322-46c9-85e8-191e72d03a67" providerId="ADAL" clId="{B4735326-C053-45A0-817D-0E7862C65B19}" dt="2022-09-25T19:44:09.701" v="2621"/>
        <pc:sldMkLst>
          <pc:docMk/>
          <pc:sldMk cId="4035346247" sldId="274"/>
        </pc:sldMkLst>
        <pc:spChg chg="mod">
          <ac:chgData name="Bhushan Paradkar" userId="34e5527b-0322-46c9-85e8-191e72d03a67" providerId="ADAL" clId="{B4735326-C053-45A0-817D-0E7862C65B19}" dt="2022-09-25T19:44:09.701" v="2621"/>
          <ac:spMkLst>
            <pc:docMk/>
            <pc:sldMk cId="4035346247" sldId="274"/>
            <ac:spMk id="3" creationId="{DEBA2E8E-475C-48AA-BFE0-EE1BB6699643}"/>
          </ac:spMkLst>
        </pc:spChg>
      </pc:sldChg>
      <pc:sldChg chg="add">
        <pc:chgData name="Bhushan Paradkar" userId="34e5527b-0322-46c9-85e8-191e72d03a67" providerId="ADAL" clId="{B4735326-C053-45A0-817D-0E7862C65B19}" dt="2022-09-25T15:13:11.636" v="530"/>
        <pc:sldMkLst>
          <pc:docMk/>
          <pc:sldMk cId="1664600294" sldId="275"/>
        </pc:sldMkLst>
      </pc:sldChg>
      <pc:sldChg chg="add">
        <pc:chgData name="Bhushan Paradkar" userId="34e5527b-0322-46c9-85e8-191e72d03a67" providerId="ADAL" clId="{B4735326-C053-45A0-817D-0E7862C65B19}" dt="2022-09-25T15:13:11.636" v="530"/>
        <pc:sldMkLst>
          <pc:docMk/>
          <pc:sldMk cId="329356637" sldId="276"/>
        </pc:sldMkLst>
      </pc:sldChg>
      <pc:sldChg chg="add">
        <pc:chgData name="Bhushan Paradkar" userId="34e5527b-0322-46c9-85e8-191e72d03a67" providerId="ADAL" clId="{B4735326-C053-45A0-817D-0E7862C65B19}" dt="2022-09-25T15:13:11.636" v="530"/>
        <pc:sldMkLst>
          <pc:docMk/>
          <pc:sldMk cId="3604058991" sldId="277"/>
        </pc:sldMkLst>
      </pc:sldChg>
      <pc:sldChg chg="add">
        <pc:chgData name="Bhushan Paradkar" userId="34e5527b-0322-46c9-85e8-191e72d03a67" providerId="ADAL" clId="{B4735326-C053-45A0-817D-0E7862C65B19}" dt="2022-09-25T15:13:11.636" v="530"/>
        <pc:sldMkLst>
          <pc:docMk/>
          <pc:sldMk cId="74091384" sldId="278"/>
        </pc:sldMkLst>
      </pc:sldChg>
      <pc:sldChg chg="add">
        <pc:chgData name="Bhushan Paradkar" userId="34e5527b-0322-46c9-85e8-191e72d03a67" providerId="ADAL" clId="{B4735326-C053-45A0-817D-0E7862C65B19}" dt="2022-09-25T15:13:11.636" v="530"/>
        <pc:sldMkLst>
          <pc:docMk/>
          <pc:sldMk cId="1595291907" sldId="279"/>
        </pc:sldMkLst>
      </pc:sldChg>
      <pc:sldChg chg="add">
        <pc:chgData name="Bhushan Paradkar" userId="34e5527b-0322-46c9-85e8-191e72d03a67" providerId="ADAL" clId="{B4735326-C053-45A0-817D-0E7862C65B19}" dt="2022-09-25T15:13:11.636" v="530"/>
        <pc:sldMkLst>
          <pc:docMk/>
          <pc:sldMk cId="2680272029" sldId="280"/>
        </pc:sldMkLst>
      </pc:sldChg>
      <pc:sldChg chg="add">
        <pc:chgData name="Bhushan Paradkar" userId="34e5527b-0322-46c9-85e8-191e72d03a67" providerId="ADAL" clId="{B4735326-C053-45A0-817D-0E7862C65B19}" dt="2022-09-25T15:13:11.636" v="530"/>
        <pc:sldMkLst>
          <pc:docMk/>
          <pc:sldMk cId="94744766" sldId="281"/>
        </pc:sldMkLst>
      </pc:sldChg>
      <pc:sldChg chg="add">
        <pc:chgData name="Bhushan Paradkar" userId="34e5527b-0322-46c9-85e8-191e72d03a67" providerId="ADAL" clId="{B4735326-C053-45A0-817D-0E7862C65B19}" dt="2022-09-25T15:13:11.636" v="530"/>
        <pc:sldMkLst>
          <pc:docMk/>
          <pc:sldMk cId="3116806968" sldId="282"/>
        </pc:sldMkLst>
      </pc:sldChg>
      <pc:sldChg chg="add">
        <pc:chgData name="Bhushan Paradkar" userId="34e5527b-0322-46c9-85e8-191e72d03a67" providerId="ADAL" clId="{B4735326-C053-45A0-817D-0E7862C65B19}" dt="2022-09-25T15:13:11.636" v="530"/>
        <pc:sldMkLst>
          <pc:docMk/>
          <pc:sldMk cId="789292667" sldId="283"/>
        </pc:sldMkLst>
      </pc:sldChg>
      <pc:sldChg chg="add">
        <pc:chgData name="Bhushan Paradkar" userId="34e5527b-0322-46c9-85e8-191e72d03a67" providerId="ADAL" clId="{B4735326-C053-45A0-817D-0E7862C65B19}" dt="2022-09-25T15:13:11.636" v="530"/>
        <pc:sldMkLst>
          <pc:docMk/>
          <pc:sldMk cId="3543687585" sldId="284"/>
        </pc:sldMkLst>
      </pc:sldChg>
      <pc:sldChg chg="add">
        <pc:chgData name="Bhushan Paradkar" userId="34e5527b-0322-46c9-85e8-191e72d03a67" providerId="ADAL" clId="{B4735326-C053-45A0-817D-0E7862C65B19}" dt="2022-09-25T15:13:11.636" v="530"/>
        <pc:sldMkLst>
          <pc:docMk/>
          <pc:sldMk cId="3395596960" sldId="285"/>
        </pc:sldMkLst>
      </pc:sldChg>
      <pc:sldChg chg="add">
        <pc:chgData name="Bhushan Paradkar" userId="34e5527b-0322-46c9-85e8-191e72d03a67" providerId="ADAL" clId="{B4735326-C053-45A0-817D-0E7862C65B19}" dt="2022-09-25T15:13:11.636" v="530"/>
        <pc:sldMkLst>
          <pc:docMk/>
          <pc:sldMk cId="4277589902" sldId="286"/>
        </pc:sldMkLst>
      </pc:sldChg>
      <pc:sldChg chg="add">
        <pc:chgData name="Bhushan Paradkar" userId="34e5527b-0322-46c9-85e8-191e72d03a67" providerId="ADAL" clId="{B4735326-C053-45A0-817D-0E7862C65B19}" dt="2022-09-25T15:13:11.636" v="530"/>
        <pc:sldMkLst>
          <pc:docMk/>
          <pc:sldMk cId="3221152239" sldId="287"/>
        </pc:sldMkLst>
      </pc:sldChg>
      <pc:sldChg chg="add">
        <pc:chgData name="Bhushan Paradkar" userId="34e5527b-0322-46c9-85e8-191e72d03a67" providerId="ADAL" clId="{B4735326-C053-45A0-817D-0E7862C65B19}" dt="2022-09-25T15:13:11.636" v="530"/>
        <pc:sldMkLst>
          <pc:docMk/>
          <pc:sldMk cId="1623732079" sldId="288"/>
        </pc:sldMkLst>
      </pc:sldChg>
      <pc:sldChg chg="add del">
        <pc:chgData name="Bhushan Paradkar" userId="34e5527b-0322-46c9-85e8-191e72d03a67" providerId="ADAL" clId="{B4735326-C053-45A0-817D-0E7862C65B19}" dt="2022-09-25T19:56:52.415" v="2622" actId="2696"/>
        <pc:sldMkLst>
          <pc:docMk/>
          <pc:sldMk cId="1095263195" sldId="289"/>
        </pc:sldMkLst>
      </pc:sldChg>
      <pc:sldChg chg="add del">
        <pc:chgData name="Bhushan Paradkar" userId="34e5527b-0322-46c9-85e8-191e72d03a67" providerId="ADAL" clId="{B4735326-C053-45A0-817D-0E7862C65B19}" dt="2022-09-25T19:56:54.723" v="2623" actId="2696"/>
        <pc:sldMkLst>
          <pc:docMk/>
          <pc:sldMk cId="53015684" sldId="290"/>
        </pc:sldMkLst>
      </pc:sldChg>
      <pc:sldChg chg="add">
        <pc:chgData name="Bhushan Paradkar" userId="34e5527b-0322-46c9-85e8-191e72d03a67" providerId="ADAL" clId="{B4735326-C053-45A0-817D-0E7862C65B19}" dt="2022-09-25T15:13:11.636" v="530"/>
        <pc:sldMkLst>
          <pc:docMk/>
          <pc:sldMk cId="879768734" sldId="292"/>
        </pc:sldMkLst>
      </pc:sldChg>
      <pc:sldChg chg="add">
        <pc:chgData name="Bhushan Paradkar" userId="34e5527b-0322-46c9-85e8-191e72d03a67" providerId="ADAL" clId="{B4735326-C053-45A0-817D-0E7862C65B19}" dt="2022-09-25T20:47:44.002" v="3254"/>
        <pc:sldMkLst>
          <pc:docMk/>
          <pc:sldMk cId="115353594" sldId="293"/>
        </pc:sldMkLst>
      </pc:sldChg>
      <pc:sldChg chg="add">
        <pc:chgData name="Bhushan Paradkar" userId="34e5527b-0322-46c9-85e8-191e72d03a67" providerId="ADAL" clId="{B4735326-C053-45A0-817D-0E7862C65B19}" dt="2022-09-25T20:47:44.002" v="3254"/>
        <pc:sldMkLst>
          <pc:docMk/>
          <pc:sldMk cId="2399402777" sldId="294"/>
        </pc:sldMkLst>
      </pc:sldChg>
      <pc:sldChg chg="add">
        <pc:chgData name="Bhushan Paradkar" userId="34e5527b-0322-46c9-85e8-191e72d03a67" providerId="ADAL" clId="{B4735326-C053-45A0-817D-0E7862C65B19}" dt="2022-09-25T20:47:44.002" v="3254"/>
        <pc:sldMkLst>
          <pc:docMk/>
          <pc:sldMk cId="2513342404" sldId="295"/>
        </pc:sldMkLst>
      </pc:sldChg>
      <pc:sldChg chg="add">
        <pc:chgData name="Bhushan Paradkar" userId="34e5527b-0322-46c9-85e8-191e72d03a67" providerId="ADAL" clId="{B4735326-C053-45A0-817D-0E7862C65B19}" dt="2022-09-25T20:47:44.002" v="3254"/>
        <pc:sldMkLst>
          <pc:docMk/>
          <pc:sldMk cId="959337377" sldId="296"/>
        </pc:sldMkLst>
      </pc:sldChg>
      <pc:sldChg chg="add">
        <pc:chgData name="Bhushan Paradkar" userId="34e5527b-0322-46c9-85e8-191e72d03a67" providerId="ADAL" clId="{B4735326-C053-45A0-817D-0E7862C65B19}" dt="2022-09-25T20:47:44.002" v="3254"/>
        <pc:sldMkLst>
          <pc:docMk/>
          <pc:sldMk cId="533405269" sldId="297"/>
        </pc:sldMkLst>
      </pc:sldChg>
      <pc:sldChg chg="add">
        <pc:chgData name="Bhushan Paradkar" userId="34e5527b-0322-46c9-85e8-191e72d03a67" providerId="ADAL" clId="{B4735326-C053-45A0-817D-0E7862C65B19}" dt="2022-09-25T20:47:44.002" v="3254"/>
        <pc:sldMkLst>
          <pc:docMk/>
          <pc:sldMk cId="848709178" sldId="298"/>
        </pc:sldMkLst>
      </pc:sldChg>
      <pc:sldChg chg="add">
        <pc:chgData name="Bhushan Paradkar" userId="34e5527b-0322-46c9-85e8-191e72d03a67" providerId="ADAL" clId="{B4735326-C053-45A0-817D-0E7862C65B19}" dt="2022-09-25T20:47:44.002" v="3254"/>
        <pc:sldMkLst>
          <pc:docMk/>
          <pc:sldMk cId="3522546267" sldId="299"/>
        </pc:sldMkLst>
      </pc:sldChg>
      <pc:sldChg chg="add">
        <pc:chgData name="Bhushan Paradkar" userId="34e5527b-0322-46c9-85e8-191e72d03a67" providerId="ADAL" clId="{B4735326-C053-45A0-817D-0E7862C65B19}" dt="2022-09-25T20:47:44.002" v="3254"/>
        <pc:sldMkLst>
          <pc:docMk/>
          <pc:sldMk cId="3759200511" sldId="300"/>
        </pc:sldMkLst>
      </pc:sldChg>
      <pc:sldChg chg="add">
        <pc:chgData name="Bhushan Paradkar" userId="34e5527b-0322-46c9-85e8-191e72d03a67" providerId="ADAL" clId="{B4735326-C053-45A0-817D-0E7862C65B19}" dt="2022-09-25T15:13:11.636" v="530"/>
        <pc:sldMkLst>
          <pc:docMk/>
          <pc:sldMk cId="4078802303" sldId="304"/>
        </pc:sldMkLst>
      </pc:sldChg>
      <pc:sldChg chg="add">
        <pc:chgData name="Bhushan Paradkar" userId="34e5527b-0322-46c9-85e8-191e72d03a67" providerId="ADAL" clId="{B4735326-C053-45A0-817D-0E7862C65B19}" dt="2022-09-25T15:13:11.636" v="530"/>
        <pc:sldMkLst>
          <pc:docMk/>
          <pc:sldMk cId="150010121" sldId="305"/>
        </pc:sldMkLst>
      </pc:sldChg>
      <pc:sldChg chg="add">
        <pc:chgData name="Bhushan Paradkar" userId="34e5527b-0322-46c9-85e8-191e72d03a67" providerId="ADAL" clId="{B4735326-C053-45A0-817D-0E7862C65B19}" dt="2022-09-25T15:13:11.636" v="530"/>
        <pc:sldMkLst>
          <pc:docMk/>
          <pc:sldMk cId="2981148247" sldId="306"/>
        </pc:sldMkLst>
      </pc:sldChg>
      <pc:sldChg chg="modSp add">
        <pc:chgData name="Bhushan Paradkar" userId="34e5527b-0322-46c9-85e8-191e72d03a67" providerId="ADAL" clId="{B4735326-C053-45A0-817D-0E7862C65B19}" dt="2022-09-25T20:31:53.008" v="3231" actId="27636"/>
        <pc:sldMkLst>
          <pc:docMk/>
          <pc:sldMk cId="3509514164" sldId="307"/>
        </pc:sldMkLst>
        <pc:spChg chg="mod">
          <ac:chgData name="Bhushan Paradkar" userId="34e5527b-0322-46c9-85e8-191e72d03a67" providerId="ADAL" clId="{B4735326-C053-45A0-817D-0E7862C65B19}" dt="2022-09-25T20:31:53.008" v="3231" actId="27636"/>
          <ac:spMkLst>
            <pc:docMk/>
            <pc:sldMk cId="3509514164" sldId="307"/>
            <ac:spMk id="3" creationId="{1E977A3A-032D-47A6-8640-FC34016D4FD6}"/>
          </ac:spMkLst>
        </pc:spChg>
      </pc:sldChg>
      <pc:sldChg chg="add">
        <pc:chgData name="Bhushan Paradkar" userId="34e5527b-0322-46c9-85e8-191e72d03a67" providerId="ADAL" clId="{B4735326-C053-45A0-817D-0E7862C65B19}" dt="2022-09-25T15:13:11.636" v="530"/>
        <pc:sldMkLst>
          <pc:docMk/>
          <pc:sldMk cId="2984741841" sldId="308"/>
        </pc:sldMkLst>
      </pc:sldChg>
      <pc:sldChg chg="add">
        <pc:chgData name="Bhushan Paradkar" userId="34e5527b-0322-46c9-85e8-191e72d03a67" providerId="ADAL" clId="{B4735326-C053-45A0-817D-0E7862C65B19}" dt="2022-09-25T15:13:11.636" v="530"/>
        <pc:sldMkLst>
          <pc:docMk/>
          <pc:sldMk cId="1639419937" sldId="309"/>
        </pc:sldMkLst>
      </pc:sldChg>
      <pc:sldChg chg="add">
        <pc:chgData name="Bhushan Paradkar" userId="34e5527b-0322-46c9-85e8-191e72d03a67" providerId="ADAL" clId="{B4735326-C053-45A0-817D-0E7862C65B19}" dt="2022-09-25T15:13:11.636" v="530"/>
        <pc:sldMkLst>
          <pc:docMk/>
          <pc:sldMk cId="3865602671" sldId="310"/>
        </pc:sldMkLst>
      </pc:sldChg>
      <pc:sldChg chg="add">
        <pc:chgData name="Bhushan Paradkar" userId="34e5527b-0322-46c9-85e8-191e72d03a67" providerId="ADAL" clId="{B4735326-C053-45A0-817D-0E7862C65B19}" dt="2022-09-25T15:13:11.636" v="530"/>
        <pc:sldMkLst>
          <pc:docMk/>
          <pc:sldMk cId="514528394" sldId="328"/>
        </pc:sldMkLst>
      </pc:sldChg>
      <pc:sldChg chg="addSp modSp add modAnim">
        <pc:chgData name="Bhushan Paradkar" userId="34e5527b-0322-46c9-85e8-191e72d03a67" providerId="ADAL" clId="{B4735326-C053-45A0-817D-0E7862C65B19}" dt="2022-09-25T20:18:51.289" v="3186" actId="20577"/>
        <pc:sldMkLst>
          <pc:docMk/>
          <pc:sldMk cId="1359095639" sldId="329"/>
        </pc:sldMkLst>
        <pc:spChg chg="mod">
          <ac:chgData name="Bhushan Paradkar" userId="34e5527b-0322-46c9-85e8-191e72d03a67" providerId="ADAL" clId="{B4735326-C053-45A0-817D-0E7862C65B19}" dt="2022-09-25T20:18:51.289" v="3186" actId="20577"/>
          <ac:spMkLst>
            <pc:docMk/>
            <pc:sldMk cId="1359095639" sldId="329"/>
            <ac:spMk id="3" creationId="{BF35D399-B490-4621-AD1D-2F4E2F4F1735}"/>
          </ac:spMkLst>
        </pc:spChg>
        <pc:picChg chg="add mod">
          <ac:chgData name="Bhushan Paradkar" userId="34e5527b-0322-46c9-85e8-191e72d03a67" providerId="ADAL" clId="{B4735326-C053-45A0-817D-0E7862C65B19}" dt="2022-09-25T20:18:39.320" v="3152" actId="1076"/>
          <ac:picMkLst>
            <pc:docMk/>
            <pc:sldMk cId="1359095639" sldId="329"/>
            <ac:picMk id="4" creationId="{D724F62A-6487-4E17-8934-828AC541E4EC}"/>
          </ac:picMkLst>
        </pc:picChg>
      </pc:sldChg>
      <pc:sldChg chg="add">
        <pc:chgData name="Bhushan Paradkar" userId="34e5527b-0322-46c9-85e8-191e72d03a67" providerId="ADAL" clId="{B4735326-C053-45A0-817D-0E7862C65B19}" dt="2022-09-25T15:13:11.636" v="530"/>
        <pc:sldMkLst>
          <pc:docMk/>
          <pc:sldMk cId="2767499030" sldId="330"/>
        </pc:sldMkLst>
      </pc:sldChg>
      <pc:sldChg chg="add">
        <pc:chgData name="Bhushan Paradkar" userId="34e5527b-0322-46c9-85e8-191e72d03a67" providerId="ADAL" clId="{B4735326-C053-45A0-817D-0E7862C65B19}" dt="2022-09-25T15:13:11.636" v="530"/>
        <pc:sldMkLst>
          <pc:docMk/>
          <pc:sldMk cId="272214972" sldId="331"/>
        </pc:sldMkLst>
      </pc:sldChg>
      <pc:sldChg chg="add del">
        <pc:chgData name="Bhushan Paradkar" userId="34e5527b-0322-46c9-85e8-191e72d03a67" providerId="ADAL" clId="{B4735326-C053-45A0-817D-0E7862C65B19}" dt="2022-09-25T20:27:43.349" v="3229" actId="2696"/>
        <pc:sldMkLst>
          <pc:docMk/>
          <pc:sldMk cId="2314046565" sldId="332"/>
        </pc:sldMkLst>
      </pc:sldChg>
      <pc:sldChg chg="add">
        <pc:chgData name="Bhushan Paradkar" userId="34e5527b-0322-46c9-85e8-191e72d03a67" providerId="ADAL" clId="{B4735326-C053-45A0-817D-0E7862C65B19}" dt="2022-09-25T15:13:11.636" v="530"/>
        <pc:sldMkLst>
          <pc:docMk/>
          <pc:sldMk cId="1843820699" sldId="333"/>
        </pc:sldMkLst>
      </pc:sldChg>
      <pc:sldChg chg="add">
        <pc:chgData name="Bhushan Paradkar" userId="34e5527b-0322-46c9-85e8-191e72d03a67" providerId="ADAL" clId="{B4735326-C053-45A0-817D-0E7862C65B19}" dt="2022-09-25T15:13:11.636" v="530"/>
        <pc:sldMkLst>
          <pc:docMk/>
          <pc:sldMk cId="653179194" sldId="334"/>
        </pc:sldMkLst>
      </pc:sldChg>
      <pc:sldChg chg="add">
        <pc:chgData name="Bhushan Paradkar" userId="34e5527b-0322-46c9-85e8-191e72d03a67" providerId="ADAL" clId="{B4735326-C053-45A0-817D-0E7862C65B19}" dt="2022-09-25T15:13:11.636" v="530"/>
        <pc:sldMkLst>
          <pc:docMk/>
          <pc:sldMk cId="4132341602" sldId="335"/>
        </pc:sldMkLst>
      </pc:sldChg>
      <pc:sldChg chg="addSp modSp add modAnim">
        <pc:chgData name="Bhushan Paradkar" userId="34e5527b-0322-46c9-85e8-191e72d03a67" providerId="ADAL" clId="{B4735326-C053-45A0-817D-0E7862C65B19}" dt="2022-09-26T04:00:45.436" v="3261" actId="20577"/>
        <pc:sldMkLst>
          <pc:docMk/>
          <pc:sldMk cId="3162154108" sldId="336"/>
        </pc:sldMkLst>
        <pc:spChg chg="mod">
          <ac:chgData name="Bhushan Paradkar" userId="34e5527b-0322-46c9-85e8-191e72d03a67" providerId="ADAL" clId="{B4735326-C053-45A0-817D-0E7862C65B19}" dt="2022-09-25T16:08:17.970" v="875" actId="1076"/>
          <ac:spMkLst>
            <pc:docMk/>
            <pc:sldMk cId="3162154108" sldId="336"/>
            <ac:spMk id="2" creationId="{C297564C-E697-4D9B-9350-E13033A8462E}"/>
          </ac:spMkLst>
        </pc:spChg>
        <pc:spChg chg="mod">
          <ac:chgData name="Bhushan Paradkar" userId="34e5527b-0322-46c9-85e8-191e72d03a67" providerId="ADAL" clId="{B4735326-C053-45A0-817D-0E7862C65B19}" dt="2022-09-26T04:00:45.436" v="3261" actId="20577"/>
          <ac:spMkLst>
            <pc:docMk/>
            <pc:sldMk cId="3162154108" sldId="336"/>
            <ac:spMk id="3" creationId="{1E38E8FC-F79E-417A-9030-02318D53CCD8}"/>
          </ac:spMkLst>
        </pc:spChg>
        <pc:spChg chg="add mod">
          <ac:chgData name="Bhushan Paradkar" userId="34e5527b-0322-46c9-85e8-191e72d03a67" providerId="ADAL" clId="{B4735326-C053-45A0-817D-0E7862C65B19}" dt="2022-09-25T16:13:08.386" v="945"/>
          <ac:spMkLst>
            <pc:docMk/>
            <pc:sldMk cId="3162154108" sldId="336"/>
            <ac:spMk id="4" creationId="{8A183586-26EC-4287-B4B3-CF58E0A6EF9E}"/>
          </ac:spMkLst>
        </pc:spChg>
        <pc:picChg chg="add mod">
          <ac:chgData name="Bhushan Paradkar" userId="34e5527b-0322-46c9-85e8-191e72d03a67" providerId="ADAL" clId="{B4735326-C053-45A0-817D-0E7862C65B19}" dt="2022-09-25T16:14:25.316" v="956" actId="1076"/>
          <ac:picMkLst>
            <pc:docMk/>
            <pc:sldMk cId="3162154108" sldId="336"/>
            <ac:picMk id="5" creationId="{2320F9EF-EF2F-45A7-B6E0-29749C7EC657}"/>
          </ac:picMkLst>
        </pc:picChg>
      </pc:sldChg>
      <pc:sldChg chg="addSp delSp modSp add addAnim delAnim modAnim">
        <pc:chgData name="Bhushan Paradkar" userId="34e5527b-0322-46c9-85e8-191e72d03a67" providerId="ADAL" clId="{B4735326-C053-45A0-817D-0E7862C65B19}" dt="2022-09-26T04:42:04.846" v="3262" actId="20577"/>
        <pc:sldMkLst>
          <pc:docMk/>
          <pc:sldMk cId="2057490061" sldId="337"/>
        </pc:sldMkLst>
        <pc:spChg chg="add del mod">
          <ac:chgData name="Bhushan Paradkar" userId="34e5527b-0322-46c9-85e8-191e72d03a67" providerId="ADAL" clId="{B4735326-C053-45A0-817D-0E7862C65B19}" dt="2022-09-25T16:17:46.055" v="1290" actId="20577"/>
          <ac:spMkLst>
            <pc:docMk/>
            <pc:sldMk cId="2057490061" sldId="337"/>
            <ac:spMk id="3" creationId="{1E38E8FC-F79E-417A-9030-02318D53CCD8}"/>
          </ac:spMkLst>
        </pc:spChg>
        <pc:spChg chg="mod">
          <ac:chgData name="Bhushan Paradkar" userId="34e5527b-0322-46c9-85e8-191e72d03a67" providerId="ADAL" clId="{B4735326-C053-45A0-817D-0E7862C65B19}" dt="2022-09-25T16:24:37.559" v="1356" actId="2085"/>
          <ac:spMkLst>
            <pc:docMk/>
            <pc:sldMk cId="2057490061" sldId="337"/>
            <ac:spMk id="4" creationId="{8A183586-26EC-4287-B4B3-CF58E0A6EF9E}"/>
          </ac:spMkLst>
        </pc:spChg>
        <pc:spChg chg="add mod">
          <ac:chgData name="Bhushan Paradkar" userId="34e5527b-0322-46c9-85e8-191e72d03a67" providerId="ADAL" clId="{B4735326-C053-45A0-817D-0E7862C65B19}" dt="2022-09-26T04:42:04.846" v="3262" actId="20577"/>
          <ac:spMkLst>
            <pc:docMk/>
            <pc:sldMk cId="2057490061" sldId="337"/>
            <ac:spMk id="6" creationId="{7ACEFABA-1309-48D4-8B13-33DFCB55D380}"/>
          </ac:spMkLst>
        </pc:spChg>
        <pc:picChg chg="add del">
          <ac:chgData name="Bhushan Paradkar" userId="34e5527b-0322-46c9-85e8-191e72d03a67" providerId="ADAL" clId="{B4735326-C053-45A0-817D-0E7862C65B19}" dt="2022-09-25T16:18:14.676" v="1292" actId="478"/>
          <ac:picMkLst>
            <pc:docMk/>
            <pc:sldMk cId="2057490061" sldId="337"/>
            <ac:picMk id="5" creationId="{2320F9EF-EF2F-45A7-B6E0-29749C7EC657}"/>
          </ac:picMkLst>
        </pc:picChg>
      </pc:sldChg>
      <pc:sldChg chg="addSp modSp add modAnim">
        <pc:chgData name="Bhushan Paradkar" userId="34e5527b-0322-46c9-85e8-191e72d03a67" providerId="ADAL" clId="{B4735326-C053-45A0-817D-0E7862C65B19}" dt="2022-09-25T18:13:23.824" v="1730"/>
        <pc:sldMkLst>
          <pc:docMk/>
          <pc:sldMk cId="2218805113" sldId="338"/>
        </pc:sldMkLst>
        <pc:spChg chg="mod">
          <ac:chgData name="Bhushan Paradkar" userId="34e5527b-0322-46c9-85e8-191e72d03a67" providerId="ADAL" clId="{B4735326-C053-45A0-817D-0E7862C65B19}" dt="2022-09-25T18:03:41.600" v="1417" actId="20577"/>
          <ac:spMkLst>
            <pc:docMk/>
            <pc:sldMk cId="2218805113" sldId="338"/>
            <ac:spMk id="2" creationId="{193B645B-D596-40BD-AB78-B58C33844BBB}"/>
          </ac:spMkLst>
        </pc:spChg>
        <pc:spChg chg="mod">
          <ac:chgData name="Bhushan Paradkar" userId="34e5527b-0322-46c9-85e8-191e72d03a67" providerId="ADAL" clId="{B4735326-C053-45A0-817D-0E7862C65B19}" dt="2022-09-25T18:12:17.386" v="1725" actId="20577"/>
          <ac:spMkLst>
            <pc:docMk/>
            <pc:sldMk cId="2218805113" sldId="338"/>
            <ac:spMk id="3" creationId="{D1770CED-28AD-4C6F-8F55-5B0A8035A44A}"/>
          </ac:spMkLst>
        </pc:spChg>
        <pc:picChg chg="add mod">
          <ac:chgData name="Bhushan Paradkar" userId="34e5527b-0322-46c9-85e8-191e72d03a67" providerId="ADAL" clId="{B4735326-C053-45A0-817D-0E7862C65B19}" dt="2022-09-25T18:13:18.764" v="1729" actId="1076"/>
          <ac:picMkLst>
            <pc:docMk/>
            <pc:sldMk cId="2218805113" sldId="338"/>
            <ac:picMk id="4" creationId="{250B8233-2CF2-4D7B-9CAA-865A8324145F}"/>
          </ac:picMkLst>
        </pc:picChg>
      </pc:sldChg>
      <pc:sldChg chg="addSp delSp modSp add delAnim modAnim">
        <pc:chgData name="Bhushan Paradkar" userId="34e5527b-0322-46c9-85e8-191e72d03a67" providerId="ADAL" clId="{B4735326-C053-45A0-817D-0E7862C65B19}" dt="2022-09-25T18:23:10.015" v="1859" actId="14100"/>
        <pc:sldMkLst>
          <pc:docMk/>
          <pc:sldMk cId="2907957635" sldId="339"/>
        </pc:sldMkLst>
        <pc:spChg chg="mod">
          <ac:chgData name="Bhushan Paradkar" userId="34e5527b-0322-46c9-85e8-191e72d03a67" providerId="ADAL" clId="{B4735326-C053-45A0-817D-0E7862C65B19}" dt="2022-09-25T18:22:30.036" v="1852" actId="20577"/>
          <ac:spMkLst>
            <pc:docMk/>
            <pc:sldMk cId="2907957635" sldId="339"/>
            <ac:spMk id="3" creationId="{D1770CED-28AD-4C6F-8F55-5B0A8035A44A}"/>
          </ac:spMkLst>
        </pc:spChg>
        <pc:picChg chg="del">
          <ac:chgData name="Bhushan Paradkar" userId="34e5527b-0322-46c9-85e8-191e72d03a67" providerId="ADAL" clId="{B4735326-C053-45A0-817D-0E7862C65B19}" dt="2022-09-25T18:14:56.953" v="1732" actId="478"/>
          <ac:picMkLst>
            <pc:docMk/>
            <pc:sldMk cId="2907957635" sldId="339"/>
            <ac:picMk id="4" creationId="{250B8233-2CF2-4D7B-9CAA-865A8324145F}"/>
          </ac:picMkLst>
        </pc:picChg>
        <pc:picChg chg="add mod">
          <ac:chgData name="Bhushan Paradkar" userId="34e5527b-0322-46c9-85e8-191e72d03a67" providerId="ADAL" clId="{B4735326-C053-45A0-817D-0E7862C65B19}" dt="2022-09-25T18:23:10.015" v="1859" actId="14100"/>
          <ac:picMkLst>
            <pc:docMk/>
            <pc:sldMk cId="2907957635" sldId="339"/>
            <ac:picMk id="5" creationId="{F6C601F8-CD17-4541-8FEC-5DDC932E142E}"/>
          </ac:picMkLst>
        </pc:picChg>
        <pc:picChg chg="add mod">
          <ac:chgData name="Bhushan Paradkar" userId="34e5527b-0322-46c9-85e8-191e72d03a67" providerId="ADAL" clId="{B4735326-C053-45A0-817D-0E7862C65B19}" dt="2022-09-25T18:23:01.432" v="1857" actId="1076"/>
          <ac:picMkLst>
            <pc:docMk/>
            <pc:sldMk cId="2907957635" sldId="339"/>
            <ac:picMk id="6" creationId="{C4919AA4-1E20-4F53-914E-222CD4886BE4}"/>
          </ac:picMkLst>
        </pc:picChg>
      </pc:sldChg>
      <pc:sldChg chg="modSp add modAnim">
        <pc:chgData name="Bhushan Paradkar" userId="34e5527b-0322-46c9-85e8-191e72d03a67" providerId="ADAL" clId="{B4735326-C053-45A0-817D-0E7862C65B19}" dt="2022-09-25T19:33:56.048" v="2547" actId="20577"/>
        <pc:sldMkLst>
          <pc:docMk/>
          <pc:sldMk cId="958039596" sldId="340"/>
        </pc:sldMkLst>
        <pc:spChg chg="mod">
          <ac:chgData name="Bhushan Paradkar" userId="34e5527b-0322-46c9-85e8-191e72d03a67" providerId="ADAL" clId="{B4735326-C053-45A0-817D-0E7862C65B19}" dt="2022-09-25T19:26:28.198" v="1875" actId="20577"/>
          <ac:spMkLst>
            <pc:docMk/>
            <pc:sldMk cId="958039596" sldId="340"/>
            <ac:spMk id="2" creationId="{E687078F-5D17-42DF-AB75-CEBF9CAB14DF}"/>
          </ac:spMkLst>
        </pc:spChg>
        <pc:spChg chg="mod">
          <ac:chgData name="Bhushan Paradkar" userId="34e5527b-0322-46c9-85e8-191e72d03a67" providerId="ADAL" clId="{B4735326-C053-45A0-817D-0E7862C65B19}" dt="2022-09-25T19:33:56.048" v="2547" actId="20577"/>
          <ac:spMkLst>
            <pc:docMk/>
            <pc:sldMk cId="958039596" sldId="340"/>
            <ac:spMk id="3" creationId="{7D62164F-B044-4650-AF5B-12DC35348A9D}"/>
          </ac:spMkLst>
        </pc:spChg>
      </pc:sldChg>
      <pc:sldChg chg="modSp add modAnim">
        <pc:chgData name="Bhushan Paradkar" userId="34e5527b-0322-46c9-85e8-191e72d03a67" providerId="ADAL" clId="{B4735326-C053-45A0-817D-0E7862C65B19}" dt="2022-09-25T19:34:58.878" v="2598"/>
        <pc:sldMkLst>
          <pc:docMk/>
          <pc:sldMk cId="1713449552" sldId="341"/>
        </pc:sldMkLst>
        <pc:spChg chg="mod">
          <ac:chgData name="Bhushan Paradkar" userId="34e5527b-0322-46c9-85e8-191e72d03a67" providerId="ADAL" clId="{B4735326-C053-45A0-817D-0E7862C65B19}" dt="2022-09-25T19:34:58.878" v="2598"/>
          <ac:spMkLst>
            <pc:docMk/>
            <pc:sldMk cId="1713449552" sldId="341"/>
            <ac:spMk id="3" creationId="{7D62164F-B044-4650-AF5B-12DC35348A9D}"/>
          </ac:spMkLst>
        </pc:spChg>
      </pc:sldChg>
      <pc:sldChg chg="modSp add">
        <pc:chgData name="Bhushan Paradkar" userId="34e5527b-0322-46c9-85e8-191e72d03a67" providerId="ADAL" clId="{B4735326-C053-45A0-817D-0E7862C65B19}" dt="2022-09-25T20:23:28.730" v="3217" actId="20577"/>
        <pc:sldMkLst>
          <pc:docMk/>
          <pc:sldMk cId="3094047159" sldId="342"/>
        </pc:sldMkLst>
        <pc:spChg chg="mod">
          <ac:chgData name="Bhushan Paradkar" userId="34e5527b-0322-46c9-85e8-191e72d03a67" providerId="ADAL" clId="{B4735326-C053-45A0-817D-0E7862C65B19}" dt="2022-09-25T20:19:00.848" v="3201" actId="20577"/>
          <ac:spMkLst>
            <pc:docMk/>
            <pc:sldMk cId="3094047159" sldId="342"/>
            <ac:spMk id="2" creationId="{DE5B6E61-D1E4-4BD6-84DC-B367FCBAA7BF}"/>
          </ac:spMkLst>
        </pc:spChg>
        <pc:spChg chg="mod">
          <ac:chgData name="Bhushan Paradkar" userId="34e5527b-0322-46c9-85e8-191e72d03a67" providerId="ADAL" clId="{B4735326-C053-45A0-817D-0E7862C65B19}" dt="2022-09-25T20:23:28.730" v="3217" actId="20577"/>
          <ac:spMkLst>
            <pc:docMk/>
            <pc:sldMk cId="3094047159" sldId="342"/>
            <ac:spMk id="3" creationId="{81FCE2A3-BAC5-4AF0-97CF-D3621EF118A0}"/>
          </ac:spMkLst>
        </pc:spChg>
      </pc:sldChg>
      <pc:sldChg chg="modSp add">
        <pc:chgData name="Bhushan Paradkar" userId="34e5527b-0322-46c9-85e8-191e72d03a67" providerId="ADAL" clId="{B4735326-C053-45A0-817D-0E7862C65B19}" dt="2022-09-25T20:27:38.054" v="3228" actId="20577"/>
        <pc:sldMkLst>
          <pc:docMk/>
          <pc:sldMk cId="267633246" sldId="343"/>
        </pc:sldMkLst>
        <pc:spChg chg="mod">
          <ac:chgData name="Bhushan Paradkar" userId="34e5527b-0322-46c9-85e8-191e72d03a67" providerId="ADAL" clId="{B4735326-C053-45A0-817D-0E7862C65B19}" dt="2022-09-25T20:27:38.054" v="3228" actId="20577"/>
          <ac:spMkLst>
            <pc:docMk/>
            <pc:sldMk cId="267633246" sldId="343"/>
            <ac:spMk id="3" creationId="{81FCE2A3-BAC5-4AF0-97CF-D3621EF118A0}"/>
          </ac:spMkLst>
        </pc:spChg>
      </pc:sldChg>
      <pc:sldChg chg="modSp add">
        <pc:chgData name="Bhushan Paradkar" userId="34e5527b-0322-46c9-85e8-191e72d03a67" providerId="ADAL" clId="{B4735326-C053-45A0-817D-0E7862C65B19}" dt="2022-09-25T20:46:56.853" v="3253" actId="20577"/>
        <pc:sldMkLst>
          <pc:docMk/>
          <pc:sldMk cId="787629695" sldId="344"/>
        </pc:sldMkLst>
        <pc:spChg chg="mod">
          <ac:chgData name="Bhushan Paradkar" userId="34e5527b-0322-46c9-85e8-191e72d03a67" providerId="ADAL" clId="{B4735326-C053-45A0-817D-0E7862C65B19}" dt="2022-09-25T20:42:14.437" v="3251" actId="20577"/>
          <ac:spMkLst>
            <pc:docMk/>
            <pc:sldMk cId="787629695" sldId="344"/>
            <ac:spMk id="2" creationId="{627317EF-609F-4B06-B367-CB45ECC95CC2}"/>
          </ac:spMkLst>
        </pc:spChg>
        <pc:spChg chg="mod">
          <ac:chgData name="Bhushan Paradkar" userId="34e5527b-0322-46c9-85e8-191e72d03a67" providerId="ADAL" clId="{B4735326-C053-45A0-817D-0E7862C65B19}" dt="2022-09-25T20:46:56.853" v="3253" actId="20577"/>
          <ac:spMkLst>
            <pc:docMk/>
            <pc:sldMk cId="787629695" sldId="344"/>
            <ac:spMk id="3" creationId="{CF074F4A-BEEE-4E29-947B-A04EFC615837}"/>
          </ac:spMkLst>
        </pc:spChg>
      </pc:sldChg>
    </pc:docChg>
  </pc:docChgLst>
  <pc:docChgLst>
    <pc:chgData name="Bhushan Paradkar" userId="34e5527b-0322-46c9-85e8-191e72d03a67" providerId="ADAL" clId="{135CEAEF-4408-4B84-A322-CAE4488ADFD5}"/>
    <pc:docChg chg="custSel addSld modSld">
      <pc:chgData name="Bhushan Paradkar" userId="34e5527b-0322-46c9-85e8-191e72d03a67" providerId="ADAL" clId="{135CEAEF-4408-4B84-A322-CAE4488ADFD5}" dt="2022-09-24T06:40:31.336" v="43"/>
      <pc:docMkLst>
        <pc:docMk/>
      </pc:docMkLst>
      <pc:sldChg chg="modSp add">
        <pc:chgData name="Bhushan Paradkar" userId="34e5527b-0322-46c9-85e8-191e72d03a67" providerId="ADAL" clId="{135CEAEF-4408-4B84-A322-CAE4488ADFD5}" dt="2022-09-24T06:38:05.864" v="16" actId="20577"/>
        <pc:sldMkLst>
          <pc:docMk/>
          <pc:sldMk cId="3663216504" sldId="256"/>
        </pc:sldMkLst>
        <pc:spChg chg="mod">
          <ac:chgData name="Bhushan Paradkar" userId="34e5527b-0322-46c9-85e8-191e72d03a67" providerId="ADAL" clId="{135CEAEF-4408-4B84-A322-CAE4488ADFD5}" dt="2022-09-24T06:38:00.795" v="11" actId="20577"/>
          <ac:spMkLst>
            <pc:docMk/>
            <pc:sldMk cId="3663216504" sldId="256"/>
            <ac:spMk id="2" creationId="{F307D162-F8B8-45C0-AE0D-E391A92BC48A}"/>
          </ac:spMkLst>
        </pc:spChg>
        <pc:spChg chg="mod">
          <ac:chgData name="Bhushan Paradkar" userId="34e5527b-0322-46c9-85e8-191e72d03a67" providerId="ADAL" clId="{135CEAEF-4408-4B84-A322-CAE4488ADFD5}" dt="2022-09-24T06:38:05.864" v="16" actId="20577"/>
          <ac:spMkLst>
            <pc:docMk/>
            <pc:sldMk cId="3663216504" sldId="256"/>
            <ac:spMk id="3" creationId="{E54993FC-3CB3-4F27-931E-A92CC963BE93}"/>
          </ac:spMkLst>
        </pc:spChg>
      </pc:sldChg>
      <pc:sldChg chg="modSp add">
        <pc:chgData name="Bhushan Paradkar" userId="34e5527b-0322-46c9-85e8-191e72d03a67" providerId="ADAL" clId="{135CEAEF-4408-4B84-A322-CAE4488ADFD5}" dt="2022-09-24T06:39:47.980" v="29" actId="27636"/>
        <pc:sldMkLst>
          <pc:docMk/>
          <pc:sldMk cId="3467683971" sldId="257"/>
        </pc:sldMkLst>
        <pc:spChg chg="mod">
          <ac:chgData name="Bhushan Paradkar" userId="34e5527b-0322-46c9-85e8-191e72d03a67" providerId="ADAL" clId="{135CEAEF-4408-4B84-A322-CAE4488ADFD5}" dt="2022-09-24T06:38:33.313" v="27" actId="20577"/>
          <ac:spMkLst>
            <pc:docMk/>
            <pc:sldMk cId="3467683971" sldId="257"/>
            <ac:spMk id="2" creationId="{2C710B32-6657-4628-B739-D77CF98909BF}"/>
          </ac:spMkLst>
        </pc:spChg>
        <pc:spChg chg="mod">
          <ac:chgData name="Bhushan Paradkar" userId="34e5527b-0322-46c9-85e8-191e72d03a67" providerId="ADAL" clId="{135CEAEF-4408-4B84-A322-CAE4488ADFD5}" dt="2022-09-24T06:39:47.980" v="29" actId="27636"/>
          <ac:spMkLst>
            <pc:docMk/>
            <pc:sldMk cId="3467683971" sldId="257"/>
            <ac:spMk id="3" creationId="{D15D8EC0-7AA0-4333-B257-5E6A7DFDBB6B}"/>
          </ac:spMkLst>
        </pc:spChg>
      </pc:sldChg>
      <pc:sldChg chg="modSp add">
        <pc:chgData name="Bhushan Paradkar" userId="34e5527b-0322-46c9-85e8-191e72d03a67" providerId="ADAL" clId="{135CEAEF-4408-4B84-A322-CAE4488ADFD5}" dt="2022-09-24T06:40:24.644" v="42" actId="27636"/>
        <pc:sldMkLst>
          <pc:docMk/>
          <pc:sldMk cId="149567526" sldId="258"/>
        </pc:sldMkLst>
        <pc:spChg chg="mod">
          <ac:chgData name="Bhushan Paradkar" userId="34e5527b-0322-46c9-85e8-191e72d03a67" providerId="ADAL" clId="{135CEAEF-4408-4B84-A322-CAE4488ADFD5}" dt="2022-09-24T06:40:06.731" v="40" actId="20577"/>
          <ac:spMkLst>
            <pc:docMk/>
            <pc:sldMk cId="149567526" sldId="258"/>
            <ac:spMk id="2" creationId="{F8845563-45CF-49EE-A574-B0067017978A}"/>
          </ac:spMkLst>
        </pc:spChg>
        <pc:spChg chg="mod">
          <ac:chgData name="Bhushan Paradkar" userId="34e5527b-0322-46c9-85e8-191e72d03a67" providerId="ADAL" clId="{135CEAEF-4408-4B84-A322-CAE4488ADFD5}" dt="2022-09-24T06:40:24.644" v="42" actId="27636"/>
          <ac:spMkLst>
            <pc:docMk/>
            <pc:sldMk cId="149567526" sldId="258"/>
            <ac:spMk id="3" creationId="{D446A465-BA10-400C-95D5-83C5E79E03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8529-711C-4044-B75D-707C86F5F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56313-E518-43B1-8284-D9E784F94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DFF3B0-A211-47A8-893A-BDEA5BD3A1EF}"/>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5" name="Footer Placeholder 4">
            <a:extLst>
              <a:ext uri="{FF2B5EF4-FFF2-40B4-BE49-F238E27FC236}">
                <a16:creationId xmlns:a16="http://schemas.microsoft.com/office/drawing/2014/main" id="{0BC5BEF5-5602-4668-B561-144655CD4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CE904-5A05-4B10-907C-5DB17DDD1ABA}"/>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290499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DFB9-DAED-4CC7-AA22-BBE7846E4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27BF7-E6C9-4E1D-933E-656C383230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AFB0A-21A7-4DE7-BA4F-D5BF4A2FC009}"/>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5" name="Footer Placeholder 4">
            <a:extLst>
              <a:ext uri="{FF2B5EF4-FFF2-40B4-BE49-F238E27FC236}">
                <a16:creationId xmlns:a16="http://schemas.microsoft.com/office/drawing/2014/main" id="{B3C082C6-47C5-41C3-AEBC-B82F70694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CFD59-5B78-46CB-A5D3-BF61B9ED8BDD}"/>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2186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CFB45-2486-4C41-80F3-3D4B18198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1B09F-EDEF-4F57-8C6A-3F7AF1F789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37C99-F871-48C7-A74C-E529167C1D7C}"/>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5" name="Footer Placeholder 4">
            <a:extLst>
              <a:ext uri="{FF2B5EF4-FFF2-40B4-BE49-F238E27FC236}">
                <a16:creationId xmlns:a16="http://schemas.microsoft.com/office/drawing/2014/main" id="{4E845D99-8CD5-4713-9D5A-00F9251B3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96B48-82A5-4162-AAB3-284B917B6AC4}"/>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175883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779B-6884-49B0-95BA-9A9EC1F8C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63B18-FC74-4112-9009-2AA17C644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2B13F-439D-4179-B4D8-9A9DDCF7F6B5}"/>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5" name="Footer Placeholder 4">
            <a:extLst>
              <a:ext uri="{FF2B5EF4-FFF2-40B4-BE49-F238E27FC236}">
                <a16:creationId xmlns:a16="http://schemas.microsoft.com/office/drawing/2014/main" id="{D553550B-3C4B-446B-A255-F623B5B26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615F8-3944-48D8-9333-60F5B5A259BA}"/>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9105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C3B2-E7CB-4CFA-8486-5841A88EB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66810D-2E99-45AA-944D-0D4281827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453430-3EA4-4D97-85FD-9E523D754A0C}"/>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5" name="Footer Placeholder 4">
            <a:extLst>
              <a:ext uri="{FF2B5EF4-FFF2-40B4-BE49-F238E27FC236}">
                <a16:creationId xmlns:a16="http://schemas.microsoft.com/office/drawing/2014/main" id="{8BA7F86C-25C9-4D07-83AA-5011E109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104C9-05E8-48BC-8C80-F74EC4834ACE}"/>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45667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15F4-F601-4A29-8F68-8F0F8ED32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CD5B4-DEAF-40E5-88AE-7C127526BE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54429-3837-4D28-8BCD-341EC25E29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485CBD-8ED4-4AC5-BD20-48746C9D6163}"/>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6" name="Footer Placeholder 5">
            <a:extLst>
              <a:ext uri="{FF2B5EF4-FFF2-40B4-BE49-F238E27FC236}">
                <a16:creationId xmlns:a16="http://schemas.microsoft.com/office/drawing/2014/main" id="{22A60284-F368-43EC-B744-3DCF857DA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A7E83-B004-47C6-80E7-E33796F38977}"/>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67509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F63A-A7A9-45D3-B27A-ACACD7D1A2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A1182B-1F81-45D5-BE8D-12430CB6F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09BFC7-D762-4080-B633-62E28E1FC5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3FD722-F8BB-468B-B208-1EF49F263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DA1116-3E76-4B0B-A89D-620B9D1C64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7FD3D-5095-4CCD-B00C-14536A0555DB}"/>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8" name="Footer Placeholder 7">
            <a:extLst>
              <a:ext uri="{FF2B5EF4-FFF2-40B4-BE49-F238E27FC236}">
                <a16:creationId xmlns:a16="http://schemas.microsoft.com/office/drawing/2014/main" id="{F1E69E15-7ADA-4312-BDD4-920374255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770EC4-8D48-4FF8-AF21-C437BD747B46}"/>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319341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64E6-B38F-4176-ADEF-2F9B5C973C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123F1-5D1D-40A5-B548-BCF8C2DCC59B}"/>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4" name="Footer Placeholder 3">
            <a:extLst>
              <a:ext uri="{FF2B5EF4-FFF2-40B4-BE49-F238E27FC236}">
                <a16:creationId xmlns:a16="http://schemas.microsoft.com/office/drawing/2014/main" id="{38BA413C-362C-4586-8568-CA0EA5EA52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F0D92-502F-42DD-B28B-7DCB074941D1}"/>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78214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16891-8CAD-4444-9E1A-F26DE76C2196}"/>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3" name="Footer Placeholder 2">
            <a:extLst>
              <a:ext uri="{FF2B5EF4-FFF2-40B4-BE49-F238E27FC236}">
                <a16:creationId xmlns:a16="http://schemas.microsoft.com/office/drawing/2014/main" id="{E2D4AD32-6729-4685-ABC9-421E2412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245E17-978E-49F7-BBB5-3204355C5D60}"/>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207306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3AC6-128A-44BF-8FEF-77321732F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BB8190-4BD8-42D5-B414-7EB4C1853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6FBF5-CF21-49BB-A23E-817AEA217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24C76B-D7FC-43DB-A596-F51A49FC4899}"/>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6" name="Footer Placeholder 5">
            <a:extLst>
              <a:ext uri="{FF2B5EF4-FFF2-40B4-BE49-F238E27FC236}">
                <a16:creationId xmlns:a16="http://schemas.microsoft.com/office/drawing/2014/main" id="{DF334D80-49E6-4454-9206-B14463080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60501-669A-44BE-B94D-5B465D7D84F4}"/>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364583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0217-C929-49CE-9745-D1D139B34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F3A9E3-069A-4CA2-A76F-DC209BC65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2F97A-F903-4570-BB04-EBC0A76AF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CC9091-4E39-46E0-88DC-885B4F0DC122}"/>
              </a:ext>
            </a:extLst>
          </p:cNvPr>
          <p:cNvSpPr>
            <a:spLocks noGrp="1"/>
          </p:cNvSpPr>
          <p:nvPr>
            <p:ph type="dt" sz="half" idx="10"/>
          </p:nvPr>
        </p:nvSpPr>
        <p:spPr/>
        <p:txBody>
          <a:bodyPr/>
          <a:lstStyle/>
          <a:p>
            <a:fld id="{3F036840-FB3E-440B-8B2B-E9072CCFE8A1}" type="datetimeFigureOut">
              <a:rPr lang="en-US" smtClean="0"/>
              <a:t>9/26/2022</a:t>
            </a:fld>
            <a:endParaRPr lang="en-US"/>
          </a:p>
        </p:txBody>
      </p:sp>
      <p:sp>
        <p:nvSpPr>
          <p:cNvPr id="6" name="Footer Placeholder 5">
            <a:extLst>
              <a:ext uri="{FF2B5EF4-FFF2-40B4-BE49-F238E27FC236}">
                <a16:creationId xmlns:a16="http://schemas.microsoft.com/office/drawing/2014/main" id="{F6EB619B-4684-4848-BD5A-0669E0D71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844F-24E4-42E7-91CE-C193655C51BF}"/>
              </a:ext>
            </a:extLst>
          </p:cNvPr>
          <p:cNvSpPr>
            <a:spLocks noGrp="1"/>
          </p:cNvSpPr>
          <p:nvPr>
            <p:ph type="sldNum" sz="quarter" idx="12"/>
          </p:nvPr>
        </p:nvSpPr>
        <p:spPr/>
        <p:txBody>
          <a:bodyPr/>
          <a:lstStyle/>
          <a:p>
            <a:fld id="{4F561BDC-9A13-438A-9256-2659BC9787A4}" type="slidenum">
              <a:rPr lang="en-US" smtClean="0"/>
              <a:t>‹#›</a:t>
            </a:fld>
            <a:endParaRPr lang="en-US"/>
          </a:p>
        </p:txBody>
      </p:sp>
    </p:spTree>
    <p:extLst>
      <p:ext uri="{BB962C8B-B14F-4D97-AF65-F5344CB8AC3E}">
        <p14:creationId xmlns:p14="http://schemas.microsoft.com/office/powerpoint/2010/main" val="380328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1EC03-0BE1-4602-BA01-79D641753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93B17A-765B-453D-A7A2-AA0F68031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0B973-1390-4E7B-99F8-212AF8B6F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36840-FB3E-440B-8B2B-E9072CCFE8A1}" type="datetimeFigureOut">
              <a:rPr lang="en-US" smtClean="0"/>
              <a:t>9/26/2022</a:t>
            </a:fld>
            <a:endParaRPr lang="en-US"/>
          </a:p>
        </p:txBody>
      </p:sp>
      <p:sp>
        <p:nvSpPr>
          <p:cNvPr id="5" name="Footer Placeholder 4">
            <a:extLst>
              <a:ext uri="{FF2B5EF4-FFF2-40B4-BE49-F238E27FC236}">
                <a16:creationId xmlns:a16="http://schemas.microsoft.com/office/drawing/2014/main" id="{36F444CD-DE78-463E-9E8E-FCB7AE40B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870AC8-15E3-433E-B885-A26594A50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61BDC-9A13-438A-9256-2659BC9787A4}" type="slidenum">
              <a:rPr lang="en-US" smtClean="0"/>
              <a:t>‹#›</a:t>
            </a:fld>
            <a:endParaRPr lang="en-US"/>
          </a:p>
        </p:txBody>
      </p:sp>
    </p:spTree>
    <p:extLst>
      <p:ext uri="{BB962C8B-B14F-4D97-AF65-F5344CB8AC3E}">
        <p14:creationId xmlns:p14="http://schemas.microsoft.com/office/powerpoint/2010/main" val="1949561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imeanddate.com/time/aboututc.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D162-F8B8-45C0-AE0D-E391A92BC48A}"/>
              </a:ext>
            </a:extLst>
          </p:cNvPr>
          <p:cNvSpPr>
            <a:spLocks noGrp="1"/>
          </p:cNvSpPr>
          <p:nvPr>
            <p:ph type="ctrTitle"/>
          </p:nvPr>
        </p:nvSpPr>
        <p:spPr/>
        <p:txBody>
          <a:bodyPr/>
          <a:lstStyle/>
          <a:p>
            <a:r>
              <a:rPr lang="en-US" dirty="0"/>
              <a:t>Java Script</a:t>
            </a:r>
          </a:p>
        </p:txBody>
      </p:sp>
      <p:sp>
        <p:nvSpPr>
          <p:cNvPr id="3" name="Subtitle 2">
            <a:extLst>
              <a:ext uri="{FF2B5EF4-FFF2-40B4-BE49-F238E27FC236}">
                <a16:creationId xmlns:a16="http://schemas.microsoft.com/office/drawing/2014/main" id="{E54993FC-3CB3-4F27-931E-A92CC963BE93}"/>
              </a:ext>
            </a:extLst>
          </p:cNvPr>
          <p:cNvSpPr>
            <a:spLocks noGrp="1"/>
          </p:cNvSpPr>
          <p:nvPr>
            <p:ph type="subTitle" idx="1"/>
          </p:nvPr>
        </p:nvSpPr>
        <p:spPr/>
        <p:txBody>
          <a:bodyPr/>
          <a:lstStyle/>
          <a:p>
            <a:r>
              <a:rPr lang="en-US" dirty="0"/>
              <a:t>Day 3</a:t>
            </a:r>
          </a:p>
        </p:txBody>
      </p:sp>
    </p:spTree>
    <p:extLst>
      <p:ext uri="{BB962C8B-B14F-4D97-AF65-F5344CB8AC3E}">
        <p14:creationId xmlns:p14="http://schemas.microsoft.com/office/powerpoint/2010/main" val="366321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FDEE-9FE7-4DE3-B694-B119A305B9C6}"/>
              </a:ext>
            </a:extLst>
          </p:cNvPr>
          <p:cNvSpPr>
            <a:spLocks noGrp="1"/>
          </p:cNvSpPr>
          <p:nvPr>
            <p:ph type="title"/>
          </p:nvPr>
        </p:nvSpPr>
        <p:spPr/>
        <p:txBody>
          <a:bodyPr/>
          <a:lstStyle/>
          <a:p>
            <a:r>
              <a:rPr lang="en-US" dirty="0"/>
              <a:t>Object</a:t>
            </a:r>
            <a:endParaRPr lang="en-IN" dirty="0"/>
          </a:p>
        </p:txBody>
      </p:sp>
      <p:sp>
        <p:nvSpPr>
          <p:cNvPr id="3" name="Content Placeholder 2">
            <a:extLst>
              <a:ext uri="{FF2B5EF4-FFF2-40B4-BE49-F238E27FC236}">
                <a16:creationId xmlns:a16="http://schemas.microsoft.com/office/drawing/2014/main" id="{6D30D2C1-A9E8-40FC-B65A-DCAE960C47CA}"/>
              </a:ext>
            </a:extLst>
          </p:cNvPr>
          <p:cNvSpPr>
            <a:spLocks noGrp="1"/>
          </p:cNvSpPr>
          <p:nvPr>
            <p:ph idx="1"/>
          </p:nvPr>
        </p:nvSpPr>
        <p:spPr/>
        <p:txBody>
          <a:bodyPr>
            <a:normAutofit/>
          </a:bodyPr>
          <a:lstStyle/>
          <a:p>
            <a:r>
              <a:rPr lang="en-US" dirty="0"/>
              <a:t>Object is also a data structure in JS.</a:t>
            </a:r>
          </a:p>
          <a:p>
            <a:r>
              <a:rPr lang="en-US" dirty="0"/>
              <a:t>It is also use to save multiple relative values/ elements as key value pair.</a:t>
            </a:r>
          </a:p>
          <a:p>
            <a:r>
              <a:rPr lang="en-US" dirty="0"/>
              <a:t>Syntax for declaring object</a:t>
            </a:r>
          </a:p>
          <a:p>
            <a:pPr lvl="2"/>
            <a:r>
              <a:rPr lang="en-US" dirty="0"/>
              <a:t>Const </a:t>
            </a:r>
            <a:r>
              <a:rPr lang="en-US" dirty="0" err="1"/>
              <a:t>stdinfo</a:t>
            </a:r>
            <a:r>
              <a:rPr lang="en-US" dirty="0"/>
              <a:t> ={</a:t>
            </a:r>
          </a:p>
          <a:p>
            <a:pPr marL="800100" lvl="2" indent="0">
              <a:buNone/>
            </a:pPr>
            <a:r>
              <a:rPr lang="en-US" dirty="0"/>
              <a:t>	key : value</a:t>
            </a:r>
          </a:p>
          <a:p>
            <a:pPr marL="800100" lvl="2" indent="0">
              <a:buNone/>
            </a:pPr>
            <a:r>
              <a:rPr lang="en-US" dirty="0"/>
              <a:t>	ex.</a:t>
            </a:r>
          </a:p>
          <a:p>
            <a:pPr marL="800100" lvl="2" indent="0">
              <a:buNone/>
            </a:pPr>
            <a:r>
              <a:rPr lang="en-US" dirty="0"/>
              <a:t>	</a:t>
            </a:r>
            <a:r>
              <a:rPr lang="en-US" dirty="0" err="1"/>
              <a:t>firstName</a:t>
            </a:r>
            <a:r>
              <a:rPr lang="en-US" dirty="0"/>
              <a:t> : ‘Bhushan’,</a:t>
            </a:r>
          </a:p>
          <a:p>
            <a:pPr marL="800100" lvl="2" indent="0">
              <a:buNone/>
            </a:pPr>
            <a:r>
              <a:rPr lang="en-US" dirty="0"/>
              <a:t>	</a:t>
            </a:r>
            <a:r>
              <a:rPr lang="en-US" dirty="0" err="1"/>
              <a:t>lastName</a:t>
            </a:r>
            <a:r>
              <a:rPr lang="en-US" dirty="0"/>
              <a:t> : ‘XYZ’</a:t>
            </a:r>
          </a:p>
          <a:p>
            <a:pPr marL="800100" lvl="2" indent="0">
              <a:buNone/>
            </a:pPr>
            <a:r>
              <a:rPr lang="en-US" dirty="0"/>
              <a:t>};</a:t>
            </a:r>
            <a:endParaRPr lang="en-IN" dirty="0"/>
          </a:p>
        </p:txBody>
      </p:sp>
    </p:spTree>
    <p:extLst>
      <p:ext uri="{BB962C8B-B14F-4D97-AF65-F5344CB8AC3E}">
        <p14:creationId xmlns:p14="http://schemas.microsoft.com/office/powerpoint/2010/main" val="398122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B5C6-E31E-445A-B412-DE357AA44E23}"/>
              </a:ext>
            </a:extLst>
          </p:cNvPr>
          <p:cNvSpPr>
            <a:spLocks noGrp="1"/>
          </p:cNvSpPr>
          <p:nvPr>
            <p:ph type="title"/>
          </p:nvPr>
        </p:nvSpPr>
        <p:spPr/>
        <p:txBody>
          <a:bodyPr/>
          <a:lstStyle/>
          <a:p>
            <a:r>
              <a:rPr lang="en-US" dirty="0"/>
              <a:t>Manipulate data of object using dot and bracket.</a:t>
            </a:r>
            <a:endParaRPr lang="en-IN" dirty="0"/>
          </a:p>
        </p:txBody>
      </p:sp>
      <p:sp>
        <p:nvSpPr>
          <p:cNvPr id="3" name="Content Placeholder 2">
            <a:extLst>
              <a:ext uri="{FF2B5EF4-FFF2-40B4-BE49-F238E27FC236}">
                <a16:creationId xmlns:a16="http://schemas.microsoft.com/office/drawing/2014/main" id="{E085BF49-F1A2-4C26-A89D-38BBEEBB3DB9}"/>
              </a:ext>
            </a:extLst>
          </p:cNvPr>
          <p:cNvSpPr>
            <a:spLocks noGrp="1"/>
          </p:cNvSpPr>
          <p:nvPr>
            <p:ph idx="1"/>
          </p:nvPr>
        </p:nvSpPr>
        <p:spPr/>
        <p:txBody>
          <a:bodyPr/>
          <a:lstStyle/>
          <a:p>
            <a:r>
              <a:rPr lang="en-US" dirty="0"/>
              <a:t>We can access properties in object using ( . ) or ( [ ] )</a:t>
            </a:r>
          </a:p>
          <a:p>
            <a:r>
              <a:rPr lang="en-US"/>
              <a:t>We </a:t>
            </a:r>
            <a:r>
              <a:rPr lang="en-US" dirty="0"/>
              <a:t>can add more properties using  . And [ ].</a:t>
            </a:r>
            <a:endParaRPr lang="en-IN" dirty="0"/>
          </a:p>
        </p:txBody>
      </p:sp>
    </p:spTree>
    <p:extLst>
      <p:ext uri="{BB962C8B-B14F-4D97-AF65-F5344CB8AC3E}">
        <p14:creationId xmlns:p14="http://schemas.microsoft.com/office/powerpoint/2010/main" val="145860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B5C6-E31E-445A-B412-DE357AA44E23}"/>
              </a:ext>
            </a:extLst>
          </p:cNvPr>
          <p:cNvSpPr>
            <a:spLocks noGrp="1"/>
          </p:cNvSpPr>
          <p:nvPr>
            <p:ph type="title"/>
          </p:nvPr>
        </p:nvSpPr>
        <p:spPr>
          <a:xfrm>
            <a:off x="0" y="0"/>
            <a:ext cx="12192000" cy="667657"/>
          </a:xfrm>
        </p:spPr>
        <p:txBody>
          <a:bodyPr>
            <a:normAutofit fontScale="90000"/>
          </a:bodyPr>
          <a:lstStyle/>
          <a:p>
            <a:r>
              <a:rPr lang="en-US" dirty="0"/>
              <a:t>Manipulate data of object using dot and bracket.</a:t>
            </a:r>
            <a:endParaRPr lang="en-IN" dirty="0"/>
          </a:p>
        </p:txBody>
      </p:sp>
      <p:sp>
        <p:nvSpPr>
          <p:cNvPr id="3" name="Content Placeholder 2">
            <a:extLst>
              <a:ext uri="{FF2B5EF4-FFF2-40B4-BE49-F238E27FC236}">
                <a16:creationId xmlns:a16="http://schemas.microsoft.com/office/drawing/2014/main" id="{E085BF49-F1A2-4C26-A89D-38BBEEBB3DB9}"/>
              </a:ext>
            </a:extLst>
          </p:cNvPr>
          <p:cNvSpPr>
            <a:spLocks noGrp="1"/>
          </p:cNvSpPr>
          <p:nvPr>
            <p:ph idx="1"/>
          </p:nvPr>
        </p:nvSpPr>
        <p:spPr>
          <a:xfrm>
            <a:off x="0" y="667657"/>
            <a:ext cx="12192000" cy="6306458"/>
          </a:xfrm>
        </p:spPr>
        <p:txBody>
          <a:bodyPr>
            <a:noAutofit/>
          </a:bodyPr>
          <a:lstStyle/>
          <a:p>
            <a:r>
              <a:rPr lang="en-US" sz="1600" dirty="0"/>
              <a:t>//Creating Object and accessing properties and adding new properties</a:t>
            </a:r>
          </a:p>
          <a:p>
            <a:pPr marL="914400" lvl="2" indent="0">
              <a:buNone/>
            </a:pPr>
            <a:r>
              <a:rPr lang="en-US" sz="1600" dirty="0"/>
              <a:t>const </a:t>
            </a:r>
            <a:r>
              <a:rPr lang="en-US" sz="1600" dirty="0" err="1"/>
              <a:t>tataNexon</a:t>
            </a:r>
            <a:r>
              <a:rPr lang="en-US" sz="1600" dirty="0"/>
              <a:t> = {</a:t>
            </a:r>
          </a:p>
          <a:p>
            <a:pPr marL="914400" lvl="2" indent="0">
              <a:buNone/>
            </a:pPr>
            <a:r>
              <a:rPr lang="en-US" sz="1600" dirty="0"/>
              <a:t>    //properties of objects</a:t>
            </a:r>
          </a:p>
          <a:p>
            <a:pPr marL="914400" lvl="2" indent="0">
              <a:buNone/>
            </a:pPr>
            <a:r>
              <a:rPr lang="en-US" sz="1600" dirty="0"/>
              <a:t>    </a:t>
            </a:r>
            <a:r>
              <a:rPr lang="en-US" sz="1600" dirty="0" err="1"/>
              <a:t>modelName</a:t>
            </a:r>
            <a:r>
              <a:rPr lang="en-US" sz="1600" dirty="0"/>
              <a:t>:'Tata </a:t>
            </a:r>
            <a:r>
              <a:rPr lang="en-US" sz="1600" dirty="0" err="1"/>
              <a:t>Nexon</a:t>
            </a:r>
            <a:r>
              <a:rPr lang="en-US" sz="1600" dirty="0"/>
              <a:t>',</a:t>
            </a:r>
          </a:p>
          <a:p>
            <a:pPr marL="914400" lvl="2" indent="0">
              <a:buNone/>
            </a:pPr>
            <a:r>
              <a:rPr lang="en-US" sz="1600" dirty="0"/>
              <a:t>    chesisNumber:123456,</a:t>
            </a:r>
          </a:p>
          <a:p>
            <a:pPr marL="914400" lvl="2" indent="0">
              <a:buNone/>
            </a:pPr>
            <a:r>
              <a:rPr lang="en-US" sz="1600" dirty="0"/>
              <a:t>    </a:t>
            </a:r>
            <a:r>
              <a:rPr lang="en-US" sz="1600" dirty="0" err="1"/>
              <a:t>carColor</a:t>
            </a:r>
            <a:r>
              <a:rPr lang="en-US" sz="1600" dirty="0"/>
              <a:t>: 'Red',</a:t>
            </a:r>
          </a:p>
          <a:p>
            <a:pPr marL="914400" lvl="2" indent="0">
              <a:buNone/>
            </a:pPr>
            <a:r>
              <a:rPr lang="en-US" sz="1600" dirty="0"/>
              <a:t>    </a:t>
            </a:r>
            <a:r>
              <a:rPr lang="en-US" sz="1600" dirty="0" err="1"/>
              <a:t>carPrice</a:t>
            </a:r>
            <a:r>
              <a:rPr lang="en-US" sz="1600" dirty="0"/>
              <a:t>: 13.5,</a:t>
            </a:r>
          </a:p>
          <a:p>
            <a:pPr marL="914400" lvl="2" indent="0">
              <a:buNone/>
            </a:pPr>
            <a:r>
              <a:rPr lang="en-US" sz="1600" dirty="0"/>
              <a:t>    </a:t>
            </a:r>
            <a:r>
              <a:rPr lang="en-US" sz="1600" dirty="0" err="1"/>
              <a:t>carFeature</a:t>
            </a:r>
            <a:r>
              <a:rPr lang="en-US" sz="1600" dirty="0"/>
              <a:t>: 'Electric Vehicle',</a:t>
            </a:r>
          </a:p>
          <a:p>
            <a:pPr marL="914400" lvl="2" indent="0">
              <a:buNone/>
            </a:pPr>
            <a:r>
              <a:rPr lang="en-US" sz="1600" dirty="0"/>
              <a:t>    yearOfMan:2022</a:t>
            </a:r>
          </a:p>
          <a:p>
            <a:pPr marL="914400" lvl="2" indent="0">
              <a:buNone/>
            </a:pPr>
            <a:r>
              <a:rPr lang="en-US" sz="1600" dirty="0"/>
              <a:t>}</a:t>
            </a:r>
          </a:p>
          <a:p>
            <a:pPr marL="0" indent="0">
              <a:buNone/>
            </a:pPr>
            <a:r>
              <a:rPr lang="en-US" sz="1600" dirty="0"/>
              <a:t>console.log(</a:t>
            </a:r>
            <a:r>
              <a:rPr lang="en-US" sz="1600" dirty="0" err="1"/>
              <a:t>tataNexon.modelName</a:t>
            </a:r>
            <a:r>
              <a:rPr lang="en-US" sz="1600" dirty="0"/>
              <a:t>+'-'+</a:t>
            </a:r>
            <a:r>
              <a:rPr lang="en-US" sz="1600" dirty="0" err="1"/>
              <a:t>tataNexon.chesisNumber</a:t>
            </a:r>
            <a:r>
              <a:rPr lang="en-US" sz="1600" dirty="0"/>
              <a:t>);</a:t>
            </a:r>
          </a:p>
          <a:p>
            <a:pPr marL="0" indent="0">
              <a:buNone/>
            </a:pPr>
            <a:r>
              <a:rPr lang="en-US" sz="1600" dirty="0" err="1"/>
              <a:t>tataNexon.carColor</a:t>
            </a:r>
            <a:r>
              <a:rPr lang="en-US" sz="1600" dirty="0"/>
              <a:t>='blue';</a:t>
            </a:r>
          </a:p>
          <a:p>
            <a:pPr marL="0" indent="0">
              <a:buNone/>
            </a:pPr>
            <a:r>
              <a:rPr lang="en-US" sz="1600" dirty="0"/>
              <a:t>console.log(</a:t>
            </a:r>
            <a:r>
              <a:rPr lang="en-US" sz="1600" dirty="0" err="1"/>
              <a:t>tataNexon.carColor</a:t>
            </a:r>
            <a:r>
              <a:rPr lang="en-US" sz="1600" dirty="0"/>
              <a:t>);</a:t>
            </a:r>
          </a:p>
          <a:p>
            <a:pPr marL="0" indent="0">
              <a:buNone/>
            </a:pPr>
            <a:r>
              <a:rPr lang="en-US" sz="1600" dirty="0"/>
              <a:t>console.log(</a:t>
            </a:r>
            <a:r>
              <a:rPr lang="en-US" sz="1600" dirty="0" err="1"/>
              <a:t>tataNexon.chesisNumber</a:t>
            </a:r>
            <a:r>
              <a:rPr lang="en-US" sz="1600" dirty="0"/>
              <a:t>+"-"+</a:t>
            </a:r>
            <a:r>
              <a:rPr lang="en-US" sz="1600" dirty="0" err="1"/>
              <a:t>tataNexon.carColor</a:t>
            </a:r>
            <a:r>
              <a:rPr lang="en-US" sz="1600" dirty="0"/>
              <a:t>+"-"+</a:t>
            </a:r>
            <a:r>
              <a:rPr lang="en-US" sz="1600" dirty="0" err="1"/>
              <a:t>tataNexon.carPrice</a:t>
            </a:r>
            <a:r>
              <a:rPr lang="en-US" sz="1600" dirty="0"/>
              <a:t>);</a:t>
            </a:r>
          </a:p>
          <a:p>
            <a:pPr marL="0" indent="0">
              <a:buNone/>
            </a:pPr>
            <a:r>
              <a:rPr lang="en-US" sz="1600" dirty="0" err="1"/>
              <a:t>tataNexon.carColor</a:t>
            </a:r>
            <a:r>
              <a:rPr lang="en-US" sz="1600" dirty="0"/>
              <a:t>="blue";</a:t>
            </a:r>
          </a:p>
          <a:p>
            <a:pPr marL="0" indent="0">
              <a:buNone/>
            </a:pPr>
            <a:r>
              <a:rPr lang="en-US" sz="1600" dirty="0"/>
              <a:t>console.log(</a:t>
            </a:r>
            <a:r>
              <a:rPr lang="en-US" sz="1600" dirty="0" err="1"/>
              <a:t>tataNexon.chesisNumber</a:t>
            </a:r>
            <a:r>
              <a:rPr lang="en-US" sz="1600" dirty="0"/>
              <a:t>+"-"+</a:t>
            </a:r>
            <a:r>
              <a:rPr lang="en-US" sz="1600" dirty="0" err="1"/>
              <a:t>tataNexon.carColor</a:t>
            </a:r>
            <a:r>
              <a:rPr lang="en-US" sz="1600" dirty="0"/>
              <a:t>+"-"+</a:t>
            </a:r>
            <a:r>
              <a:rPr lang="en-US" sz="1600" dirty="0" err="1"/>
              <a:t>tataNexon.carPrice</a:t>
            </a:r>
            <a:r>
              <a:rPr lang="en-US" sz="1600" dirty="0"/>
              <a:t>);</a:t>
            </a:r>
          </a:p>
          <a:p>
            <a:pPr marL="0" indent="0">
              <a:buNone/>
            </a:pPr>
            <a:r>
              <a:rPr lang="en-US" sz="1600" dirty="0"/>
              <a:t>console.log(</a:t>
            </a:r>
            <a:r>
              <a:rPr lang="en-US" sz="1600" dirty="0" err="1"/>
              <a:t>tataNexon</a:t>
            </a:r>
            <a:r>
              <a:rPr lang="en-US" sz="1600" dirty="0"/>
              <a:t>['</a:t>
            </a:r>
            <a:r>
              <a:rPr lang="en-US" sz="1600" dirty="0" err="1"/>
              <a:t>chesisNumber</a:t>
            </a:r>
            <a:r>
              <a:rPr lang="en-US" sz="1600" dirty="0"/>
              <a:t>']+"--"+</a:t>
            </a:r>
            <a:r>
              <a:rPr lang="en-US" sz="1600" dirty="0" err="1"/>
              <a:t>tataNexon</a:t>
            </a:r>
            <a:r>
              <a:rPr lang="en-US" sz="1600" dirty="0"/>
              <a:t>['</a:t>
            </a:r>
            <a:r>
              <a:rPr lang="en-US" sz="1600" dirty="0" err="1"/>
              <a:t>carColor</a:t>
            </a:r>
            <a:r>
              <a:rPr lang="en-US" sz="1600" dirty="0"/>
              <a:t>']+"--"+</a:t>
            </a:r>
            <a:r>
              <a:rPr lang="en-US" sz="1600" dirty="0" err="1"/>
              <a:t>tataNexon</a:t>
            </a:r>
            <a:r>
              <a:rPr lang="en-US" sz="1600" dirty="0"/>
              <a:t>['</a:t>
            </a:r>
            <a:r>
              <a:rPr lang="en-US" sz="1600" dirty="0" err="1"/>
              <a:t>carPrice</a:t>
            </a:r>
            <a:r>
              <a:rPr lang="en-US" sz="1600" dirty="0"/>
              <a:t>']);</a:t>
            </a:r>
          </a:p>
          <a:p>
            <a:pPr marL="0" indent="0">
              <a:buNone/>
            </a:pPr>
            <a:r>
              <a:rPr lang="en-US" sz="1600" dirty="0" err="1"/>
              <a:t>tataNexon</a:t>
            </a:r>
            <a:r>
              <a:rPr lang="en-US" sz="1600" dirty="0"/>
              <a:t>['</a:t>
            </a:r>
            <a:r>
              <a:rPr lang="en-US" sz="1600" dirty="0" err="1"/>
              <a:t>carColor</a:t>
            </a:r>
            <a:r>
              <a:rPr lang="en-US" sz="1600" dirty="0"/>
              <a:t>']='white';</a:t>
            </a:r>
          </a:p>
          <a:p>
            <a:pPr marL="0" indent="0">
              <a:buNone/>
            </a:pPr>
            <a:r>
              <a:rPr lang="en-US" sz="1600" dirty="0"/>
              <a:t>console.log(</a:t>
            </a:r>
            <a:r>
              <a:rPr lang="en-US" sz="1600" dirty="0" err="1"/>
              <a:t>tataNexon</a:t>
            </a:r>
            <a:r>
              <a:rPr lang="en-US" sz="1600" dirty="0"/>
              <a:t>['</a:t>
            </a:r>
            <a:r>
              <a:rPr lang="en-US" sz="1600" dirty="0" err="1"/>
              <a:t>chesisNumber</a:t>
            </a:r>
            <a:r>
              <a:rPr lang="en-US" sz="1600" dirty="0"/>
              <a:t>']+"--"+</a:t>
            </a:r>
            <a:r>
              <a:rPr lang="en-US" sz="1600" dirty="0" err="1"/>
              <a:t>tataNexon</a:t>
            </a:r>
            <a:r>
              <a:rPr lang="en-US" sz="1600" dirty="0"/>
              <a:t>['</a:t>
            </a:r>
            <a:r>
              <a:rPr lang="en-US" sz="1600" dirty="0" err="1"/>
              <a:t>carColor</a:t>
            </a:r>
            <a:r>
              <a:rPr lang="en-US" sz="1600" dirty="0"/>
              <a:t>']+"--"+</a:t>
            </a:r>
            <a:r>
              <a:rPr lang="en-US" sz="1600" dirty="0" err="1"/>
              <a:t>tataNexon</a:t>
            </a:r>
            <a:r>
              <a:rPr lang="en-US" sz="1600" dirty="0"/>
              <a:t>['</a:t>
            </a:r>
            <a:r>
              <a:rPr lang="en-US" sz="1600" dirty="0" err="1"/>
              <a:t>carPrice</a:t>
            </a:r>
            <a:r>
              <a:rPr lang="en-US" sz="1600" dirty="0"/>
              <a:t>']);</a:t>
            </a:r>
          </a:p>
        </p:txBody>
      </p:sp>
    </p:spTree>
    <p:extLst>
      <p:ext uri="{BB962C8B-B14F-4D97-AF65-F5344CB8AC3E}">
        <p14:creationId xmlns:p14="http://schemas.microsoft.com/office/powerpoint/2010/main" val="257207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B5C6-E31E-445A-B412-DE357AA44E23}"/>
              </a:ext>
            </a:extLst>
          </p:cNvPr>
          <p:cNvSpPr>
            <a:spLocks noGrp="1"/>
          </p:cNvSpPr>
          <p:nvPr>
            <p:ph type="title"/>
          </p:nvPr>
        </p:nvSpPr>
        <p:spPr>
          <a:xfrm>
            <a:off x="0" y="0"/>
            <a:ext cx="12192000" cy="667657"/>
          </a:xfrm>
        </p:spPr>
        <p:txBody>
          <a:bodyPr>
            <a:normAutofit fontScale="90000"/>
          </a:bodyPr>
          <a:lstStyle/>
          <a:p>
            <a:r>
              <a:rPr lang="en-US" dirty="0"/>
              <a:t>Manipulate data of object using dot and bracket.</a:t>
            </a:r>
            <a:endParaRPr lang="en-IN" dirty="0"/>
          </a:p>
        </p:txBody>
      </p:sp>
      <p:sp>
        <p:nvSpPr>
          <p:cNvPr id="3" name="Content Placeholder 2">
            <a:extLst>
              <a:ext uri="{FF2B5EF4-FFF2-40B4-BE49-F238E27FC236}">
                <a16:creationId xmlns:a16="http://schemas.microsoft.com/office/drawing/2014/main" id="{E085BF49-F1A2-4C26-A89D-38BBEEBB3DB9}"/>
              </a:ext>
            </a:extLst>
          </p:cNvPr>
          <p:cNvSpPr>
            <a:spLocks noGrp="1"/>
          </p:cNvSpPr>
          <p:nvPr>
            <p:ph idx="1"/>
          </p:nvPr>
        </p:nvSpPr>
        <p:spPr>
          <a:xfrm>
            <a:off x="0" y="1015999"/>
            <a:ext cx="12192000" cy="6306458"/>
          </a:xfrm>
        </p:spPr>
        <p:txBody>
          <a:bodyPr>
            <a:noAutofit/>
          </a:bodyPr>
          <a:lstStyle/>
          <a:p>
            <a:r>
              <a:rPr lang="en-US" dirty="0"/>
              <a:t>//add additional property using []</a:t>
            </a:r>
          </a:p>
          <a:p>
            <a:pPr marL="457200" lvl="1" indent="0">
              <a:buNone/>
            </a:pPr>
            <a:r>
              <a:rPr lang="en-US" dirty="0" err="1"/>
              <a:t>tataNexon</a:t>
            </a:r>
            <a:r>
              <a:rPr lang="en-US" dirty="0"/>
              <a:t>['</a:t>
            </a:r>
            <a:r>
              <a:rPr lang="en-US" dirty="0" err="1"/>
              <a:t>carSegment</a:t>
            </a:r>
            <a:r>
              <a:rPr lang="en-US" dirty="0"/>
              <a:t>']="</a:t>
            </a:r>
            <a:r>
              <a:rPr lang="en-US" dirty="0" err="1"/>
              <a:t>Compac</a:t>
            </a:r>
            <a:r>
              <a:rPr lang="en-US" dirty="0"/>
              <a:t> SUV";</a:t>
            </a:r>
          </a:p>
          <a:p>
            <a:pPr marL="457200" lvl="1" indent="0">
              <a:buNone/>
            </a:pPr>
            <a:r>
              <a:rPr lang="en-US" dirty="0"/>
              <a:t>console.log(</a:t>
            </a:r>
            <a:r>
              <a:rPr lang="en-US" dirty="0" err="1"/>
              <a:t>tataNexon</a:t>
            </a:r>
            <a:r>
              <a:rPr lang="en-US" dirty="0"/>
              <a:t>['</a:t>
            </a:r>
            <a:r>
              <a:rPr lang="en-US" dirty="0" err="1"/>
              <a:t>chesisNumber</a:t>
            </a:r>
            <a:r>
              <a:rPr lang="en-US" dirty="0"/>
              <a:t>']+"--"+</a:t>
            </a:r>
            <a:r>
              <a:rPr lang="en-US" dirty="0" err="1"/>
              <a:t>tataNexon</a:t>
            </a:r>
            <a:r>
              <a:rPr lang="en-US" dirty="0"/>
              <a:t>['</a:t>
            </a:r>
            <a:r>
              <a:rPr lang="en-US" dirty="0" err="1"/>
              <a:t>carColor</a:t>
            </a:r>
            <a:r>
              <a:rPr lang="en-US" dirty="0"/>
              <a:t>']+"--"+</a:t>
            </a:r>
            <a:r>
              <a:rPr lang="en-US" dirty="0" err="1"/>
              <a:t>tataNexon</a:t>
            </a:r>
            <a:r>
              <a:rPr lang="en-US" dirty="0"/>
              <a:t>['</a:t>
            </a:r>
            <a:r>
              <a:rPr lang="en-US" dirty="0" err="1"/>
              <a:t>carPrice</a:t>
            </a:r>
            <a:r>
              <a:rPr lang="en-US" dirty="0"/>
              <a:t>']</a:t>
            </a:r>
          </a:p>
          <a:p>
            <a:pPr marL="457200" lvl="1" indent="0">
              <a:buNone/>
            </a:pPr>
            <a:r>
              <a:rPr lang="en-US" dirty="0"/>
              <a:t>    +"--"+</a:t>
            </a:r>
            <a:r>
              <a:rPr lang="en-US" dirty="0" err="1"/>
              <a:t>tataNexon</a:t>
            </a:r>
            <a:r>
              <a:rPr lang="en-US" dirty="0"/>
              <a:t>['</a:t>
            </a:r>
            <a:r>
              <a:rPr lang="en-US" dirty="0" err="1"/>
              <a:t>carSegment</a:t>
            </a:r>
            <a:r>
              <a:rPr lang="en-US" dirty="0"/>
              <a:t>']);</a:t>
            </a:r>
          </a:p>
          <a:p>
            <a:br>
              <a:rPr lang="en-US" dirty="0"/>
            </a:br>
            <a:r>
              <a:rPr lang="en-US" dirty="0"/>
              <a:t>//add additional property using .</a:t>
            </a:r>
          </a:p>
          <a:p>
            <a:pPr marL="457200" lvl="1" indent="0">
              <a:buNone/>
            </a:pPr>
            <a:r>
              <a:rPr lang="en-US" dirty="0" err="1"/>
              <a:t>tataNexon.carWeight</a:t>
            </a:r>
            <a:r>
              <a:rPr lang="en-US" dirty="0"/>
              <a:t>=1200;</a:t>
            </a:r>
          </a:p>
          <a:p>
            <a:pPr marL="457200" lvl="1" indent="0">
              <a:buNone/>
            </a:pPr>
            <a:r>
              <a:rPr lang="en-US" dirty="0"/>
              <a:t>console.log(</a:t>
            </a:r>
            <a:r>
              <a:rPr lang="en-US" dirty="0" err="1"/>
              <a:t>tataNexon</a:t>
            </a:r>
            <a:r>
              <a:rPr lang="en-US" dirty="0"/>
              <a:t>['</a:t>
            </a:r>
            <a:r>
              <a:rPr lang="en-US" dirty="0" err="1"/>
              <a:t>chesisNumber</a:t>
            </a:r>
            <a:r>
              <a:rPr lang="en-US" dirty="0"/>
              <a:t>']+"--"+</a:t>
            </a:r>
            <a:r>
              <a:rPr lang="en-US" dirty="0" err="1"/>
              <a:t>tataNexon</a:t>
            </a:r>
            <a:r>
              <a:rPr lang="en-US" dirty="0"/>
              <a:t>['</a:t>
            </a:r>
            <a:r>
              <a:rPr lang="en-US" dirty="0" err="1"/>
              <a:t>carColor</a:t>
            </a:r>
            <a:r>
              <a:rPr lang="en-US" dirty="0"/>
              <a:t>']+"--"+</a:t>
            </a:r>
            <a:r>
              <a:rPr lang="en-US" dirty="0" err="1"/>
              <a:t>tataNexon</a:t>
            </a:r>
            <a:r>
              <a:rPr lang="en-US" dirty="0"/>
              <a:t>['</a:t>
            </a:r>
            <a:r>
              <a:rPr lang="en-US" dirty="0" err="1"/>
              <a:t>carPrice</a:t>
            </a:r>
            <a:r>
              <a:rPr lang="en-US" dirty="0"/>
              <a:t>']</a:t>
            </a:r>
          </a:p>
          <a:p>
            <a:pPr marL="457200" lvl="1" indent="0">
              <a:buNone/>
            </a:pPr>
            <a:r>
              <a:rPr lang="en-US" dirty="0"/>
              <a:t>    +"--"+</a:t>
            </a:r>
            <a:r>
              <a:rPr lang="en-US" dirty="0" err="1"/>
              <a:t>tataNexon.carWeight</a:t>
            </a:r>
            <a:r>
              <a:rPr lang="en-US" dirty="0"/>
              <a:t>);</a:t>
            </a:r>
          </a:p>
        </p:txBody>
      </p:sp>
    </p:spTree>
    <p:extLst>
      <p:ext uri="{BB962C8B-B14F-4D97-AF65-F5344CB8AC3E}">
        <p14:creationId xmlns:p14="http://schemas.microsoft.com/office/powerpoint/2010/main" val="22526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C740-97B3-4F9F-9AE0-F895663848A2}"/>
              </a:ext>
            </a:extLst>
          </p:cNvPr>
          <p:cNvSpPr>
            <a:spLocks noGrp="1"/>
          </p:cNvSpPr>
          <p:nvPr>
            <p:ph type="title"/>
          </p:nvPr>
        </p:nvSpPr>
        <p:spPr/>
        <p:txBody>
          <a:bodyPr/>
          <a:lstStyle/>
          <a:p>
            <a:r>
              <a:rPr lang="en-US" dirty="0"/>
              <a:t>Methods in Java Script Object</a:t>
            </a:r>
          </a:p>
        </p:txBody>
      </p:sp>
      <p:sp>
        <p:nvSpPr>
          <p:cNvPr id="3" name="Content Placeholder 2">
            <a:extLst>
              <a:ext uri="{FF2B5EF4-FFF2-40B4-BE49-F238E27FC236}">
                <a16:creationId xmlns:a16="http://schemas.microsoft.com/office/drawing/2014/main" id="{8305669F-558A-4AF1-BA23-6B0D4D3CFDAF}"/>
              </a:ext>
            </a:extLst>
          </p:cNvPr>
          <p:cNvSpPr>
            <a:spLocks noGrp="1"/>
          </p:cNvSpPr>
          <p:nvPr>
            <p:ph idx="1"/>
          </p:nvPr>
        </p:nvSpPr>
        <p:spPr/>
        <p:txBody>
          <a:bodyPr>
            <a:normAutofit/>
          </a:bodyPr>
          <a:lstStyle/>
          <a:p>
            <a:r>
              <a:rPr lang="en-US" dirty="0"/>
              <a:t>For any Object we can create a method inside it. For example:</a:t>
            </a:r>
          </a:p>
          <a:p>
            <a:pPr marL="457200" lvl="1" indent="0">
              <a:buNone/>
            </a:pPr>
            <a:r>
              <a:rPr lang="en-US" dirty="0"/>
              <a:t>const Batch1Folks ={</a:t>
            </a:r>
          </a:p>
          <a:p>
            <a:pPr marL="457200" lvl="1" indent="0">
              <a:buNone/>
            </a:pPr>
            <a:r>
              <a:rPr lang="en-US" dirty="0"/>
              <a:t>    first_name:’</a:t>
            </a:r>
            <a:r>
              <a:rPr lang="en-US" dirty="0" err="1"/>
              <a:t>Hritik</a:t>
            </a:r>
            <a:r>
              <a:rPr lang="en-US" dirty="0"/>
              <a:t>',</a:t>
            </a:r>
          </a:p>
          <a:p>
            <a:pPr marL="457200" lvl="1" indent="0">
              <a:buNone/>
            </a:pPr>
            <a:r>
              <a:rPr lang="en-US" dirty="0"/>
              <a:t>    </a:t>
            </a:r>
            <a:r>
              <a:rPr lang="en-US" dirty="0" err="1"/>
              <a:t>last_name:'Kumar</a:t>
            </a:r>
            <a:r>
              <a:rPr lang="en-US" dirty="0"/>
              <a:t>',</a:t>
            </a:r>
          </a:p>
          <a:p>
            <a:pPr marL="457200" lvl="1" indent="0">
              <a:buNone/>
            </a:pPr>
            <a:r>
              <a:rPr lang="en-US" dirty="0"/>
              <a:t>    ct_id:101,</a:t>
            </a:r>
          </a:p>
          <a:p>
            <a:pPr marL="457200" lvl="1" indent="0">
              <a:buNone/>
            </a:pPr>
            <a:r>
              <a:rPr lang="en-US" dirty="0"/>
              <a:t>   </a:t>
            </a:r>
            <a:r>
              <a:rPr lang="en-US" b="1" dirty="0"/>
              <a:t> </a:t>
            </a:r>
            <a:r>
              <a:rPr lang="en-US" b="1" dirty="0" err="1">
                <a:solidFill>
                  <a:srgbClr val="FF0000"/>
                </a:solidFill>
              </a:rPr>
              <a:t>full_name:function</a:t>
            </a:r>
            <a:r>
              <a:rPr lang="en-US" b="1" dirty="0">
                <a:solidFill>
                  <a:srgbClr val="FF0000"/>
                </a:solidFill>
              </a:rPr>
              <a:t>(){</a:t>
            </a:r>
          </a:p>
          <a:p>
            <a:pPr marL="457200" lvl="1" indent="0">
              <a:buNone/>
            </a:pPr>
            <a:r>
              <a:rPr lang="en-US" b="1" dirty="0">
                <a:solidFill>
                  <a:srgbClr val="FF0000"/>
                </a:solidFill>
              </a:rPr>
              <a:t>        return </a:t>
            </a:r>
            <a:r>
              <a:rPr lang="en-US" b="1" dirty="0" err="1">
                <a:solidFill>
                  <a:srgbClr val="FF0000"/>
                </a:solidFill>
              </a:rPr>
              <a:t>this.first_name</a:t>
            </a:r>
            <a:r>
              <a:rPr lang="en-US" b="1" dirty="0">
                <a:solidFill>
                  <a:srgbClr val="FF0000"/>
                </a:solidFill>
              </a:rPr>
              <a:t>+" "+</a:t>
            </a:r>
            <a:r>
              <a:rPr lang="en-US" b="1" dirty="0" err="1">
                <a:solidFill>
                  <a:srgbClr val="FF0000"/>
                </a:solidFill>
              </a:rPr>
              <a:t>this.last_name</a:t>
            </a:r>
            <a:r>
              <a:rPr lang="en-US" b="1" dirty="0">
                <a:solidFill>
                  <a:srgbClr val="FF0000"/>
                </a:solidFill>
              </a:rPr>
              <a:t>;</a:t>
            </a:r>
          </a:p>
          <a:p>
            <a:pPr marL="457200" lvl="1" indent="0">
              <a:buNone/>
            </a:pPr>
            <a:r>
              <a:rPr lang="en-US" b="1" dirty="0">
                <a:solidFill>
                  <a:srgbClr val="FF0000"/>
                </a:solidFill>
              </a:rPr>
              <a:t>    }</a:t>
            </a:r>
          </a:p>
          <a:p>
            <a:pPr marL="457200" lvl="1" indent="0">
              <a:buNone/>
            </a:pPr>
            <a:r>
              <a:rPr lang="en-US" dirty="0"/>
              <a:t>}</a:t>
            </a:r>
          </a:p>
          <a:p>
            <a:endParaRPr lang="en-US" dirty="0"/>
          </a:p>
        </p:txBody>
      </p:sp>
    </p:spTree>
    <p:extLst>
      <p:ext uri="{BB962C8B-B14F-4D97-AF65-F5344CB8AC3E}">
        <p14:creationId xmlns:p14="http://schemas.microsoft.com/office/powerpoint/2010/main" val="318711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A7E5-405E-4B43-A998-16BD40C65274}"/>
              </a:ext>
            </a:extLst>
          </p:cNvPr>
          <p:cNvSpPr>
            <a:spLocks noGrp="1"/>
          </p:cNvSpPr>
          <p:nvPr>
            <p:ph type="title"/>
          </p:nvPr>
        </p:nvSpPr>
        <p:spPr>
          <a:xfrm>
            <a:off x="0" y="0"/>
            <a:ext cx="10515600" cy="1325563"/>
          </a:xfrm>
        </p:spPr>
        <p:txBody>
          <a:bodyPr/>
          <a:lstStyle/>
          <a:p>
            <a:r>
              <a:rPr lang="en-US" dirty="0"/>
              <a:t>What is “this”?</a:t>
            </a:r>
          </a:p>
        </p:txBody>
      </p:sp>
      <p:sp>
        <p:nvSpPr>
          <p:cNvPr id="3" name="Content Placeholder 2">
            <a:extLst>
              <a:ext uri="{FF2B5EF4-FFF2-40B4-BE49-F238E27FC236}">
                <a16:creationId xmlns:a16="http://schemas.microsoft.com/office/drawing/2014/main" id="{CDD341F1-FD14-4BC5-A451-342A5A4A83B6}"/>
              </a:ext>
            </a:extLst>
          </p:cNvPr>
          <p:cNvSpPr>
            <a:spLocks noGrp="1"/>
          </p:cNvSpPr>
          <p:nvPr>
            <p:ph idx="1"/>
          </p:nvPr>
        </p:nvSpPr>
        <p:spPr>
          <a:xfrm>
            <a:off x="0" y="1088571"/>
            <a:ext cx="12192000" cy="5769429"/>
          </a:xfrm>
        </p:spPr>
        <p:txBody>
          <a:bodyPr>
            <a:normAutofit/>
          </a:bodyPr>
          <a:lstStyle/>
          <a:p>
            <a:r>
              <a:rPr lang="en-US" dirty="0"/>
              <a:t>In JavaScript, the this keyword refers to an object.</a:t>
            </a:r>
          </a:p>
          <a:p>
            <a:pPr marL="0" indent="0">
              <a:buNone/>
            </a:pPr>
            <a:r>
              <a:rPr lang="en-US" dirty="0"/>
              <a:t>Which object depends on how this is being invoked (used or called).</a:t>
            </a:r>
          </a:p>
          <a:p>
            <a:endParaRPr lang="en-US" dirty="0"/>
          </a:p>
          <a:p>
            <a:r>
              <a:rPr lang="en-US" dirty="0"/>
              <a:t>The this keyword refers to different objects depending on how it is used:</a:t>
            </a:r>
          </a:p>
          <a:p>
            <a:pPr lvl="1"/>
            <a:r>
              <a:rPr lang="en-US" dirty="0"/>
              <a:t>In an object method, this refers to the object.</a:t>
            </a:r>
          </a:p>
          <a:p>
            <a:pPr lvl="1"/>
            <a:r>
              <a:rPr lang="en-US" dirty="0"/>
              <a:t>Alone, this refers to the global object.</a:t>
            </a:r>
          </a:p>
          <a:p>
            <a:pPr lvl="1"/>
            <a:r>
              <a:rPr lang="en-US" dirty="0"/>
              <a:t>In a function, this refers to the global object.</a:t>
            </a:r>
          </a:p>
          <a:p>
            <a:pPr lvl="1"/>
            <a:r>
              <a:rPr lang="en-US" dirty="0"/>
              <a:t>In a function, in strict mode, this is undefined.</a:t>
            </a:r>
          </a:p>
          <a:p>
            <a:pPr lvl="1"/>
            <a:r>
              <a:rPr lang="en-US" dirty="0"/>
              <a:t>In an event, this refers to the element that received the event.</a:t>
            </a:r>
          </a:p>
        </p:txBody>
      </p:sp>
    </p:spTree>
    <p:extLst>
      <p:ext uri="{BB962C8B-B14F-4D97-AF65-F5344CB8AC3E}">
        <p14:creationId xmlns:p14="http://schemas.microsoft.com/office/powerpoint/2010/main" val="143536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82EC-1745-4EF4-9C23-66D186DD6852}"/>
              </a:ext>
            </a:extLst>
          </p:cNvPr>
          <p:cNvSpPr>
            <a:spLocks noGrp="1"/>
          </p:cNvSpPr>
          <p:nvPr>
            <p:ph type="title"/>
          </p:nvPr>
        </p:nvSpPr>
        <p:spPr>
          <a:xfrm>
            <a:off x="0" y="18256"/>
            <a:ext cx="10515600" cy="852602"/>
          </a:xfrm>
        </p:spPr>
        <p:txBody>
          <a:bodyPr/>
          <a:lstStyle/>
          <a:p>
            <a:r>
              <a:rPr lang="en-US" dirty="0"/>
              <a:t>Calling Object Method</a:t>
            </a:r>
          </a:p>
        </p:txBody>
      </p:sp>
      <p:sp>
        <p:nvSpPr>
          <p:cNvPr id="3" name="Content Placeholder 2">
            <a:extLst>
              <a:ext uri="{FF2B5EF4-FFF2-40B4-BE49-F238E27FC236}">
                <a16:creationId xmlns:a16="http://schemas.microsoft.com/office/drawing/2014/main" id="{BB1EB60A-6404-4076-BB93-5806AAF5A69C}"/>
              </a:ext>
            </a:extLst>
          </p:cNvPr>
          <p:cNvSpPr>
            <a:spLocks noGrp="1"/>
          </p:cNvSpPr>
          <p:nvPr>
            <p:ph idx="1"/>
          </p:nvPr>
        </p:nvSpPr>
        <p:spPr>
          <a:xfrm>
            <a:off x="0" y="870858"/>
            <a:ext cx="12192000" cy="5968886"/>
          </a:xfrm>
        </p:spPr>
        <p:txBody>
          <a:bodyPr>
            <a:normAutofit fontScale="92500" lnSpcReduction="10000"/>
          </a:bodyPr>
          <a:lstStyle/>
          <a:p>
            <a:r>
              <a:rPr lang="en-US" b="1" dirty="0">
                <a:solidFill>
                  <a:srgbClr val="FF0000"/>
                </a:solidFill>
              </a:rPr>
              <a:t>//Object Oriented Methods </a:t>
            </a:r>
          </a:p>
          <a:p>
            <a:pPr marL="914400" lvl="2" indent="0">
              <a:buNone/>
            </a:pPr>
            <a:r>
              <a:rPr lang="en-US" dirty="0"/>
              <a:t>const Batch2Folks ={</a:t>
            </a:r>
          </a:p>
          <a:p>
            <a:pPr marL="914400" lvl="2" indent="0">
              <a:buNone/>
            </a:pPr>
            <a:r>
              <a:rPr lang="en-US" dirty="0"/>
              <a:t>    </a:t>
            </a:r>
            <a:r>
              <a:rPr lang="en-US" dirty="0" err="1"/>
              <a:t>first_name:'Yash</a:t>
            </a:r>
            <a:r>
              <a:rPr lang="en-US" dirty="0"/>
              <a:t>',</a:t>
            </a:r>
          </a:p>
          <a:p>
            <a:pPr marL="914400" lvl="2" indent="0">
              <a:buNone/>
            </a:pPr>
            <a:r>
              <a:rPr lang="en-US" dirty="0"/>
              <a:t>    </a:t>
            </a:r>
            <a:r>
              <a:rPr lang="en-US" dirty="0" err="1"/>
              <a:t>last_name:'Kumar</a:t>
            </a:r>
            <a:r>
              <a:rPr lang="en-US" dirty="0"/>
              <a:t>',</a:t>
            </a:r>
          </a:p>
          <a:p>
            <a:pPr marL="914400" lvl="2" indent="0">
              <a:buNone/>
            </a:pPr>
            <a:r>
              <a:rPr lang="en-US" dirty="0"/>
              <a:t>    ct_id:101,</a:t>
            </a:r>
          </a:p>
          <a:p>
            <a:pPr marL="914400" lvl="2" indent="0">
              <a:buNone/>
            </a:pPr>
            <a:r>
              <a:rPr lang="en-US" dirty="0"/>
              <a:t>    year_of_birth:2000,</a:t>
            </a:r>
          </a:p>
          <a:p>
            <a:pPr marL="914400" lvl="2" indent="0">
              <a:buNone/>
            </a:pPr>
            <a:r>
              <a:rPr lang="en-US" dirty="0"/>
              <a:t>    </a:t>
            </a:r>
            <a:r>
              <a:rPr lang="en-US" dirty="0" err="1"/>
              <a:t>full_name:function</a:t>
            </a:r>
            <a:r>
              <a:rPr lang="en-US" dirty="0"/>
              <a:t>(){</a:t>
            </a:r>
          </a:p>
          <a:p>
            <a:pPr marL="914400" lvl="2" indent="0">
              <a:buNone/>
            </a:pPr>
            <a:r>
              <a:rPr lang="en-US" dirty="0"/>
              <a:t>        return </a:t>
            </a:r>
            <a:r>
              <a:rPr lang="en-US" dirty="0" err="1"/>
              <a:t>this.first_name</a:t>
            </a:r>
            <a:r>
              <a:rPr lang="en-US" dirty="0"/>
              <a:t>+" "+</a:t>
            </a:r>
            <a:r>
              <a:rPr lang="en-US" dirty="0" err="1"/>
              <a:t>this.last_name</a:t>
            </a:r>
            <a:r>
              <a:rPr lang="en-US" dirty="0"/>
              <a:t>;</a:t>
            </a:r>
          </a:p>
          <a:p>
            <a:pPr marL="914400" lvl="2" indent="0">
              <a:buNone/>
            </a:pPr>
            <a:r>
              <a:rPr lang="en-US" dirty="0"/>
              <a:t>    },</a:t>
            </a:r>
          </a:p>
          <a:p>
            <a:pPr marL="914400" lvl="2" indent="0">
              <a:buNone/>
            </a:pPr>
            <a:r>
              <a:rPr lang="en-US" dirty="0"/>
              <a:t>    </a:t>
            </a:r>
            <a:r>
              <a:rPr lang="en-US" dirty="0" err="1"/>
              <a:t>age_of_student:function</a:t>
            </a:r>
            <a:r>
              <a:rPr lang="en-US" dirty="0"/>
              <a:t>(){</a:t>
            </a:r>
          </a:p>
          <a:p>
            <a:pPr marL="914400" lvl="2" indent="0">
              <a:buNone/>
            </a:pPr>
            <a:r>
              <a:rPr lang="en-US" dirty="0"/>
              <a:t>        return 2022-this.year_of_birth</a:t>
            </a:r>
          </a:p>
          <a:p>
            <a:pPr marL="914400" lvl="2" indent="0">
              <a:buNone/>
            </a:pPr>
            <a:r>
              <a:rPr lang="en-US" dirty="0"/>
              <a:t>    }</a:t>
            </a:r>
          </a:p>
          <a:p>
            <a:pPr marL="914400" lvl="2" indent="0">
              <a:buNone/>
            </a:pPr>
            <a:r>
              <a:rPr lang="en-US" dirty="0"/>
              <a:t>}</a:t>
            </a:r>
          </a:p>
          <a:p>
            <a:r>
              <a:rPr lang="en-US" b="1" dirty="0">
                <a:solidFill>
                  <a:srgbClr val="FF0000"/>
                </a:solidFill>
              </a:rPr>
              <a:t>//Accessing Object methods</a:t>
            </a:r>
          </a:p>
          <a:p>
            <a:pPr marL="914400" lvl="2" indent="0">
              <a:buNone/>
            </a:pPr>
            <a:r>
              <a:rPr lang="en-US" dirty="0"/>
              <a:t>let </a:t>
            </a:r>
            <a:r>
              <a:rPr lang="en-US" dirty="0" err="1"/>
              <a:t>fName</a:t>
            </a:r>
            <a:r>
              <a:rPr lang="en-US" dirty="0"/>
              <a:t> = Batch2Folks.full_name();</a:t>
            </a:r>
          </a:p>
          <a:p>
            <a:pPr marL="914400" lvl="2" indent="0">
              <a:buNone/>
            </a:pPr>
            <a:r>
              <a:rPr lang="en-US" dirty="0"/>
              <a:t>let </a:t>
            </a:r>
            <a:r>
              <a:rPr lang="en-US" dirty="0" err="1"/>
              <a:t>tAge</a:t>
            </a:r>
            <a:r>
              <a:rPr lang="en-US" dirty="0"/>
              <a:t> = Batch2Folks.age_of_student();</a:t>
            </a:r>
          </a:p>
          <a:p>
            <a:pPr marL="914400" lvl="2" indent="0">
              <a:buNone/>
            </a:pPr>
            <a:r>
              <a:rPr lang="en-US" dirty="0"/>
              <a:t>console.log(`Trainees Full Name = ${</a:t>
            </a:r>
            <a:r>
              <a:rPr lang="en-US" dirty="0" err="1"/>
              <a:t>fName</a:t>
            </a:r>
            <a:r>
              <a:rPr lang="en-US" dirty="0"/>
              <a:t>}`);</a:t>
            </a:r>
          </a:p>
          <a:p>
            <a:pPr marL="914400" lvl="2" indent="0">
              <a:buNone/>
            </a:pPr>
            <a:r>
              <a:rPr lang="en-US" dirty="0"/>
              <a:t>console.log(`Trainees age = ${</a:t>
            </a:r>
            <a:r>
              <a:rPr lang="en-US" dirty="0" err="1"/>
              <a:t>tAge</a:t>
            </a:r>
            <a:r>
              <a:rPr lang="en-US" dirty="0"/>
              <a:t>}`);</a:t>
            </a:r>
          </a:p>
        </p:txBody>
      </p:sp>
    </p:spTree>
    <p:extLst>
      <p:ext uri="{BB962C8B-B14F-4D97-AF65-F5344CB8AC3E}">
        <p14:creationId xmlns:p14="http://schemas.microsoft.com/office/powerpoint/2010/main" val="406622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37BF-577B-43BF-85A4-9083D1D87CE7}"/>
              </a:ext>
            </a:extLst>
          </p:cNvPr>
          <p:cNvSpPr>
            <a:spLocks noGrp="1"/>
          </p:cNvSpPr>
          <p:nvPr>
            <p:ph type="title"/>
          </p:nvPr>
        </p:nvSpPr>
        <p:spPr/>
        <p:txBody>
          <a:bodyPr/>
          <a:lstStyle/>
          <a:p>
            <a:r>
              <a:rPr lang="en-US" dirty="0"/>
              <a:t>Object Properties</a:t>
            </a:r>
          </a:p>
        </p:txBody>
      </p:sp>
      <p:sp>
        <p:nvSpPr>
          <p:cNvPr id="3" name="Content Placeholder 2">
            <a:extLst>
              <a:ext uri="{FF2B5EF4-FFF2-40B4-BE49-F238E27FC236}">
                <a16:creationId xmlns:a16="http://schemas.microsoft.com/office/drawing/2014/main" id="{DEBA2E8E-475C-48AA-BFE0-EE1BB6699643}"/>
              </a:ext>
            </a:extLst>
          </p:cNvPr>
          <p:cNvSpPr>
            <a:spLocks noGrp="1"/>
          </p:cNvSpPr>
          <p:nvPr>
            <p:ph idx="1"/>
          </p:nvPr>
        </p:nvSpPr>
        <p:spPr/>
        <p:txBody>
          <a:bodyPr/>
          <a:lstStyle/>
          <a:p>
            <a:r>
              <a:rPr lang="en-US" dirty="0"/>
              <a:t>Object Property types</a:t>
            </a:r>
          </a:p>
          <a:p>
            <a:pPr lvl="1"/>
            <a:r>
              <a:rPr lang="en-US" dirty="0"/>
              <a:t>JavaScript specifies the characteristics of properties of objects via internal attributes surrounded by the two pairs of square brackets.</a:t>
            </a:r>
          </a:p>
          <a:p>
            <a:pPr lvl="1"/>
            <a:r>
              <a:rPr lang="en-US" dirty="0"/>
              <a:t>Objects have two types of properties: data and accessor properties.</a:t>
            </a:r>
          </a:p>
        </p:txBody>
      </p:sp>
    </p:spTree>
    <p:extLst>
      <p:ext uri="{BB962C8B-B14F-4D97-AF65-F5344CB8AC3E}">
        <p14:creationId xmlns:p14="http://schemas.microsoft.com/office/powerpoint/2010/main" val="403534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6315-925C-490E-B50E-BED7F01FB24B}"/>
              </a:ext>
            </a:extLst>
          </p:cNvPr>
          <p:cNvSpPr>
            <a:spLocks noGrp="1"/>
          </p:cNvSpPr>
          <p:nvPr>
            <p:ph type="title"/>
          </p:nvPr>
        </p:nvSpPr>
        <p:spPr>
          <a:xfrm>
            <a:off x="0" y="0"/>
            <a:ext cx="10515600" cy="1325563"/>
          </a:xfrm>
        </p:spPr>
        <p:txBody>
          <a:bodyPr/>
          <a:lstStyle/>
          <a:p>
            <a:r>
              <a:rPr lang="en-US" dirty="0"/>
              <a:t>Data properties</a:t>
            </a:r>
          </a:p>
        </p:txBody>
      </p:sp>
      <p:sp>
        <p:nvSpPr>
          <p:cNvPr id="3" name="Content Placeholder 2">
            <a:extLst>
              <a:ext uri="{FF2B5EF4-FFF2-40B4-BE49-F238E27FC236}">
                <a16:creationId xmlns:a16="http://schemas.microsoft.com/office/drawing/2014/main" id="{80725936-9DE3-471A-AE83-02013162E104}"/>
              </a:ext>
            </a:extLst>
          </p:cNvPr>
          <p:cNvSpPr>
            <a:spLocks noGrp="1"/>
          </p:cNvSpPr>
          <p:nvPr>
            <p:ph idx="1"/>
          </p:nvPr>
        </p:nvSpPr>
        <p:spPr>
          <a:xfrm>
            <a:off x="0" y="1175657"/>
            <a:ext cx="12192000" cy="5682343"/>
          </a:xfrm>
        </p:spPr>
        <p:txBody>
          <a:bodyPr>
            <a:normAutofit fontScale="77500" lnSpcReduction="20000"/>
          </a:bodyPr>
          <a:lstStyle/>
          <a:p>
            <a:r>
              <a:rPr lang="en-US" dirty="0"/>
              <a:t>A data property contains a single location for a data value. A data property has four attributes:</a:t>
            </a:r>
          </a:p>
          <a:p>
            <a:r>
              <a:rPr lang="en-US" dirty="0"/>
              <a:t> </a:t>
            </a:r>
            <a:r>
              <a:rPr lang="en-US" b="1" dirty="0"/>
              <a:t>[[</a:t>
            </a:r>
            <a:r>
              <a:rPr lang="en-US" b="1" dirty="0" err="1"/>
              <a:t>Configurarable</a:t>
            </a:r>
            <a:r>
              <a:rPr lang="en-US" b="1" dirty="0"/>
              <a:t>]] </a:t>
            </a:r>
            <a:r>
              <a:rPr lang="en-US" dirty="0"/>
              <a:t>– determines whether a property can be redefined or removed via delete operator.</a:t>
            </a:r>
          </a:p>
          <a:p>
            <a:r>
              <a:rPr lang="en-US" dirty="0"/>
              <a:t> </a:t>
            </a:r>
            <a:r>
              <a:rPr lang="en-US" b="1" dirty="0"/>
              <a:t>[[Enumerable]] </a:t>
            </a:r>
            <a:r>
              <a:rPr lang="en-US" dirty="0"/>
              <a:t>– indicates if a property can be returned in the for...in loop.</a:t>
            </a:r>
          </a:p>
          <a:p>
            <a:r>
              <a:rPr lang="en-US" b="1" dirty="0"/>
              <a:t> [[Writable]] </a:t>
            </a:r>
            <a:r>
              <a:rPr lang="en-US" dirty="0"/>
              <a:t>– specifies that the value of a property can be changed.</a:t>
            </a:r>
          </a:p>
          <a:p>
            <a:r>
              <a:rPr lang="en-US" b="1" dirty="0"/>
              <a:t> [[Value]] </a:t>
            </a:r>
            <a:r>
              <a:rPr lang="en-US" dirty="0"/>
              <a:t>– contains the actual value of a property.</a:t>
            </a:r>
          </a:p>
          <a:p>
            <a:r>
              <a:rPr lang="en-US" b="1" dirty="0"/>
              <a:t>By default, the [[Configurable]] , [[Enumerable]]And [[Writable]] attributes set to true for all properties defined directly on an object. The default value of the[[Value]] attribute is undefined.</a:t>
            </a:r>
          </a:p>
          <a:p>
            <a:endParaRPr lang="en-US" dirty="0"/>
          </a:p>
          <a:p>
            <a:r>
              <a:rPr lang="en-US" dirty="0"/>
              <a:t>The following example creates a person object with two properties </a:t>
            </a:r>
            <a:r>
              <a:rPr lang="en-US" dirty="0" err="1"/>
              <a:t>firstName</a:t>
            </a:r>
            <a:r>
              <a:rPr lang="en-US" dirty="0"/>
              <a:t> and </a:t>
            </a:r>
            <a:r>
              <a:rPr lang="en-US" dirty="0" err="1"/>
              <a:t>lastName</a:t>
            </a:r>
            <a:r>
              <a:rPr lang="en-US" dirty="0"/>
              <a:t> with the configurable, enumerable, and writable attributes set to true. And their values are set to ‘James' and ‘Cameron' respectively:</a:t>
            </a:r>
          </a:p>
          <a:p>
            <a:endParaRPr lang="en-US" dirty="0"/>
          </a:p>
          <a:p>
            <a:pPr marL="914400" lvl="2" indent="0">
              <a:buNone/>
            </a:pPr>
            <a:r>
              <a:rPr lang="en-US" dirty="0"/>
              <a:t>let person = {</a:t>
            </a:r>
          </a:p>
          <a:p>
            <a:pPr marL="914400" lvl="2" indent="0">
              <a:buNone/>
            </a:pPr>
            <a:r>
              <a:rPr lang="en-US" dirty="0"/>
              <a:t>    </a:t>
            </a:r>
            <a:r>
              <a:rPr lang="en-US" dirty="0" err="1"/>
              <a:t>firstName</a:t>
            </a:r>
            <a:r>
              <a:rPr lang="en-US" dirty="0"/>
              <a:t>: ‘James',</a:t>
            </a:r>
          </a:p>
          <a:p>
            <a:pPr marL="914400" lvl="2" indent="0">
              <a:buNone/>
            </a:pPr>
            <a:r>
              <a:rPr lang="en-US" dirty="0"/>
              <a:t>    </a:t>
            </a:r>
            <a:r>
              <a:rPr lang="en-US" dirty="0" err="1"/>
              <a:t>lastName</a:t>
            </a:r>
            <a:r>
              <a:rPr lang="en-US" dirty="0"/>
              <a:t>: ‘Cameron'</a:t>
            </a:r>
          </a:p>
          <a:p>
            <a:pPr marL="914400" lvl="2" indent="0">
              <a:buNone/>
            </a:pPr>
            <a:r>
              <a:rPr lang="en-US" dirty="0"/>
              <a:t>};</a:t>
            </a:r>
          </a:p>
        </p:txBody>
      </p:sp>
    </p:spTree>
    <p:extLst>
      <p:ext uri="{BB962C8B-B14F-4D97-AF65-F5344CB8AC3E}">
        <p14:creationId xmlns:p14="http://schemas.microsoft.com/office/powerpoint/2010/main" val="166460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433B-3724-428E-9E47-3B0B428079BE}"/>
              </a:ext>
            </a:extLst>
          </p:cNvPr>
          <p:cNvSpPr>
            <a:spLocks noGrp="1"/>
          </p:cNvSpPr>
          <p:nvPr>
            <p:ph type="title"/>
          </p:nvPr>
        </p:nvSpPr>
        <p:spPr/>
        <p:txBody>
          <a:bodyPr/>
          <a:lstStyle/>
          <a:p>
            <a:r>
              <a:rPr lang="en-US" dirty="0"/>
              <a:t>Enumerating object properties</a:t>
            </a:r>
          </a:p>
        </p:txBody>
      </p:sp>
      <p:sp>
        <p:nvSpPr>
          <p:cNvPr id="3" name="Content Placeholder 2">
            <a:extLst>
              <a:ext uri="{FF2B5EF4-FFF2-40B4-BE49-F238E27FC236}">
                <a16:creationId xmlns:a16="http://schemas.microsoft.com/office/drawing/2014/main" id="{9C21C318-C0FD-430C-BBCA-0BA5FAD97A65}"/>
              </a:ext>
            </a:extLst>
          </p:cNvPr>
          <p:cNvSpPr>
            <a:spLocks noGrp="1"/>
          </p:cNvSpPr>
          <p:nvPr>
            <p:ph idx="1"/>
          </p:nvPr>
        </p:nvSpPr>
        <p:spPr/>
        <p:txBody>
          <a:bodyPr/>
          <a:lstStyle/>
          <a:p>
            <a:r>
              <a:rPr lang="en-US" dirty="0"/>
              <a:t>How to change any attribute of any property, we can use “</a:t>
            </a:r>
            <a:r>
              <a:rPr lang="en-US" dirty="0" err="1"/>
              <a:t>Object.defineProperty</a:t>
            </a:r>
            <a:r>
              <a:rPr lang="en-US" dirty="0"/>
              <a:t>()” method.</a:t>
            </a:r>
          </a:p>
          <a:p>
            <a:r>
              <a:rPr lang="en-US" dirty="0"/>
              <a:t>The </a:t>
            </a:r>
            <a:r>
              <a:rPr lang="en-US" dirty="0" err="1"/>
              <a:t>Object.defineProperty</a:t>
            </a:r>
            <a:r>
              <a:rPr lang="en-US" dirty="0"/>
              <a:t>() method accepts three arguments:</a:t>
            </a:r>
          </a:p>
          <a:p>
            <a:pPr lvl="1"/>
            <a:r>
              <a:rPr lang="en-US" dirty="0"/>
              <a:t>An object.</a:t>
            </a:r>
          </a:p>
          <a:p>
            <a:pPr lvl="1"/>
            <a:r>
              <a:rPr lang="en-US" dirty="0"/>
              <a:t>A property name of the object.</a:t>
            </a:r>
          </a:p>
          <a:p>
            <a:pPr lvl="1"/>
            <a:r>
              <a:rPr lang="en-US" dirty="0"/>
              <a:t>A property descriptor object that has four properties: configurable, enumerable, writable, and value.</a:t>
            </a:r>
          </a:p>
          <a:p>
            <a:pPr marL="457200" lvl="1" indent="-457200">
              <a:buNone/>
            </a:pPr>
            <a:r>
              <a:rPr lang="en-US" b="1" dirty="0"/>
              <a:t>Note: -</a:t>
            </a:r>
          </a:p>
          <a:p>
            <a:pPr marL="0" lvl="1" indent="0">
              <a:buNone/>
            </a:pPr>
            <a:r>
              <a:rPr lang="en-US" dirty="0"/>
              <a:t>If you use the </a:t>
            </a:r>
            <a:r>
              <a:rPr lang="en-US" dirty="0" err="1"/>
              <a:t>Object.defineProperty</a:t>
            </a:r>
            <a:r>
              <a:rPr lang="en-US" dirty="0"/>
              <a:t>() method to define a property of the object, the default values of [[Configurable]], [[Enumerable]], and [[Writable]] are set to false unless otherwise specified.</a:t>
            </a:r>
          </a:p>
        </p:txBody>
      </p:sp>
    </p:spTree>
    <p:extLst>
      <p:ext uri="{BB962C8B-B14F-4D97-AF65-F5344CB8AC3E}">
        <p14:creationId xmlns:p14="http://schemas.microsoft.com/office/powerpoint/2010/main" val="32935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0B32-6657-4628-B739-D77CF98909BF}"/>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D15D8EC0-7AA0-4333-B257-5E6A7DFDBB6B}"/>
              </a:ext>
            </a:extLst>
          </p:cNvPr>
          <p:cNvSpPr>
            <a:spLocks noGrp="1"/>
          </p:cNvSpPr>
          <p:nvPr>
            <p:ph idx="1"/>
          </p:nvPr>
        </p:nvSpPr>
        <p:spPr/>
        <p:txBody>
          <a:bodyPr>
            <a:normAutofit fontScale="92500" lnSpcReduction="10000"/>
          </a:bodyPr>
          <a:lstStyle/>
          <a:p>
            <a:pPr lvl="1"/>
            <a:r>
              <a:rPr lang="en-US" dirty="0"/>
              <a:t>Arrow functions</a:t>
            </a:r>
          </a:p>
          <a:p>
            <a:pPr lvl="2"/>
            <a:r>
              <a:rPr lang="en-US" dirty="0"/>
              <a:t>Why?</a:t>
            </a:r>
          </a:p>
          <a:p>
            <a:pPr lvl="2"/>
            <a:r>
              <a:rPr lang="en-US" dirty="0"/>
              <a:t>Explain how the </a:t>
            </a:r>
            <a:r>
              <a:rPr lang="en-US" b="1" dirty="0"/>
              <a:t>this</a:t>
            </a:r>
            <a:r>
              <a:rPr lang="en-US" dirty="0"/>
              <a:t> keyword behaves in an arrow function</a:t>
            </a:r>
          </a:p>
          <a:p>
            <a:pPr lvl="1"/>
            <a:r>
              <a:rPr lang="en-US" dirty="0"/>
              <a:t>Optional, Named &amp; Default values</a:t>
            </a:r>
          </a:p>
          <a:p>
            <a:pPr lvl="1"/>
            <a:r>
              <a:rPr lang="en-US" dirty="0"/>
              <a:t>REST parameters and the spread operator</a:t>
            </a:r>
          </a:p>
          <a:p>
            <a:pPr lvl="0"/>
            <a:r>
              <a:rPr lang="en-US" dirty="0"/>
              <a:t>JS Objects</a:t>
            </a:r>
          </a:p>
          <a:p>
            <a:pPr lvl="1"/>
            <a:r>
              <a:rPr lang="en-US" dirty="0"/>
              <a:t>Creating objects</a:t>
            </a:r>
          </a:p>
          <a:p>
            <a:pPr lvl="1"/>
            <a:r>
              <a:rPr lang="en-US" dirty="0"/>
              <a:t>Object Properties</a:t>
            </a:r>
          </a:p>
          <a:p>
            <a:pPr lvl="1"/>
            <a:r>
              <a:rPr lang="en-US" dirty="0"/>
              <a:t>Object methods</a:t>
            </a:r>
          </a:p>
          <a:p>
            <a:pPr lvl="1"/>
            <a:r>
              <a:rPr lang="en-US" dirty="0"/>
              <a:t>Enumerating object properties</a:t>
            </a:r>
          </a:p>
          <a:p>
            <a:pPr lvl="1"/>
            <a:r>
              <a:rPr lang="en-US" dirty="0"/>
              <a:t>De structuring syntax </a:t>
            </a:r>
            <a:r>
              <a:rPr lang="en-US" i="1" dirty="0"/>
              <a:t>(array and object)</a:t>
            </a:r>
            <a:endParaRPr lang="en-US" dirty="0"/>
          </a:p>
          <a:p>
            <a:pPr lvl="1"/>
            <a:r>
              <a:rPr lang="en-US" dirty="0"/>
              <a:t>JS built-in objects </a:t>
            </a:r>
            <a:r>
              <a:rPr lang="en-US" i="1" dirty="0"/>
              <a:t>(this can be given as a self study)</a:t>
            </a:r>
            <a:endParaRPr lang="en-US" dirty="0"/>
          </a:p>
          <a:p>
            <a:pPr lvl="2"/>
            <a:r>
              <a:rPr lang="en-US" dirty="0"/>
              <a:t>Array, Date, String, Math, Number</a:t>
            </a:r>
          </a:p>
          <a:p>
            <a:endParaRPr lang="en-US" dirty="0"/>
          </a:p>
        </p:txBody>
      </p:sp>
    </p:spTree>
    <p:extLst>
      <p:ext uri="{BB962C8B-B14F-4D97-AF65-F5344CB8AC3E}">
        <p14:creationId xmlns:p14="http://schemas.microsoft.com/office/powerpoint/2010/main" val="346768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8D4-B088-495B-8986-74B263490721}"/>
              </a:ext>
            </a:extLst>
          </p:cNvPr>
          <p:cNvSpPr>
            <a:spLocks noGrp="1"/>
          </p:cNvSpPr>
          <p:nvPr>
            <p:ph type="title"/>
          </p:nvPr>
        </p:nvSpPr>
        <p:spPr/>
        <p:txBody>
          <a:bodyPr/>
          <a:lstStyle/>
          <a:p>
            <a:r>
              <a:rPr lang="en-US" dirty="0"/>
              <a:t>Understand it with Example</a:t>
            </a:r>
          </a:p>
        </p:txBody>
      </p:sp>
      <p:sp>
        <p:nvSpPr>
          <p:cNvPr id="3" name="Content Placeholder 2">
            <a:extLst>
              <a:ext uri="{FF2B5EF4-FFF2-40B4-BE49-F238E27FC236}">
                <a16:creationId xmlns:a16="http://schemas.microsoft.com/office/drawing/2014/main" id="{7EFA8A66-966A-4BB0-B0C8-AC2784B872EE}"/>
              </a:ext>
            </a:extLst>
          </p:cNvPr>
          <p:cNvSpPr>
            <a:spLocks noGrp="1"/>
          </p:cNvSpPr>
          <p:nvPr>
            <p:ph idx="1"/>
          </p:nvPr>
        </p:nvSpPr>
        <p:spPr/>
        <p:txBody>
          <a:bodyPr>
            <a:normAutofit fontScale="92500" lnSpcReduction="10000"/>
          </a:bodyPr>
          <a:lstStyle/>
          <a:p>
            <a:pPr marL="0" indent="0">
              <a:buNone/>
            </a:pPr>
            <a:r>
              <a:rPr lang="en-US" b="1" dirty="0"/>
              <a:t>//Enumerable with default configuration</a:t>
            </a:r>
          </a:p>
          <a:p>
            <a:pPr marL="0" indent="0">
              <a:buNone/>
            </a:pPr>
            <a:r>
              <a:rPr lang="en-US" dirty="0"/>
              <a:t>let person={</a:t>
            </a:r>
          </a:p>
          <a:p>
            <a:pPr marL="0" indent="0">
              <a:buNone/>
            </a:pPr>
            <a:r>
              <a:rPr lang="en-US" dirty="0"/>
              <a:t>    </a:t>
            </a:r>
            <a:r>
              <a:rPr lang="en-US" dirty="0" err="1"/>
              <a:t>ename</a:t>
            </a:r>
            <a:r>
              <a:rPr lang="en-US" dirty="0"/>
              <a:t>:'John',</a:t>
            </a:r>
          </a:p>
          <a:p>
            <a:pPr marL="0" indent="0">
              <a:buNone/>
            </a:pPr>
            <a:r>
              <a:rPr lang="en-US" dirty="0"/>
              <a:t>    </a:t>
            </a:r>
            <a:r>
              <a:rPr lang="en-US" dirty="0" err="1"/>
              <a:t>eaddress</a:t>
            </a:r>
            <a:r>
              <a:rPr lang="en-US" dirty="0"/>
              <a:t>:'Mumbai'</a:t>
            </a:r>
          </a:p>
          <a:p>
            <a:pPr marL="0" indent="0">
              <a:buNone/>
            </a:pPr>
            <a:r>
              <a:rPr lang="en-US" dirty="0"/>
              <a:t>}</a:t>
            </a:r>
            <a:br>
              <a:rPr lang="en-US" dirty="0"/>
            </a:br>
            <a:r>
              <a:rPr lang="en-US" dirty="0" err="1"/>
              <a:t>person.age</a:t>
            </a:r>
            <a:r>
              <a:rPr lang="en-US" dirty="0"/>
              <a:t>=24;</a:t>
            </a:r>
          </a:p>
          <a:p>
            <a:pPr marL="0" indent="0">
              <a:buNone/>
            </a:pPr>
            <a:r>
              <a:rPr lang="en-US" dirty="0"/>
              <a:t>   console.log("Person Details ="+</a:t>
            </a:r>
            <a:r>
              <a:rPr lang="en-US" dirty="0" err="1"/>
              <a:t>person.ename</a:t>
            </a:r>
            <a:r>
              <a:rPr lang="en-US" dirty="0"/>
              <a:t>+"-"+</a:t>
            </a:r>
            <a:r>
              <a:rPr lang="en-US" dirty="0" err="1"/>
              <a:t>person.age</a:t>
            </a:r>
            <a:r>
              <a:rPr lang="en-US" dirty="0"/>
              <a:t>);</a:t>
            </a:r>
          </a:p>
          <a:p>
            <a:pPr marL="0" indent="0">
              <a:buNone/>
            </a:pPr>
            <a:r>
              <a:rPr lang="en-US" b="1" dirty="0"/>
              <a:t>// We are able to delete property</a:t>
            </a:r>
            <a:br>
              <a:rPr lang="en-US" dirty="0"/>
            </a:br>
            <a:r>
              <a:rPr lang="en-US" dirty="0"/>
              <a:t>   delete </a:t>
            </a:r>
            <a:r>
              <a:rPr lang="en-US" dirty="0" err="1"/>
              <a:t>person.age</a:t>
            </a:r>
            <a:endParaRPr lang="en-US" dirty="0"/>
          </a:p>
          <a:p>
            <a:pPr marL="0" indent="0">
              <a:buNone/>
            </a:pPr>
            <a:r>
              <a:rPr lang="en-US" dirty="0"/>
              <a:t>   console.log("Person Details ="+</a:t>
            </a:r>
            <a:r>
              <a:rPr lang="en-US" dirty="0" err="1"/>
              <a:t>person.ename</a:t>
            </a:r>
            <a:r>
              <a:rPr lang="en-US" dirty="0"/>
              <a:t>+"-"+</a:t>
            </a:r>
            <a:r>
              <a:rPr lang="en-US" dirty="0" err="1"/>
              <a:t>person.age</a:t>
            </a:r>
            <a:r>
              <a:rPr lang="en-US" dirty="0"/>
              <a:t>);</a:t>
            </a:r>
          </a:p>
          <a:p>
            <a:endParaRPr lang="en-US" dirty="0"/>
          </a:p>
        </p:txBody>
      </p:sp>
    </p:spTree>
    <p:extLst>
      <p:ext uri="{BB962C8B-B14F-4D97-AF65-F5344CB8AC3E}">
        <p14:creationId xmlns:p14="http://schemas.microsoft.com/office/powerpoint/2010/main" val="360405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2767-3E98-42D5-8F58-613CFF0485A7}"/>
              </a:ext>
            </a:extLst>
          </p:cNvPr>
          <p:cNvSpPr>
            <a:spLocks noGrp="1"/>
          </p:cNvSpPr>
          <p:nvPr>
            <p:ph type="title"/>
          </p:nvPr>
        </p:nvSpPr>
        <p:spPr>
          <a:xfrm>
            <a:off x="0" y="0"/>
            <a:ext cx="10515600" cy="1325563"/>
          </a:xfrm>
        </p:spPr>
        <p:txBody>
          <a:bodyPr/>
          <a:lstStyle/>
          <a:p>
            <a:r>
              <a:rPr lang="en-US" dirty="0"/>
              <a:t>Change value of Configurable</a:t>
            </a:r>
          </a:p>
        </p:txBody>
      </p:sp>
      <p:sp>
        <p:nvSpPr>
          <p:cNvPr id="3" name="Content Placeholder 2">
            <a:extLst>
              <a:ext uri="{FF2B5EF4-FFF2-40B4-BE49-F238E27FC236}">
                <a16:creationId xmlns:a16="http://schemas.microsoft.com/office/drawing/2014/main" id="{8347FB01-D6E4-4415-A03F-4115B3A24C65}"/>
              </a:ext>
            </a:extLst>
          </p:cNvPr>
          <p:cNvSpPr>
            <a:spLocks noGrp="1"/>
          </p:cNvSpPr>
          <p:nvPr>
            <p:ph idx="1"/>
          </p:nvPr>
        </p:nvSpPr>
        <p:spPr>
          <a:xfrm>
            <a:off x="0" y="954768"/>
            <a:ext cx="12192000" cy="5903232"/>
          </a:xfrm>
        </p:spPr>
        <p:txBody>
          <a:bodyPr>
            <a:normAutofit/>
          </a:bodyPr>
          <a:lstStyle/>
          <a:p>
            <a:r>
              <a:rPr lang="en-US" dirty="0"/>
              <a:t>The following example creates a person object and adds the salary property to it using the </a:t>
            </a:r>
            <a:r>
              <a:rPr lang="en-US" b="1" dirty="0" err="1">
                <a:solidFill>
                  <a:srgbClr val="FF0000"/>
                </a:solidFill>
              </a:rPr>
              <a:t>Object.defineProperty</a:t>
            </a:r>
            <a:r>
              <a:rPr lang="en-US" b="1" dirty="0">
                <a:solidFill>
                  <a:srgbClr val="FF0000"/>
                </a:solidFill>
              </a:rPr>
              <a:t>() </a:t>
            </a:r>
            <a:r>
              <a:rPr lang="en-US" dirty="0"/>
              <a:t>method:</a:t>
            </a:r>
          </a:p>
          <a:p>
            <a:pPr marL="914400" lvl="2" indent="0">
              <a:buNone/>
            </a:pPr>
            <a:r>
              <a:rPr lang="en-US" dirty="0"/>
              <a:t>'use strict';</a:t>
            </a:r>
          </a:p>
          <a:p>
            <a:pPr marL="914400" lvl="2" indent="0">
              <a:buNone/>
            </a:pPr>
            <a:r>
              <a:rPr lang="en-US" b="1" dirty="0">
                <a:solidFill>
                  <a:srgbClr val="FF0000"/>
                </a:solidFill>
              </a:rPr>
              <a:t>//Defining Object</a:t>
            </a:r>
          </a:p>
          <a:p>
            <a:pPr marL="914400" lvl="2" indent="0">
              <a:buNone/>
            </a:pPr>
            <a:r>
              <a:rPr lang="en-US" dirty="0"/>
              <a:t>let person={</a:t>
            </a:r>
          </a:p>
          <a:p>
            <a:pPr marL="914400" lvl="2" indent="0">
              <a:buNone/>
            </a:pPr>
            <a:r>
              <a:rPr lang="en-US" dirty="0"/>
              <a:t>    </a:t>
            </a:r>
            <a:r>
              <a:rPr lang="en-US" dirty="0" err="1"/>
              <a:t>ename</a:t>
            </a:r>
            <a:r>
              <a:rPr lang="en-US" dirty="0"/>
              <a:t>:'John',</a:t>
            </a:r>
          </a:p>
          <a:p>
            <a:pPr marL="914400" lvl="2" indent="0">
              <a:buNone/>
            </a:pPr>
            <a:r>
              <a:rPr lang="en-US" dirty="0"/>
              <a:t>    </a:t>
            </a:r>
            <a:r>
              <a:rPr lang="en-US" dirty="0" err="1"/>
              <a:t>eaddress</a:t>
            </a:r>
            <a:r>
              <a:rPr lang="en-US" dirty="0"/>
              <a:t>:'Mumbai’</a:t>
            </a:r>
          </a:p>
          <a:p>
            <a:pPr marL="914400" lvl="2" indent="0">
              <a:buNone/>
            </a:pPr>
            <a:r>
              <a:rPr lang="en-US" dirty="0"/>
              <a:t>}</a:t>
            </a:r>
          </a:p>
          <a:p>
            <a:pPr marL="914400" lvl="2" indent="0">
              <a:lnSpc>
                <a:spcPct val="100000"/>
              </a:lnSpc>
              <a:buNone/>
            </a:pPr>
            <a:r>
              <a:rPr lang="en-US" b="1" dirty="0"/>
              <a:t>//Add new property using </a:t>
            </a:r>
            <a:r>
              <a:rPr lang="en-US" b="1" dirty="0" err="1"/>
              <a:t>Object.defineProperty</a:t>
            </a:r>
            <a:r>
              <a:rPr lang="en-US" b="1" dirty="0"/>
              <a:t>() method.</a:t>
            </a:r>
          </a:p>
          <a:p>
            <a:pPr marL="914400" lvl="2" indent="0">
              <a:lnSpc>
                <a:spcPct val="100000"/>
              </a:lnSpc>
              <a:buNone/>
            </a:pPr>
            <a:r>
              <a:rPr lang="en-US" dirty="0" err="1"/>
              <a:t>Object.defineProperty</a:t>
            </a:r>
            <a:r>
              <a:rPr lang="en-US" dirty="0"/>
              <a:t>(person, 'salary',{</a:t>
            </a:r>
          </a:p>
          <a:p>
            <a:pPr marL="914400" lvl="2" indent="0">
              <a:lnSpc>
                <a:spcPct val="100000"/>
              </a:lnSpc>
              <a:buNone/>
            </a:pPr>
            <a:r>
              <a:rPr lang="en-US" dirty="0"/>
              <a:t>    </a:t>
            </a:r>
            <a:r>
              <a:rPr lang="en-US" dirty="0" err="1"/>
              <a:t>configurable:false</a:t>
            </a:r>
            <a:r>
              <a:rPr lang="en-US" dirty="0"/>
              <a:t>,</a:t>
            </a:r>
          </a:p>
          <a:p>
            <a:pPr marL="914400" lvl="2" indent="0">
              <a:lnSpc>
                <a:spcPct val="100000"/>
              </a:lnSpc>
              <a:buNone/>
            </a:pPr>
            <a:r>
              <a:rPr lang="en-US" dirty="0"/>
              <a:t>    value:5000</a:t>
            </a:r>
          </a:p>
          <a:p>
            <a:pPr marL="914400" lvl="2" indent="0">
              <a:lnSpc>
                <a:spcPct val="100000"/>
              </a:lnSpc>
              <a:buNone/>
            </a:pPr>
            <a:r>
              <a:rPr lang="en-US" dirty="0"/>
              <a:t>});</a:t>
            </a:r>
          </a:p>
          <a:p>
            <a:pPr marL="914400" lvl="2" indent="0">
              <a:lnSpc>
                <a:spcPct val="100000"/>
              </a:lnSpc>
              <a:buNone/>
            </a:pPr>
            <a:br>
              <a:rPr lang="en-US" dirty="0"/>
            </a:br>
            <a:r>
              <a:rPr lang="en-US" dirty="0"/>
              <a:t>delete </a:t>
            </a:r>
            <a:r>
              <a:rPr lang="en-US" dirty="0" err="1"/>
              <a:t>person.salary</a:t>
            </a:r>
            <a:r>
              <a:rPr lang="en-US" dirty="0"/>
              <a:t>;</a:t>
            </a:r>
          </a:p>
          <a:p>
            <a:pPr marL="914400" lvl="2" indent="0">
              <a:buNone/>
            </a:pPr>
            <a:endParaRPr lang="en-US" dirty="0"/>
          </a:p>
          <a:p>
            <a:endParaRPr lang="en-US" dirty="0"/>
          </a:p>
        </p:txBody>
      </p:sp>
      <p:pic>
        <p:nvPicPr>
          <p:cNvPr id="5" name="Picture 4">
            <a:extLst>
              <a:ext uri="{FF2B5EF4-FFF2-40B4-BE49-F238E27FC236}">
                <a16:creationId xmlns:a16="http://schemas.microsoft.com/office/drawing/2014/main" id="{B29878A4-5AAB-4CEA-9952-EFD3AD13F645}"/>
              </a:ext>
            </a:extLst>
          </p:cNvPr>
          <p:cNvPicPr>
            <a:picLocks noChangeAspect="1"/>
          </p:cNvPicPr>
          <p:nvPr/>
        </p:nvPicPr>
        <p:blipFill>
          <a:blip r:embed="rId2"/>
          <a:stretch>
            <a:fillRect/>
          </a:stretch>
        </p:blipFill>
        <p:spPr>
          <a:xfrm>
            <a:off x="3483429" y="6084661"/>
            <a:ext cx="8708571" cy="773339"/>
          </a:xfrm>
          <a:prstGeom prst="rect">
            <a:avLst/>
          </a:prstGeom>
        </p:spPr>
      </p:pic>
    </p:spTree>
    <p:extLst>
      <p:ext uri="{BB962C8B-B14F-4D97-AF65-F5344CB8AC3E}">
        <p14:creationId xmlns:p14="http://schemas.microsoft.com/office/powerpoint/2010/main" val="7409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2767-3E98-42D5-8F58-613CFF0485A7}"/>
              </a:ext>
            </a:extLst>
          </p:cNvPr>
          <p:cNvSpPr>
            <a:spLocks noGrp="1"/>
          </p:cNvSpPr>
          <p:nvPr>
            <p:ph type="title"/>
          </p:nvPr>
        </p:nvSpPr>
        <p:spPr>
          <a:xfrm>
            <a:off x="0" y="0"/>
            <a:ext cx="10515600" cy="1325563"/>
          </a:xfrm>
        </p:spPr>
        <p:txBody>
          <a:bodyPr/>
          <a:lstStyle/>
          <a:p>
            <a:r>
              <a:rPr lang="en-US" dirty="0"/>
              <a:t>Change value of Configurable</a:t>
            </a:r>
          </a:p>
        </p:txBody>
      </p:sp>
      <p:sp>
        <p:nvSpPr>
          <p:cNvPr id="3" name="Content Placeholder 2">
            <a:extLst>
              <a:ext uri="{FF2B5EF4-FFF2-40B4-BE49-F238E27FC236}">
                <a16:creationId xmlns:a16="http://schemas.microsoft.com/office/drawing/2014/main" id="{8347FB01-D6E4-4415-A03F-4115B3A24C65}"/>
              </a:ext>
            </a:extLst>
          </p:cNvPr>
          <p:cNvSpPr>
            <a:spLocks noGrp="1"/>
          </p:cNvSpPr>
          <p:nvPr>
            <p:ph idx="1"/>
          </p:nvPr>
        </p:nvSpPr>
        <p:spPr>
          <a:xfrm>
            <a:off x="0" y="954768"/>
            <a:ext cx="12192000" cy="5903232"/>
          </a:xfrm>
        </p:spPr>
        <p:txBody>
          <a:bodyPr>
            <a:normAutofit fontScale="92500" lnSpcReduction="20000"/>
          </a:bodyPr>
          <a:lstStyle/>
          <a:p>
            <a:pPr marL="914400" lvl="2" indent="0">
              <a:buNone/>
            </a:pPr>
            <a:r>
              <a:rPr lang="en-US" dirty="0"/>
              <a:t>'use strict’;	(Same example )</a:t>
            </a:r>
          </a:p>
          <a:p>
            <a:pPr marL="914400" lvl="2" indent="0">
              <a:buNone/>
            </a:pPr>
            <a:r>
              <a:rPr lang="en-US" b="1" dirty="0">
                <a:solidFill>
                  <a:srgbClr val="FF0000"/>
                </a:solidFill>
              </a:rPr>
              <a:t>//Defining Object</a:t>
            </a:r>
          </a:p>
          <a:p>
            <a:pPr marL="914400" lvl="2" indent="0">
              <a:buNone/>
            </a:pPr>
            <a:r>
              <a:rPr lang="en-US" dirty="0"/>
              <a:t>let person={</a:t>
            </a:r>
          </a:p>
          <a:p>
            <a:pPr marL="914400" lvl="2" indent="0">
              <a:buNone/>
            </a:pPr>
            <a:r>
              <a:rPr lang="en-US" dirty="0"/>
              <a:t>    </a:t>
            </a:r>
            <a:r>
              <a:rPr lang="en-US" dirty="0" err="1"/>
              <a:t>ename</a:t>
            </a:r>
            <a:r>
              <a:rPr lang="en-US" dirty="0"/>
              <a:t>:'John',</a:t>
            </a:r>
          </a:p>
          <a:p>
            <a:pPr marL="914400" lvl="2" indent="0">
              <a:buNone/>
            </a:pPr>
            <a:r>
              <a:rPr lang="en-US" dirty="0"/>
              <a:t>    </a:t>
            </a:r>
            <a:r>
              <a:rPr lang="en-US" dirty="0" err="1"/>
              <a:t>eaddress</a:t>
            </a:r>
            <a:r>
              <a:rPr lang="en-US" dirty="0"/>
              <a:t>:'Mumbai’</a:t>
            </a:r>
          </a:p>
          <a:p>
            <a:pPr marL="914400" lvl="2" indent="0">
              <a:buNone/>
            </a:pPr>
            <a:r>
              <a:rPr lang="en-US" dirty="0"/>
              <a:t>}</a:t>
            </a:r>
          </a:p>
          <a:p>
            <a:pPr marL="914400" lvl="2" indent="0">
              <a:lnSpc>
                <a:spcPct val="100000"/>
              </a:lnSpc>
              <a:buNone/>
            </a:pPr>
            <a:r>
              <a:rPr lang="en-US" b="1" dirty="0"/>
              <a:t>//Add new property using </a:t>
            </a:r>
            <a:r>
              <a:rPr lang="en-US" b="1" dirty="0" err="1"/>
              <a:t>Object.defineProperty</a:t>
            </a:r>
            <a:r>
              <a:rPr lang="en-US" b="1" dirty="0"/>
              <a:t>() method.</a:t>
            </a:r>
          </a:p>
          <a:p>
            <a:pPr marL="914400" lvl="2" indent="0">
              <a:lnSpc>
                <a:spcPct val="100000"/>
              </a:lnSpc>
              <a:buNone/>
            </a:pPr>
            <a:r>
              <a:rPr lang="en-US" dirty="0" err="1"/>
              <a:t>Object.defineProperty</a:t>
            </a:r>
            <a:r>
              <a:rPr lang="en-US" dirty="0"/>
              <a:t>(person, 'salary',{</a:t>
            </a:r>
          </a:p>
          <a:p>
            <a:pPr marL="914400" lvl="2" indent="0">
              <a:lnSpc>
                <a:spcPct val="100000"/>
              </a:lnSpc>
              <a:buNone/>
            </a:pPr>
            <a:r>
              <a:rPr lang="en-US" dirty="0"/>
              <a:t>    </a:t>
            </a:r>
            <a:r>
              <a:rPr lang="en-US" dirty="0" err="1"/>
              <a:t>configurable:false</a:t>
            </a:r>
            <a:r>
              <a:rPr lang="en-US" dirty="0"/>
              <a:t>,</a:t>
            </a:r>
          </a:p>
          <a:p>
            <a:pPr marL="914400" lvl="2" indent="0">
              <a:lnSpc>
                <a:spcPct val="100000"/>
              </a:lnSpc>
              <a:buNone/>
            </a:pPr>
            <a:r>
              <a:rPr lang="en-US" dirty="0"/>
              <a:t>    value:5000</a:t>
            </a:r>
          </a:p>
          <a:p>
            <a:pPr marL="914400" lvl="2" indent="0">
              <a:lnSpc>
                <a:spcPct val="100000"/>
              </a:lnSpc>
              <a:buNone/>
            </a:pPr>
            <a:r>
              <a:rPr lang="en-US" dirty="0"/>
              <a:t>});</a:t>
            </a:r>
          </a:p>
          <a:p>
            <a:pPr marL="914400" lvl="2" indent="0">
              <a:lnSpc>
                <a:spcPct val="100000"/>
              </a:lnSpc>
              <a:buNone/>
            </a:pPr>
            <a:br>
              <a:rPr lang="en-US" dirty="0"/>
            </a:br>
            <a:r>
              <a:rPr lang="en-US" dirty="0"/>
              <a:t>delete </a:t>
            </a:r>
            <a:r>
              <a:rPr lang="en-US" dirty="0" err="1"/>
              <a:t>person.salary</a:t>
            </a:r>
            <a:r>
              <a:rPr lang="en-US" dirty="0"/>
              <a:t>;</a:t>
            </a:r>
          </a:p>
          <a:p>
            <a:pPr marL="914400" lvl="2" indent="0">
              <a:buNone/>
            </a:pPr>
            <a:endParaRPr lang="en-US" dirty="0"/>
          </a:p>
          <a:p>
            <a:r>
              <a:rPr lang="en-US" dirty="0"/>
              <a:t>Note: In this example, the configurable attribute is set to false. therefore, deleting the salary property causes an error.</a:t>
            </a:r>
          </a:p>
          <a:p>
            <a:endParaRPr lang="en-US" dirty="0"/>
          </a:p>
          <a:p>
            <a:r>
              <a:rPr lang="en-US" dirty="0"/>
              <a:t>Also, once you define a property as non-configurable, you cannot change it to configurable.</a:t>
            </a:r>
          </a:p>
        </p:txBody>
      </p:sp>
    </p:spTree>
    <p:extLst>
      <p:ext uri="{BB962C8B-B14F-4D97-AF65-F5344CB8AC3E}">
        <p14:creationId xmlns:p14="http://schemas.microsoft.com/office/powerpoint/2010/main" val="159529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2767-3E98-42D5-8F58-613CFF0485A7}"/>
              </a:ext>
            </a:extLst>
          </p:cNvPr>
          <p:cNvSpPr>
            <a:spLocks noGrp="1"/>
          </p:cNvSpPr>
          <p:nvPr>
            <p:ph type="title"/>
          </p:nvPr>
        </p:nvSpPr>
        <p:spPr>
          <a:xfrm>
            <a:off x="0" y="0"/>
            <a:ext cx="10515600" cy="1325563"/>
          </a:xfrm>
        </p:spPr>
        <p:txBody>
          <a:bodyPr/>
          <a:lstStyle/>
          <a:p>
            <a:r>
              <a:rPr lang="en-US" dirty="0"/>
              <a:t>Change value of Configurable</a:t>
            </a:r>
          </a:p>
        </p:txBody>
      </p:sp>
      <p:sp>
        <p:nvSpPr>
          <p:cNvPr id="3" name="Content Placeholder 2">
            <a:extLst>
              <a:ext uri="{FF2B5EF4-FFF2-40B4-BE49-F238E27FC236}">
                <a16:creationId xmlns:a16="http://schemas.microsoft.com/office/drawing/2014/main" id="{8347FB01-D6E4-4415-A03F-4115B3A24C65}"/>
              </a:ext>
            </a:extLst>
          </p:cNvPr>
          <p:cNvSpPr>
            <a:spLocks noGrp="1"/>
          </p:cNvSpPr>
          <p:nvPr>
            <p:ph idx="1"/>
          </p:nvPr>
        </p:nvSpPr>
        <p:spPr>
          <a:xfrm>
            <a:off x="0" y="954768"/>
            <a:ext cx="12192000" cy="5903232"/>
          </a:xfrm>
        </p:spPr>
        <p:txBody>
          <a:bodyPr>
            <a:normAutofit/>
          </a:bodyPr>
          <a:lstStyle/>
          <a:p>
            <a:pPr marL="0" indent="0">
              <a:buNone/>
            </a:pPr>
            <a:br>
              <a:rPr lang="en-US" sz="2000" dirty="0"/>
            </a:br>
            <a:r>
              <a:rPr lang="en-US" sz="2000" dirty="0" err="1"/>
              <a:t>Object.defineProperty</a:t>
            </a:r>
            <a:r>
              <a:rPr lang="en-US" sz="2000" dirty="0"/>
              <a:t>(person, 'salary',{</a:t>
            </a:r>
          </a:p>
          <a:p>
            <a:pPr marL="0" indent="0">
              <a:buNone/>
            </a:pPr>
            <a:r>
              <a:rPr lang="en-US" sz="2000" dirty="0"/>
              <a:t>    </a:t>
            </a:r>
            <a:r>
              <a:rPr lang="en-US" sz="2000" dirty="0" err="1"/>
              <a:t>configurable:false</a:t>
            </a:r>
            <a:r>
              <a:rPr lang="en-US" sz="2000" dirty="0"/>
              <a:t>,</a:t>
            </a:r>
          </a:p>
          <a:p>
            <a:pPr marL="0" indent="0">
              <a:buNone/>
            </a:pPr>
            <a:r>
              <a:rPr lang="en-US" sz="2000" dirty="0"/>
              <a:t>    value:5000</a:t>
            </a:r>
          </a:p>
          <a:p>
            <a:pPr marL="0" indent="0">
              <a:buNone/>
            </a:pPr>
            <a:r>
              <a:rPr lang="en-US" sz="2000" dirty="0"/>
              <a:t>});</a:t>
            </a:r>
          </a:p>
          <a:p>
            <a:pPr marL="0" indent="0">
              <a:buNone/>
            </a:pPr>
            <a:br>
              <a:rPr lang="en-US" sz="2000" dirty="0"/>
            </a:br>
            <a:r>
              <a:rPr lang="en-US" sz="2000" dirty="0" err="1"/>
              <a:t>Object.defineProperty</a:t>
            </a:r>
            <a:r>
              <a:rPr lang="en-US" sz="2000" dirty="0"/>
              <a:t>(person, 'salary',{</a:t>
            </a:r>
          </a:p>
          <a:p>
            <a:pPr marL="0" indent="0">
              <a:buNone/>
            </a:pPr>
            <a:r>
              <a:rPr lang="en-US" sz="2000" dirty="0"/>
              <a:t>    </a:t>
            </a:r>
            <a:r>
              <a:rPr lang="en-US" sz="2000" dirty="0" err="1"/>
              <a:t>configurable:true</a:t>
            </a:r>
            <a:endParaRPr lang="en-US" sz="2000" dirty="0"/>
          </a:p>
          <a:p>
            <a:pPr marL="0" indent="0">
              <a:buNone/>
            </a:pPr>
            <a:r>
              <a:rPr lang="en-US" sz="2000" dirty="0"/>
              <a:t>});</a:t>
            </a:r>
          </a:p>
          <a:p>
            <a:pPr marL="0" indent="0">
              <a:buNone/>
            </a:pPr>
            <a:endParaRPr lang="en-US" sz="2000" dirty="0"/>
          </a:p>
          <a:p>
            <a:pPr marL="0" indent="0">
              <a:buNone/>
            </a:pPr>
            <a:r>
              <a:rPr lang="en-US" sz="2000" dirty="0"/>
              <a:t>It will throws us an error:</a:t>
            </a:r>
          </a:p>
          <a:p>
            <a:pPr marL="0" indent="0">
              <a:buNone/>
            </a:pPr>
            <a:endParaRPr lang="en-US" sz="2000" dirty="0"/>
          </a:p>
          <a:p>
            <a:pPr marL="0" indent="0">
              <a:buNone/>
            </a:pPr>
            <a:endParaRPr lang="en-US" sz="2000" dirty="0"/>
          </a:p>
          <a:p>
            <a:pPr marL="0" indent="0">
              <a:buNone/>
            </a:pPr>
            <a:r>
              <a:rPr lang="en-US" sz="2000" dirty="0"/>
              <a:t>Note: We can’t set Configurable to true if we already define it false earlier. Otherwise it will throws us error.</a:t>
            </a:r>
          </a:p>
          <a:p>
            <a:pPr marL="0" indent="0">
              <a:buNone/>
            </a:pPr>
            <a:endParaRPr lang="en-US" sz="2000" dirty="0"/>
          </a:p>
        </p:txBody>
      </p:sp>
      <p:pic>
        <p:nvPicPr>
          <p:cNvPr id="4" name="Picture 3">
            <a:extLst>
              <a:ext uri="{FF2B5EF4-FFF2-40B4-BE49-F238E27FC236}">
                <a16:creationId xmlns:a16="http://schemas.microsoft.com/office/drawing/2014/main" id="{A6CFA9DD-56CB-4594-B374-66E787E8BFB6}"/>
              </a:ext>
            </a:extLst>
          </p:cNvPr>
          <p:cNvPicPr>
            <a:picLocks noChangeAspect="1"/>
          </p:cNvPicPr>
          <p:nvPr/>
        </p:nvPicPr>
        <p:blipFill>
          <a:blip r:embed="rId2"/>
          <a:stretch>
            <a:fillRect/>
          </a:stretch>
        </p:blipFill>
        <p:spPr>
          <a:xfrm>
            <a:off x="57149" y="5170259"/>
            <a:ext cx="6982279" cy="741707"/>
          </a:xfrm>
          <a:prstGeom prst="rect">
            <a:avLst/>
          </a:prstGeom>
        </p:spPr>
      </p:pic>
    </p:spTree>
    <p:extLst>
      <p:ext uri="{BB962C8B-B14F-4D97-AF65-F5344CB8AC3E}">
        <p14:creationId xmlns:p14="http://schemas.microsoft.com/office/powerpoint/2010/main" val="2680272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F09E-DDB7-4F5A-B77B-FEA184F576EE}"/>
              </a:ext>
            </a:extLst>
          </p:cNvPr>
          <p:cNvSpPr>
            <a:spLocks noGrp="1"/>
          </p:cNvSpPr>
          <p:nvPr>
            <p:ph type="title"/>
          </p:nvPr>
        </p:nvSpPr>
        <p:spPr/>
        <p:txBody>
          <a:bodyPr/>
          <a:lstStyle/>
          <a:p>
            <a:r>
              <a:rPr lang="en-US" dirty="0"/>
              <a:t>Enumerable attribute</a:t>
            </a:r>
          </a:p>
        </p:txBody>
      </p:sp>
      <p:sp>
        <p:nvSpPr>
          <p:cNvPr id="3" name="Content Placeholder 2">
            <a:extLst>
              <a:ext uri="{FF2B5EF4-FFF2-40B4-BE49-F238E27FC236}">
                <a16:creationId xmlns:a16="http://schemas.microsoft.com/office/drawing/2014/main" id="{90F5C4F6-5040-44A9-AECD-344B025CA8CB}"/>
              </a:ext>
            </a:extLst>
          </p:cNvPr>
          <p:cNvSpPr>
            <a:spLocks noGrp="1"/>
          </p:cNvSpPr>
          <p:nvPr>
            <p:ph idx="1"/>
          </p:nvPr>
        </p:nvSpPr>
        <p:spPr/>
        <p:txBody>
          <a:bodyPr>
            <a:normAutofit fontScale="92500" lnSpcReduction="10000"/>
          </a:bodyPr>
          <a:lstStyle/>
          <a:p>
            <a:r>
              <a:rPr lang="en-US" dirty="0"/>
              <a:t>By default, the enumerable attribute of all the properties defined on an object is true. t means that you can iterate over all object properties using the for...in loop like this:</a:t>
            </a:r>
          </a:p>
          <a:p>
            <a:pPr marL="457200" lvl="1" indent="0">
              <a:buNone/>
            </a:pPr>
            <a:r>
              <a:rPr lang="en-US" dirty="0"/>
              <a:t>'use strict';</a:t>
            </a:r>
          </a:p>
          <a:p>
            <a:pPr marL="457200" lvl="1" indent="0">
              <a:buNone/>
            </a:pPr>
            <a:r>
              <a:rPr lang="en-US" dirty="0"/>
              <a:t>/</a:t>
            </a:r>
            <a:r>
              <a:rPr lang="en-US" b="1" dirty="0"/>
              <a:t>/Enumerable</a:t>
            </a:r>
          </a:p>
          <a:p>
            <a:pPr marL="457200" lvl="1" indent="0">
              <a:buNone/>
            </a:pPr>
            <a:r>
              <a:rPr lang="en-US" dirty="0"/>
              <a:t>let person={</a:t>
            </a:r>
          </a:p>
          <a:p>
            <a:pPr marL="457200" lvl="1" indent="0">
              <a:buNone/>
            </a:pPr>
            <a:r>
              <a:rPr lang="en-US" dirty="0"/>
              <a:t>    </a:t>
            </a:r>
            <a:r>
              <a:rPr lang="en-US" dirty="0" err="1"/>
              <a:t>ename</a:t>
            </a:r>
            <a:r>
              <a:rPr lang="en-US" dirty="0"/>
              <a:t>:'John',</a:t>
            </a:r>
          </a:p>
          <a:p>
            <a:pPr marL="457200" lvl="1" indent="0">
              <a:buNone/>
            </a:pPr>
            <a:r>
              <a:rPr lang="en-US" dirty="0"/>
              <a:t>    </a:t>
            </a:r>
            <a:r>
              <a:rPr lang="en-US" dirty="0" err="1"/>
              <a:t>eaddress</a:t>
            </a:r>
            <a:r>
              <a:rPr lang="en-US" dirty="0"/>
              <a:t>:'Mumbai'</a:t>
            </a:r>
          </a:p>
          <a:p>
            <a:pPr marL="457200" lvl="1" indent="0">
              <a:buNone/>
            </a:pPr>
            <a:r>
              <a:rPr lang="en-US" dirty="0"/>
              <a:t>}</a:t>
            </a:r>
          </a:p>
          <a:p>
            <a:pPr marL="457200" lvl="1" indent="0">
              <a:buNone/>
            </a:pPr>
            <a:br>
              <a:rPr lang="en-US" dirty="0"/>
            </a:br>
            <a:r>
              <a:rPr lang="en-US" dirty="0"/>
              <a:t>for (const key in person) {</a:t>
            </a:r>
          </a:p>
          <a:p>
            <a:pPr marL="457200" lvl="1" indent="0">
              <a:buNone/>
            </a:pPr>
            <a:r>
              <a:rPr lang="en-US" dirty="0"/>
              <a:t>    console.log(key);</a:t>
            </a:r>
          </a:p>
          <a:p>
            <a:pPr marL="457200" lvl="1" indent="0">
              <a:buNone/>
            </a:pPr>
            <a:r>
              <a:rPr lang="en-US" dirty="0"/>
              <a:t>}</a:t>
            </a:r>
          </a:p>
          <a:p>
            <a:endParaRPr lang="en-US" dirty="0"/>
          </a:p>
        </p:txBody>
      </p:sp>
    </p:spTree>
    <p:extLst>
      <p:ext uri="{BB962C8B-B14F-4D97-AF65-F5344CB8AC3E}">
        <p14:creationId xmlns:p14="http://schemas.microsoft.com/office/powerpoint/2010/main" val="9474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F09E-DDB7-4F5A-B77B-FEA184F576EE}"/>
              </a:ext>
            </a:extLst>
          </p:cNvPr>
          <p:cNvSpPr>
            <a:spLocks noGrp="1"/>
          </p:cNvSpPr>
          <p:nvPr>
            <p:ph type="title"/>
          </p:nvPr>
        </p:nvSpPr>
        <p:spPr>
          <a:xfrm>
            <a:off x="0" y="-346075"/>
            <a:ext cx="10515600" cy="1325563"/>
          </a:xfrm>
        </p:spPr>
        <p:txBody>
          <a:bodyPr/>
          <a:lstStyle/>
          <a:p>
            <a:r>
              <a:rPr lang="en-US" dirty="0"/>
              <a:t>Enumerable attribute</a:t>
            </a:r>
          </a:p>
        </p:txBody>
      </p:sp>
      <p:sp>
        <p:nvSpPr>
          <p:cNvPr id="3" name="Content Placeholder 2">
            <a:extLst>
              <a:ext uri="{FF2B5EF4-FFF2-40B4-BE49-F238E27FC236}">
                <a16:creationId xmlns:a16="http://schemas.microsoft.com/office/drawing/2014/main" id="{90F5C4F6-5040-44A9-AECD-344B025CA8CB}"/>
              </a:ext>
            </a:extLst>
          </p:cNvPr>
          <p:cNvSpPr>
            <a:spLocks noGrp="1"/>
          </p:cNvSpPr>
          <p:nvPr>
            <p:ph idx="1"/>
          </p:nvPr>
        </p:nvSpPr>
        <p:spPr>
          <a:xfrm>
            <a:off x="0" y="566056"/>
            <a:ext cx="11353800" cy="6291943"/>
          </a:xfrm>
        </p:spPr>
        <p:txBody>
          <a:bodyPr>
            <a:normAutofit fontScale="85000" lnSpcReduction="20000"/>
          </a:bodyPr>
          <a:lstStyle/>
          <a:p>
            <a:r>
              <a:rPr lang="en-US" dirty="0"/>
              <a:t>Consider the same example as previous and then use </a:t>
            </a:r>
          </a:p>
          <a:p>
            <a:pPr marL="0" indent="0">
              <a:buNone/>
            </a:pPr>
            <a:r>
              <a:rPr lang="en-US" dirty="0" err="1"/>
              <a:t>Object.defineProperty</a:t>
            </a:r>
            <a:r>
              <a:rPr lang="en-US" dirty="0"/>
              <a:t>(person, ‘</a:t>
            </a:r>
            <a:r>
              <a:rPr lang="en-US" dirty="0" err="1"/>
              <a:t>eaddress</a:t>
            </a:r>
            <a:r>
              <a:rPr lang="en-US" dirty="0"/>
              <a:t>', { enumerable: false });</a:t>
            </a:r>
          </a:p>
          <a:p>
            <a:pPr marL="457200" lvl="1" indent="0">
              <a:buNone/>
            </a:pPr>
            <a:r>
              <a:rPr lang="en-US" dirty="0"/>
              <a:t>'use strict';</a:t>
            </a:r>
          </a:p>
          <a:p>
            <a:pPr marL="457200" lvl="1" indent="0">
              <a:buNone/>
            </a:pPr>
            <a:r>
              <a:rPr lang="en-US" dirty="0"/>
              <a:t>//Enumerable</a:t>
            </a:r>
          </a:p>
          <a:p>
            <a:pPr marL="457200" lvl="1" indent="0">
              <a:buNone/>
            </a:pPr>
            <a:r>
              <a:rPr lang="en-US" dirty="0"/>
              <a:t>let person={</a:t>
            </a:r>
          </a:p>
          <a:p>
            <a:pPr marL="457200" lvl="1" indent="0">
              <a:buNone/>
            </a:pPr>
            <a:r>
              <a:rPr lang="en-US" dirty="0"/>
              <a:t>    </a:t>
            </a:r>
            <a:r>
              <a:rPr lang="en-US" dirty="0" err="1"/>
              <a:t>ename</a:t>
            </a:r>
            <a:r>
              <a:rPr lang="en-US" dirty="0"/>
              <a:t>:'John',</a:t>
            </a:r>
          </a:p>
          <a:p>
            <a:pPr marL="457200" lvl="1" indent="0">
              <a:buNone/>
            </a:pPr>
            <a:r>
              <a:rPr lang="en-US" dirty="0"/>
              <a:t>    </a:t>
            </a:r>
            <a:r>
              <a:rPr lang="en-US" dirty="0" err="1"/>
              <a:t>eaddress</a:t>
            </a:r>
            <a:r>
              <a:rPr lang="en-US" dirty="0"/>
              <a:t>:'Mumbai'</a:t>
            </a:r>
          </a:p>
          <a:p>
            <a:pPr marL="457200" lvl="1" indent="0">
              <a:buNone/>
            </a:pPr>
            <a:r>
              <a:rPr lang="en-US" dirty="0"/>
              <a:t>}</a:t>
            </a:r>
          </a:p>
          <a:p>
            <a:pPr marL="457200" lvl="1" indent="0">
              <a:buNone/>
            </a:pPr>
            <a:br>
              <a:rPr lang="en-US" dirty="0"/>
            </a:br>
            <a:r>
              <a:rPr lang="en-US" dirty="0"/>
              <a:t>for (const key in person) {</a:t>
            </a:r>
          </a:p>
          <a:p>
            <a:pPr marL="457200" lvl="1" indent="0">
              <a:buNone/>
            </a:pPr>
            <a:r>
              <a:rPr lang="en-US" dirty="0"/>
              <a:t>    console.log(key);</a:t>
            </a:r>
          </a:p>
          <a:p>
            <a:pPr marL="457200" lvl="1" indent="0">
              <a:buNone/>
            </a:pPr>
            <a:r>
              <a:rPr lang="en-US" dirty="0"/>
              <a:t>}</a:t>
            </a:r>
          </a:p>
          <a:p>
            <a:pPr marL="457200" lvl="1" indent="0">
              <a:buNone/>
            </a:pPr>
            <a:br>
              <a:rPr lang="en-US" dirty="0"/>
            </a:br>
            <a:r>
              <a:rPr lang="en-US" dirty="0" err="1"/>
              <a:t>Object.defineProperty</a:t>
            </a:r>
            <a:r>
              <a:rPr lang="en-US" dirty="0"/>
              <a:t>(person,'</a:t>
            </a:r>
            <a:r>
              <a:rPr lang="en-US" dirty="0" err="1"/>
              <a:t>eaddress</a:t>
            </a:r>
            <a:r>
              <a:rPr lang="en-US" dirty="0"/>
              <a:t>',{</a:t>
            </a:r>
          </a:p>
          <a:p>
            <a:pPr marL="457200" lvl="1" indent="0">
              <a:buNone/>
            </a:pPr>
            <a:r>
              <a:rPr lang="en-US" dirty="0"/>
              <a:t>    </a:t>
            </a:r>
            <a:r>
              <a:rPr lang="en-US" dirty="0" err="1"/>
              <a:t>enumerable:false</a:t>
            </a:r>
            <a:endParaRPr lang="en-US" dirty="0"/>
          </a:p>
          <a:p>
            <a:pPr marL="457200" lvl="1" indent="0">
              <a:buNone/>
            </a:pPr>
            <a:r>
              <a:rPr lang="en-US" dirty="0"/>
              <a:t>});</a:t>
            </a:r>
          </a:p>
          <a:p>
            <a:pPr marL="457200" lvl="1" indent="0">
              <a:buNone/>
            </a:pPr>
            <a:br>
              <a:rPr lang="en-US" dirty="0"/>
            </a:br>
            <a:r>
              <a:rPr lang="en-US" dirty="0"/>
              <a:t>for (const key in person) {</a:t>
            </a:r>
          </a:p>
          <a:p>
            <a:pPr marL="457200" lvl="1" indent="0">
              <a:buNone/>
            </a:pPr>
            <a:r>
              <a:rPr lang="en-US" dirty="0"/>
              <a:t>    console.log(key);</a:t>
            </a:r>
          </a:p>
          <a:p>
            <a:pPr marL="457200" lvl="1" indent="0">
              <a:buNone/>
            </a:pPr>
            <a:r>
              <a:rPr lang="en-US" dirty="0"/>
              <a:t>}</a:t>
            </a:r>
          </a:p>
          <a:p>
            <a:pPr marL="0" indent="0">
              <a:buNone/>
            </a:pPr>
            <a:r>
              <a:rPr lang="en-US" b="1" dirty="0">
                <a:solidFill>
                  <a:srgbClr val="FF0000"/>
                </a:solidFill>
              </a:rPr>
              <a:t>Note: In second loop, it is not going to display us property </a:t>
            </a:r>
            <a:r>
              <a:rPr lang="en-US" b="1" dirty="0" err="1">
                <a:solidFill>
                  <a:srgbClr val="FF0000"/>
                </a:solidFill>
              </a:rPr>
              <a:t>eaddress</a:t>
            </a:r>
            <a:r>
              <a:rPr lang="en-US" b="1" dirty="0">
                <a:solidFill>
                  <a:srgbClr val="FF0000"/>
                </a:solidFill>
              </a:rPr>
              <a:t>, because we have set </a:t>
            </a:r>
            <a:r>
              <a:rPr lang="en-US" b="1" dirty="0" err="1">
                <a:solidFill>
                  <a:srgbClr val="FF0000"/>
                </a:solidFill>
              </a:rPr>
              <a:t>enumerable:false</a:t>
            </a:r>
            <a:r>
              <a:rPr lang="en-US" b="1" dirty="0">
                <a:solidFill>
                  <a:srgbClr val="FF0000"/>
                </a:solidFill>
              </a:rPr>
              <a:t>.</a:t>
            </a:r>
          </a:p>
        </p:txBody>
      </p:sp>
    </p:spTree>
    <p:extLst>
      <p:ext uri="{BB962C8B-B14F-4D97-AF65-F5344CB8AC3E}">
        <p14:creationId xmlns:p14="http://schemas.microsoft.com/office/powerpoint/2010/main" val="311680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CFB0-960D-4F30-BDD0-1417BE3076E1}"/>
              </a:ext>
            </a:extLst>
          </p:cNvPr>
          <p:cNvSpPr>
            <a:spLocks noGrp="1"/>
          </p:cNvSpPr>
          <p:nvPr>
            <p:ph type="title"/>
          </p:nvPr>
        </p:nvSpPr>
        <p:spPr>
          <a:xfrm>
            <a:off x="0" y="1"/>
            <a:ext cx="12192000" cy="681036"/>
          </a:xfrm>
        </p:spPr>
        <p:txBody>
          <a:bodyPr>
            <a:normAutofit fontScale="90000"/>
          </a:bodyPr>
          <a:lstStyle/>
          <a:p>
            <a:r>
              <a:rPr lang="en-US" dirty="0"/>
              <a:t>Define multiple properties: </a:t>
            </a:r>
            <a:r>
              <a:rPr lang="en-US" dirty="0" err="1"/>
              <a:t>Object.defineProperties</a:t>
            </a:r>
            <a:r>
              <a:rPr lang="en-US" dirty="0"/>
              <a:t>()</a:t>
            </a:r>
          </a:p>
        </p:txBody>
      </p:sp>
      <p:sp>
        <p:nvSpPr>
          <p:cNvPr id="3" name="Content Placeholder 2">
            <a:extLst>
              <a:ext uri="{FF2B5EF4-FFF2-40B4-BE49-F238E27FC236}">
                <a16:creationId xmlns:a16="http://schemas.microsoft.com/office/drawing/2014/main" id="{43C15477-2857-4438-87FA-BA2A66C0FBC1}"/>
              </a:ext>
            </a:extLst>
          </p:cNvPr>
          <p:cNvSpPr>
            <a:spLocks noGrp="1"/>
          </p:cNvSpPr>
          <p:nvPr>
            <p:ph idx="1"/>
          </p:nvPr>
        </p:nvSpPr>
        <p:spPr>
          <a:xfrm>
            <a:off x="0" y="681037"/>
            <a:ext cx="12192000" cy="6176962"/>
          </a:xfrm>
        </p:spPr>
        <p:txBody>
          <a:bodyPr>
            <a:normAutofit/>
          </a:bodyPr>
          <a:lstStyle/>
          <a:p>
            <a:r>
              <a:rPr lang="en-US" dirty="0"/>
              <a:t>In ES5, you can define multiple properties in a single statement using the </a:t>
            </a:r>
            <a:r>
              <a:rPr lang="en-US" dirty="0" err="1"/>
              <a:t>Object.defineProperties</a:t>
            </a:r>
            <a:r>
              <a:rPr lang="en-US" dirty="0"/>
              <a:t>() method. or example:</a:t>
            </a:r>
          </a:p>
          <a:p>
            <a:pPr marL="914400" lvl="2" indent="0">
              <a:buNone/>
            </a:pPr>
            <a:r>
              <a:rPr lang="en-US" dirty="0"/>
              <a:t>'use strict'</a:t>
            </a:r>
          </a:p>
          <a:p>
            <a:pPr marL="914400" lvl="2" indent="0">
              <a:buNone/>
            </a:pPr>
            <a:r>
              <a:rPr lang="en-US" dirty="0"/>
              <a:t>let Employee={};</a:t>
            </a:r>
          </a:p>
          <a:p>
            <a:pPr marL="914400" lvl="2" indent="0">
              <a:buNone/>
            </a:pPr>
            <a:r>
              <a:rPr lang="en-US" dirty="0" err="1"/>
              <a:t>Object.defineProperties</a:t>
            </a:r>
            <a:r>
              <a:rPr lang="en-US" dirty="0"/>
              <a:t>(Employee,{</a:t>
            </a:r>
          </a:p>
          <a:p>
            <a:pPr marL="914400" lvl="2" indent="0">
              <a:buNone/>
            </a:pPr>
            <a:r>
              <a:rPr lang="en-US" dirty="0"/>
              <a:t>    </a:t>
            </a:r>
            <a:r>
              <a:rPr lang="en-US" dirty="0" err="1"/>
              <a:t>ename</a:t>
            </a:r>
            <a:r>
              <a:rPr lang="en-US" dirty="0"/>
              <a:t>:{</a:t>
            </a:r>
          </a:p>
          <a:p>
            <a:pPr marL="914400" lvl="2" indent="0">
              <a:buNone/>
            </a:pPr>
            <a:r>
              <a:rPr lang="en-US" dirty="0"/>
              <a:t>        </a:t>
            </a:r>
            <a:r>
              <a:rPr lang="en-US" dirty="0" err="1"/>
              <a:t>value:'Tom</a:t>
            </a:r>
            <a:r>
              <a:rPr lang="en-US" dirty="0"/>
              <a:t>'</a:t>
            </a:r>
          </a:p>
          <a:p>
            <a:pPr marL="914400" lvl="2" indent="0">
              <a:buNone/>
            </a:pPr>
            <a:r>
              <a:rPr lang="en-US" dirty="0"/>
              <a:t>    },</a:t>
            </a:r>
          </a:p>
          <a:p>
            <a:pPr marL="914400" lvl="2" indent="0">
              <a:buNone/>
            </a:pPr>
            <a:r>
              <a:rPr lang="en-US" dirty="0"/>
              <a:t>    </a:t>
            </a:r>
            <a:r>
              <a:rPr lang="en-US" dirty="0" err="1"/>
              <a:t>eaddress</a:t>
            </a:r>
            <a:r>
              <a:rPr lang="en-US" dirty="0"/>
              <a:t>:{</a:t>
            </a:r>
          </a:p>
          <a:p>
            <a:pPr marL="914400" lvl="2" indent="0">
              <a:buNone/>
            </a:pPr>
            <a:r>
              <a:rPr lang="en-US" dirty="0"/>
              <a:t>        </a:t>
            </a:r>
            <a:r>
              <a:rPr lang="en-US" dirty="0" err="1"/>
              <a:t>value:'Mumbai</a:t>
            </a:r>
            <a:r>
              <a:rPr lang="en-US" dirty="0"/>
              <a:t>'</a:t>
            </a:r>
          </a:p>
          <a:p>
            <a:pPr marL="914400" lvl="2" indent="0">
              <a:buNone/>
            </a:pPr>
            <a:r>
              <a:rPr lang="en-US" dirty="0"/>
              <a:t>    }</a:t>
            </a:r>
          </a:p>
          <a:p>
            <a:pPr marL="914400" lvl="2" indent="0">
              <a:buNone/>
            </a:pPr>
            <a:r>
              <a:rPr lang="en-US" dirty="0"/>
              <a:t>});</a:t>
            </a:r>
          </a:p>
          <a:p>
            <a:pPr marL="914400" lvl="2" indent="0">
              <a:buNone/>
            </a:pPr>
            <a:r>
              <a:rPr lang="en-US" dirty="0"/>
              <a:t>console.log("------------Employees-----------------");</a:t>
            </a:r>
          </a:p>
          <a:p>
            <a:pPr marL="914400" lvl="2" indent="0">
              <a:buNone/>
            </a:pPr>
            <a:r>
              <a:rPr lang="en-US" dirty="0"/>
              <a:t>console.log(</a:t>
            </a:r>
            <a:r>
              <a:rPr lang="en-US" dirty="0" err="1"/>
              <a:t>Employee.ename</a:t>
            </a:r>
            <a:r>
              <a:rPr lang="en-US" dirty="0"/>
              <a:t>+"--"+</a:t>
            </a:r>
            <a:r>
              <a:rPr lang="en-US" dirty="0" err="1"/>
              <a:t>Employee.eaddress</a:t>
            </a:r>
            <a:r>
              <a:rPr lang="en-US" dirty="0"/>
              <a:t>);</a:t>
            </a:r>
          </a:p>
          <a:p>
            <a:pPr marL="914400" lvl="2" indent="0">
              <a:buNone/>
            </a:pPr>
            <a:r>
              <a:rPr lang="en-US" dirty="0"/>
              <a:t>console.log('-------------------------------------’);</a:t>
            </a:r>
          </a:p>
          <a:p>
            <a:r>
              <a:rPr lang="en-US" dirty="0"/>
              <a:t>For more Details: </a:t>
            </a:r>
            <a:r>
              <a:rPr lang="en-US" u="sng" dirty="0"/>
              <a:t>https://www.javascripttutorial.net/javascript-object-properties/</a:t>
            </a:r>
          </a:p>
        </p:txBody>
      </p:sp>
    </p:spTree>
    <p:extLst>
      <p:ext uri="{BB962C8B-B14F-4D97-AF65-F5344CB8AC3E}">
        <p14:creationId xmlns:p14="http://schemas.microsoft.com/office/powerpoint/2010/main" val="789292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D65F-127F-482A-95E5-D7C1A4A8CF08}"/>
              </a:ext>
            </a:extLst>
          </p:cNvPr>
          <p:cNvSpPr>
            <a:spLocks noGrp="1"/>
          </p:cNvSpPr>
          <p:nvPr>
            <p:ph type="title"/>
          </p:nvPr>
        </p:nvSpPr>
        <p:spPr/>
        <p:txBody>
          <a:bodyPr/>
          <a:lstStyle/>
          <a:p>
            <a:r>
              <a:rPr lang="en-US" b="1" dirty="0"/>
              <a:t>How to Use Object Destructuring in JavaScript</a:t>
            </a:r>
            <a:endParaRPr lang="en-US" dirty="0"/>
          </a:p>
        </p:txBody>
      </p:sp>
      <p:sp>
        <p:nvSpPr>
          <p:cNvPr id="3" name="Content Placeholder 2">
            <a:extLst>
              <a:ext uri="{FF2B5EF4-FFF2-40B4-BE49-F238E27FC236}">
                <a16:creationId xmlns:a16="http://schemas.microsoft.com/office/drawing/2014/main" id="{B8711243-A2F5-40F3-A16E-650FCC6E7119}"/>
              </a:ext>
            </a:extLst>
          </p:cNvPr>
          <p:cNvSpPr>
            <a:spLocks noGrp="1"/>
          </p:cNvSpPr>
          <p:nvPr>
            <p:ph idx="1"/>
          </p:nvPr>
        </p:nvSpPr>
        <p:spPr/>
        <p:txBody>
          <a:bodyPr/>
          <a:lstStyle/>
          <a:p>
            <a:r>
              <a:rPr lang="en-US" dirty="0"/>
              <a:t>The object destructuring is a useful JavaScript feature to extract properties from objects and bind them to variables.</a:t>
            </a:r>
          </a:p>
          <a:p>
            <a:r>
              <a:rPr lang="en-US" dirty="0"/>
              <a:t>What's better, object destructuring can extract multiple properties in one statement, can access properties from nested objects, and can set a default value if the property doesn't exist.</a:t>
            </a:r>
          </a:p>
          <a:p>
            <a:endParaRPr lang="en-US" dirty="0"/>
          </a:p>
        </p:txBody>
      </p:sp>
    </p:spTree>
    <p:extLst>
      <p:ext uri="{BB962C8B-B14F-4D97-AF65-F5344CB8AC3E}">
        <p14:creationId xmlns:p14="http://schemas.microsoft.com/office/powerpoint/2010/main" val="354368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8A49-EBE2-4129-BCC7-1ED24AAD090C}"/>
              </a:ext>
            </a:extLst>
          </p:cNvPr>
          <p:cNvSpPr>
            <a:spLocks noGrp="1"/>
          </p:cNvSpPr>
          <p:nvPr>
            <p:ph type="title"/>
          </p:nvPr>
        </p:nvSpPr>
        <p:spPr>
          <a:xfrm>
            <a:off x="-90714" y="0"/>
            <a:ext cx="10515600" cy="681037"/>
          </a:xfrm>
        </p:spPr>
        <p:txBody>
          <a:bodyPr>
            <a:normAutofit fontScale="90000"/>
          </a:bodyPr>
          <a:lstStyle/>
          <a:p>
            <a:pPr algn="ctr"/>
            <a:r>
              <a:rPr lang="en-US" b="1" dirty="0">
                <a:solidFill>
                  <a:srgbClr val="0070C0"/>
                </a:solidFill>
              </a:rPr>
              <a:t>The need for object destructuring</a:t>
            </a:r>
          </a:p>
        </p:txBody>
      </p:sp>
      <p:sp>
        <p:nvSpPr>
          <p:cNvPr id="3" name="Content Placeholder 2">
            <a:extLst>
              <a:ext uri="{FF2B5EF4-FFF2-40B4-BE49-F238E27FC236}">
                <a16:creationId xmlns:a16="http://schemas.microsoft.com/office/drawing/2014/main" id="{DCD19615-AFCD-4C31-AE17-5740366AA562}"/>
              </a:ext>
            </a:extLst>
          </p:cNvPr>
          <p:cNvSpPr>
            <a:spLocks noGrp="1"/>
          </p:cNvSpPr>
          <p:nvPr>
            <p:ph idx="1"/>
          </p:nvPr>
        </p:nvSpPr>
        <p:spPr>
          <a:xfrm>
            <a:off x="0" y="681036"/>
            <a:ext cx="12293600" cy="6176963"/>
          </a:xfrm>
        </p:spPr>
        <p:txBody>
          <a:bodyPr>
            <a:normAutofit fontScale="85000" lnSpcReduction="20000"/>
          </a:bodyPr>
          <a:lstStyle/>
          <a:p>
            <a:r>
              <a:rPr lang="en-US" dirty="0"/>
              <a:t>Before ES2015, If we had to assign values of object properties to variables then we had to write given below code:</a:t>
            </a:r>
          </a:p>
          <a:p>
            <a:pPr marL="457200" lvl="1" indent="0">
              <a:buNone/>
            </a:pPr>
            <a:r>
              <a:rPr lang="en-US" b="1" dirty="0"/>
              <a:t>//Pre ES2015</a:t>
            </a:r>
          </a:p>
          <a:p>
            <a:pPr marL="457200" lvl="1" indent="0">
              <a:buNone/>
            </a:pPr>
            <a:r>
              <a:rPr lang="en-US" dirty="0"/>
              <a:t>let employee ={</a:t>
            </a:r>
          </a:p>
          <a:p>
            <a:pPr marL="457200" lvl="1" indent="0">
              <a:buNone/>
            </a:pPr>
            <a:r>
              <a:rPr lang="en-US" dirty="0"/>
              <a:t>    </a:t>
            </a:r>
            <a:r>
              <a:rPr lang="en-US" dirty="0" err="1"/>
              <a:t>emp_name:'Bhushan</a:t>
            </a:r>
            <a:r>
              <a:rPr lang="en-US" dirty="0"/>
              <a:t>',</a:t>
            </a:r>
          </a:p>
          <a:p>
            <a:pPr marL="457200" lvl="1" indent="0">
              <a:buNone/>
            </a:pPr>
            <a:r>
              <a:rPr lang="en-US" dirty="0"/>
              <a:t>    emp_Id:101</a:t>
            </a:r>
          </a:p>
          <a:p>
            <a:pPr marL="457200" lvl="1" indent="0">
              <a:buNone/>
            </a:pPr>
            <a:r>
              <a:rPr lang="en-US" dirty="0"/>
              <a:t>};</a:t>
            </a:r>
          </a:p>
          <a:p>
            <a:pPr marL="457200" lvl="1" indent="0">
              <a:buNone/>
            </a:pPr>
            <a:r>
              <a:rPr lang="en-US" dirty="0"/>
              <a:t>let  </a:t>
            </a:r>
            <a:r>
              <a:rPr lang="en-US" dirty="0" err="1"/>
              <a:t>emp_name</a:t>
            </a:r>
            <a:r>
              <a:rPr lang="en-US" dirty="0"/>
              <a:t>=</a:t>
            </a:r>
            <a:r>
              <a:rPr lang="en-US" dirty="0" err="1"/>
              <a:t>employee.emp_name</a:t>
            </a:r>
            <a:r>
              <a:rPr lang="en-US" dirty="0"/>
              <a:t>;</a:t>
            </a:r>
          </a:p>
          <a:p>
            <a:pPr marL="457200" lvl="1" indent="0">
              <a:buNone/>
            </a:pPr>
            <a:r>
              <a:rPr lang="en-US" dirty="0"/>
              <a:t>let </a:t>
            </a:r>
            <a:r>
              <a:rPr lang="en-US" dirty="0" err="1"/>
              <a:t>emp_Id</a:t>
            </a:r>
            <a:r>
              <a:rPr lang="en-US" dirty="0"/>
              <a:t> =</a:t>
            </a:r>
            <a:r>
              <a:rPr lang="en-US" dirty="0" err="1"/>
              <a:t>employee.emp_Id</a:t>
            </a:r>
            <a:r>
              <a:rPr lang="en-US" dirty="0"/>
              <a:t>;</a:t>
            </a:r>
          </a:p>
          <a:p>
            <a:pPr marL="457200" lvl="1" indent="0">
              <a:buNone/>
            </a:pPr>
            <a:endParaRPr lang="en-US" dirty="0"/>
          </a:p>
          <a:p>
            <a:r>
              <a:rPr lang="en-US" dirty="0"/>
              <a:t>The property </a:t>
            </a:r>
            <a:r>
              <a:rPr lang="en-US" dirty="0" err="1"/>
              <a:t>employee.emp_name</a:t>
            </a:r>
            <a:r>
              <a:rPr lang="en-US" dirty="0"/>
              <a:t> value is assigned to the variable </a:t>
            </a:r>
            <a:r>
              <a:rPr lang="en-US" dirty="0" err="1"/>
              <a:t>eName</a:t>
            </a:r>
            <a:r>
              <a:rPr lang="en-US" dirty="0"/>
              <a:t>. Same way </a:t>
            </a:r>
            <a:r>
              <a:rPr lang="en-US" dirty="0" err="1"/>
              <a:t>employee.emp_Id</a:t>
            </a:r>
            <a:r>
              <a:rPr lang="en-US" dirty="0"/>
              <a:t> value is assigned to </a:t>
            </a:r>
            <a:r>
              <a:rPr lang="en-US" dirty="0" err="1"/>
              <a:t>eId</a:t>
            </a:r>
            <a:r>
              <a:rPr lang="en-US" dirty="0"/>
              <a:t>.</a:t>
            </a:r>
          </a:p>
          <a:p>
            <a:endParaRPr lang="en-US" dirty="0"/>
          </a:p>
          <a:p>
            <a:r>
              <a:rPr lang="en-US" dirty="0"/>
              <a:t>Such a way to access properties and assign them to variables requires boilerplate code. By writing let </a:t>
            </a:r>
            <a:r>
              <a:rPr lang="en-US" dirty="0" err="1"/>
              <a:t>eName</a:t>
            </a:r>
            <a:r>
              <a:rPr lang="en-US" dirty="0"/>
              <a:t>=</a:t>
            </a:r>
            <a:r>
              <a:rPr lang="en-US" dirty="0" err="1"/>
              <a:t>employee.emp_name</a:t>
            </a:r>
            <a:r>
              <a:rPr lang="en-US" dirty="0"/>
              <a:t>; , you have to mention the name binding 2 times, and the same for </a:t>
            </a:r>
            <a:r>
              <a:rPr lang="en-US" dirty="0" err="1"/>
              <a:t>emp_Id</a:t>
            </a:r>
            <a:r>
              <a:rPr lang="en-US" dirty="0"/>
              <a:t>.</a:t>
            </a:r>
          </a:p>
          <a:p>
            <a:endParaRPr lang="en-US" dirty="0"/>
          </a:p>
          <a:p>
            <a:r>
              <a:rPr lang="en-US" dirty="0"/>
              <a:t>That's where the object destructuring syntax is useful: you can read a property and assign its value to a variable without duplicating the property name. More than that, you can read multiple properties from the same object in just one statement!</a:t>
            </a:r>
          </a:p>
        </p:txBody>
      </p:sp>
    </p:spTree>
    <p:extLst>
      <p:ext uri="{BB962C8B-B14F-4D97-AF65-F5344CB8AC3E}">
        <p14:creationId xmlns:p14="http://schemas.microsoft.com/office/powerpoint/2010/main" val="3395596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8A49-EBE2-4129-BCC7-1ED24AAD090C}"/>
              </a:ext>
            </a:extLst>
          </p:cNvPr>
          <p:cNvSpPr>
            <a:spLocks noGrp="1"/>
          </p:cNvSpPr>
          <p:nvPr>
            <p:ph type="title"/>
          </p:nvPr>
        </p:nvSpPr>
        <p:spPr>
          <a:xfrm>
            <a:off x="-90714" y="0"/>
            <a:ext cx="10515600" cy="681037"/>
          </a:xfrm>
        </p:spPr>
        <p:txBody>
          <a:bodyPr>
            <a:normAutofit fontScale="90000"/>
          </a:bodyPr>
          <a:lstStyle/>
          <a:p>
            <a:pPr algn="ctr"/>
            <a:r>
              <a:rPr lang="en-US" b="1" dirty="0">
                <a:solidFill>
                  <a:srgbClr val="0070C0"/>
                </a:solidFill>
              </a:rPr>
              <a:t>The need for object destructuring</a:t>
            </a:r>
          </a:p>
        </p:txBody>
      </p:sp>
      <p:sp>
        <p:nvSpPr>
          <p:cNvPr id="3" name="Content Placeholder 2">
            <a:extLst>
              <a:ext uri="{FF2B5EF4-FFF2-40B4-BE49-F238E27FC236}">
                <a16:creationId xmlns:a16="http://schemas.microsoft.com/office/drawing/2014/main" id="{DCD19615-AFCD-4C31-AE17-5740366AA562}"/>
              </a:ext>
            </a:extLst>
          </p:cNvPr>
          <p:cNvSpPr>
            <a:spLocks noGrp="1"/>
          </p:cNvSpPr>
          <p:nvPr>
            <p:ph idx="1"/>
          </p:nvPr>
        </p:nvSpPr>
        <p:spPr>
          <a:xfrm>
            <a:off x="0" y="681036"/>
            <a:ext cx="12293600" cy="6176963"/>
          </a:xfrm>
        </p:spPr>
        <p:txBody>
          <a:bodyPr>
            <a:normAutofit fontScale="92500" lnSpcReduction="10000"/>
          </a:bodyPr>
          <a:lstStyle/>
          <a:p>
            <a:r>
              <a:rPr lang="en-US" dirty="0"/>
              <a:t>Object destructuring Example:</a:t>
            </a:r>
          </a:p>
          <a:p>
            <a:pPr marL="914400" lvl="2" indent="0">
              <a:buNone/>
            </a:pPr>
            <a:r>
              <a:rPr lang="en-US" dirty="0"/>
              <a:t>let employee ={</a:t>
            </a:r>
          </a:p>
          <a:p>
            <a:pPr marL="914400" lvl="2" indent="0">
              <a:buNone/>
            </a:pPr>
            <a:r>
              <a:rPr lang="en-US" dirty="0"/>
              <a:t>    </a:t>
            </a:r>
            <a:r>
              <a:rPr lang="en-US" dirty="0" err="1"/>
              <a:t>emp_name:'Bhushan</a:t>
            </a:r>
            <a:r>
              <a:rPr lang="en-US" dirty="0"/>
              <a:t>',</a:t>
            </a:r>
          </a:p>
          <a:p>
            <a:pPr marL="914400" lvl="2" indent="0">
              <a:buNone/>
            </a:pPr>
            <a:r>
              <a:rPr lang="en-US" dirty="0"/>
              <a:t>    emp_Id:101</a:t>
            </a:r>
          </a:p>
          <a:p>
            <a:pPr marL="914400" lvl="2" indent="0">
              <a:buNone/>
            </a:pPr>
            <a:r>
              <a:rPr lang="en-US" dirty="0"/>
              <a:t>};</a:t>
            </a:r>
          </a:p>
          <a:p>
            <a:pPr marL="914400" lvl="2" indent="0">
              <a:buNone/>
            </a:pPr>
            <a:br>
              <a:rPr lang="en-US" dirty="0"/>
            </a:br>
            <a:r>
              <a:rPr lang="en-US" dirty="0"/>
              <a:t>let {</a:t>
            </a:r>
            <a:r>
              <a:rPr lang="en-US" dirty="0" err="1"/>
              <a:t>emp_name,emp_Id</a:t>
            </a:r>
            <a:r>
              <a:rPr lang="en-US" dirty="0"/>
              <a:t>} = employee;</a:t>
            </a:r>
          </a:p>
          <a:p>
            <a:pPr marL="914400" lvl="2" indent="0">
              <a:buNone/>
            </a:pPr>
            <a:r>
              <a:rPr lang="en-US" dirty="0"/>
              <a:t>console.log(</a:t>
            </a:r>
            <a:r>
              <a:rPr lang="en-US" dirty="0" err="1"/>
              <a:t>emp_name</a:t>
            </a:r>
            <a:r>
              <a:rPr lang="en-US" dirty="0"/>
              <a:t>);</a:t>
            </a:r>
          </a:p>
          <a:p>
            <a:pPr marL="914400" lvl="2" indent="0">
              <a:buNone/>
            </a:pPr>
            <a:r>
              <a:rPr lang="en-US" dirty="0"/>
              <a:t>console.log(</a:t>
            </a:r>
            <a:r>
              <a:rPr lang="en-US" dirty="0" err="1"/>
              <a:t>emp_Id</a:t>
            </a:r>
            <a:r>
              <a:rPr lang="en-US" dirty="0"/>
              <a:t>);</a:t>
            </a:r>
          </a:p>
          <a:p>
            <a:pPr marL="914400" lvl="2" indent="0">
              <a:buNone/>
            </a:pPr>
            <a:r>
              <a:rPr lang="en-US" b="1" dirty="0">
                <a:solidFill>
                  <a:srgbClr val="0070C0"/>
                </a:solidFill>
              </a:rPr>
              <a:t>Note:</a:t>
            </a:r>
            <a:r>
              <a:rPr lang="en-US" b="1" dirty="0"/>
              <a:t> let {</a:t>
            </a:r>
            <a:r>
              <a:rPr lang="en-US" b="1" dirty="0" err="1"/>
              <a:t>emp_name</a:t>
            </a:r>
            <a:r>
              <a:rPr lang="en-US" b="1" dirty="0"/>
              <a:t>, </a:t>
            </a:r>
            <a:r>
              <a:rPr lang="en-US" b="1" dirty="0" err="1"/>
              <a:t>emp_Id</a:t>
            </a:r>
            <a:r>
              <a:rPr lang="en-US" b="1" dirty="0"/>
              <a:t> } = employee </a:t>
            </a:r>
            <a:r>
              <a:rPr lang="en-US" dirty="0"/>
              <a:t>is an object destructuring assignment. This statement defines the variables </a:t>
            </a:r>
            <a:r>
              <a:rPr lang="en-US" b="1" dirty="0" err="1"/>
              <a:t>emp_name</a:t>
            </a:r>
            <a:r>
              <a:rPr lang="en-US" dirty="0"/>
              <a:t> and </a:t>
            </a:r>
            <a:r>
              <a:rPr lang="en-US" b="1" dirty="0" err="1"/>
              <a:t>emp_Id</a:t>
            </a:r>
            <a:r>
              <a:rPr lang="en-US" b="1" dirty="0"/>
              <a:t> </a:t>
            </a:r>
            <a:r>
              <a:rPr lang="en-US" dirty="0"/>
              <a:t>, then assigns to them the values of properties </a:t>
            </a:r>
            <a:r>
              <a:rPr lang="en-US" b="1" dirty="0" err="1"/>
              <a:t>employee.emp_name</a:t>
            </a:r>
            <a:endParaRPr lang="en-US" b="1" dirty="0"/>
          </a:p>
          <a:p>
            <a:pPr marL="914400" lvl="2" indent="0">
              <a:buNone/>
            </a:pPr>
            <a:r>
              <a:rPr lang="en-US" dirty="0"/>
              <a:t>and </a:t>
            </a:r>
            <a:r>
              <a:rPr lang="en-US" b="1" dirty="0" err="1"/>
              <a:t>employee.emp_Id</a:t>
            </a:r>
            <a:r>
              <a:rPr lang="en-US" b="1" dirty="0"/>
              <a:t> </a:t>
            </a:r>
            <a:r>
              <a:rPr lang="en-US" dirty="0" err="1"/>
              <a:t>correspondigly</a:t>
            </a:r>
            <a:r>
              <a:rPr lang="en-US" dirty="0"/>
              <a:t>.</a:t>
            </a:r>
          </a:p>
          <a:p>
            <a:pPr marL="914400" lvl="2" indent="0">
              <a:buNone/>
            </a:pPr>
            <a:endParaRPr lang="en-US" dirty="0"/>
          </a:p>
          <a:p>
            <a:pPr marL="914400" lvl="2" indent="0">
              <a:buNone/>
            </a:pPr>
            <a:r>
              <a:rPr lang="en-US" b="1" dirty="0"/>
              <a:t>Comparing the 2 approaches to access the object properties:</a:t>
            </a:r>
          </a:p>
          <a:p>
            <a:pPr marL="914400" lvl="2" indent="0">
              <a:buNone/>
            </a:pPr>
            <a:endParaRPr lang="en-US" dirty="0"/>
          </a:p>
          <a:p>
            <a:pPr marL="914400" lvl="2" indent="0">
              <a:buNone/>
            </a:pPr>
            <a:r>
              <a:rPr lang="en-US" b="1" dirty="0"/>
              <a:t>let </a:t>
            </a:r>
            <a:r>
              <a:rPr lang="en-US" b="1" dirty="0" err="1"/>
              <a:t>eName</a:t>
            </a:r>
            <a:r>
              <a:rPr lang="en-US" b="1" dirty="0"/>
              <a:t>=</a:t>
            </a:r>
            <a:r>
              <a:rPr lang="en-US" b="1" dirty="0" err="1"/>
              <a:t>employee.emp_name</a:t>
            </a:r>
            <a:r>
              <a:rPr lang="en-US" b="1" dirty="0"/>
              <a:t>;</a:t>
            </a:r>
          </a:p>
          <a:p>
            <a:pPr marL="914400" lvl="2" indent="0">
              <a:buNone/>
            </a:pPr>
            <a:r>
              <a:rPr lang="en-US" b="1" dirty="0"/>
              <a:t>let </a:t>
            </a:r>
            <a:r>
              <a:rPr lang="en-US" b="1" dirty="0" err="1"/>
              <a:t>eId</a:t>
            </a:r>
            <a:r>
              <a:rPr lang="en-US" b="1" dirty="0"/>
              <a:t>=</a:t>
            </a:r>
            <a:r>
              <a:rPr lang="en-US" b="1" dirty="0" err="1"/>
              <a:t>employee.emp_Id</a:t>
            </a:r>
            <a:r>
              <a:rPr lang="en-US" b="1" dirty="0"/>
              <a:t>; </a:t>
            </a:r>
          </a:p>
          <a:p>
            <a:pPr marL="914400" lvl="2" indent="0">
              <a:buNone/>
            </a:pPr>
            <a:r>
              <a:rPr lang="en-US" b="1" dirty="0"/>
              <a:t>// is equivalent to:</a:t>
            </a:r>
          </a:p>
          <a:p>
            <a:pPr marL="914400" lvl="2" indent="0">
              <a:buNone/>
            </a:pPr>
            <a:r>
              <a:rPr lang="en-US" b="1" dirty="0"/>
              <a:t>let {</a:t>
            </a:r>
            <a:r>
              <a:rPr lang="en-US" b="1" dirty="0" err="1"/>
              <a:t>emp_name,emp_Id</a:t>
            </a:r>
            <a:r>
              <a:rPr lang="en-US" b="1" dirty="0"/>
              <a:t>} = employee; </a:t>
            </a:r>
          </a:p>
          <a:p>
            <a:pPr marL="914400" lvl="2" indent="0">
              <a:buNone/>
            </a:pPr>
            <a:r>
              <a:rPr lang="en-US" dirty="0"/>
              <a:t>it's visible that the object destructuring is handier because neither the property names nor the object variable is duplicated.</a:t>
            </a:r>
          </a:p>
          <a:p>
            <a:endParaRPr lang="en-US" dirty="0"/>
          </a:p>
        </p:txBody>
      </p:sp>
    </p:spTree>
    <p:extLst>
      <p:ext uri="{BB962C8B-B14F-4D97-AF65-F5344CB8AC3E}">
        <p14:creationId xmlns:p14="http://schemas.microsoft.com/office/powerpoint/2010/main" val="427758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5563-45CF-49EE-A574-B0067017978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446A465-BA10-400C-95D5-83C5E79E03C3}"/>
              </a:ext>
            </a:extLst>
          </p:cNvPr>
          <p:cNvSpPr>
            <a:spLocks noGrp="1"/>
          </p:cNvSpPr>
          <p:nvPr>
            <p:ph idx="1"/>
          </p:nvPr>
        </p:nvSpPr>
        <p:spPr/>
        <p:txBody>
          <a:bodyPr>
            <a:normAutofit fontScale="92500" lnSpcReduction="20000"/>
          </a:bodyPr>
          <a:lstStyle/>
          <a:p>
            <a:pPr lvl="0"/>
            <a:r>
              <a:rPr lang="en-US" dirty="0"/>
              <a:t>Introducing the Document Object Model (DOM)</a:t>
            </a:r>
          </a:p>
          <a:p>
            <a:pPr lvl="1"/>
            <a:r>
              <a:rPr lang="en-US" dirty="0"/>
              <a:t>What is DOM? What is DOM manipulation?</a:t>
            </a:r>
          </a:p>
          <a:p>
            <a:pPr lvl="1"/>
            <a:r>
              <a:rPr lang="en-US" dirty="0"/>
              <a:t>The </a:t>
            </a:r>
            <a:r>
              <a:rPr lang="en-US" b="1" dirty="0"/>
              <a:t>document</a:t>
            </a:r>
            <a:r>
              <a:rPr lang="en-US" dirty="0"/>
              <a:t> object and their methods</a:t>
            </a:r>
          </a:p>
          <a:p>
            <a:pPr lvl="1"/>
            <a:r>
              <a:rPr lang="en-US" dirty="0"/>
              <a:t>Accessing &amp; styling DOM elements</a:t>
            </a:r>
          </a:p>
          <a:p>
            <a:pPr lvl="2"/>
            <a:r>
              <a:rPr lang="en-US" i="1" dirty="0" err="1"/>
              <a:t>document.getElementByTagName</a:t>
            </a:r>
            <a:r>
              <a:rPr lang="en-US" i="1" dirty="0"/>
              <a:t>(), </a:t>
            </a:r>
            <a:r>
              <a:rPr lang="en-US" i="1" dirty="0" err="1"/>
              <a:t>document.getElementById</a:t>
            </a:r>
            <a:r>
              <a:rPr lang="en-US" i="1" dirty="0"/>
              <a:t>(), etc., etc.</a:t>
            </a:r>
            <a:endParaRPr lang="en-US" dirty="0"/>
          </a:p>
          <a:p>
            <a:pPr lvl="1"/>
            <a:r>
              <a:rPr lang="en-US" dirty="0"/>
              <a:t>Event handling</a:t>
            </a:r>
          </a:p>
          <a:p>
            <a:pPr lvl="2"/>
            <a:r>
              <a:rPr lang="en-US" i="1" dirty="0"/>
              <a:t>on&lt;&lt;event name&gt;&gt;</a:t>
            </a:r>
            <a:endParaRPr lang="en-US" dirty="0"/>
          </a:p>
          <a:p>
            <a:pPr lvl="2"/>
            <a:r>
              <a:rPr lang="en-US" i="1" dirty="0" err="1"/>
              <a:t>addEventListener</a:t>
            </a:r>
            <a:r>
              <a:rPr lang="en-US" i="1" dirty="0"/>
              <a:t>()</a:t>
            </a:r>
            <a:endParaRPr lang="en-US" dirty="0"/>
          </a:p>
          <a:p>
            <a:pPr lvl="2"/>
            <a:r>
              <a:rPr lang="en-US" dirty="0"/>
              <a:t>Differences between both</a:t>
            </a:r>
          </a:p>
          <a:p>
            <a:pPr lvl="1"/>
            <a:r>
              <a:rPr lang="en-US" dirty="0"/>
              <a:t>Showing and hiding DOM elements</a:t>
            </a:r>
          </a:p>
          <a:p>
            <a:pPr lvl="1"/>
            <a:r>
              <a:rPr lang="en-US" dirty="0"/>
              <a:t>Adding/removing DOM elements</a:t>
            </a:r>
          </a:p>
          <a:p>
            <a:pPr lvl="0"/>
            <a:r>
              <a:rPr lang="en-US" dirty="0"/>
              <a:t>JS </a:t>
            </a:r>
            <a:r>
              <a:rPr lang="en-US" b="1" dirty="0"/>
              <a:t>window</a:t>
            </a:r>
            <a:r>
              <a:rPr lang="en-US" dirty="0"/>
              <a:t> object and its methods</a:t>
            </a:r>
          </a:p>
          <a:p>
            <a:pPr lvl="1"/>
            <a:r>
              <a:rPr lang="en-US" dirty="0"/>
              <a:t>alert(), confirm()</a:t>
            </a:r>
          </a:p>
          <a:p>
            <a:pPr lvl="1"/>
            <a:r>
              <a:rPr lang="en-US" dirty="0"/>
              <a:t>Opening/Closing child windows</a:t>
            </a:r>
          </a:p>
          <a:p>
            <a:endParaRPr lang="en-US" dirty="0"/>
          </a:p>
        </p:txBody>
      </p:sp>
    </p:spTree>
    <p:extLst>
      <p:ext uri="{BB962C8B-B14F-4D97-AF65-F5344CB8AC3E}">
        <p14:creationId xmlns:p14="http://schemas.microsoft.com/office/powerpoint/2010/main" val="149567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7B79-6B14-4522-9AAD-85CFAE1A1A83}"/>
              </a:ext>
            </a:extLst>
          </p:cNvPr>
          <p:cNvSpPr>
            <a:spLocks noGrp="1"/>
          </p:cNvSpPr>
          <p:nvPr>
            <p:ph type="title"/>
          </p:nvPr>
        </p:nvSpPr>
        <p:spPr/>
        <p:txBody>
          <a:bodyPr/>
          <a:lstStyle/>
          <a:p>
            <a:r>
              <a:rPr lang="en-US" b="1" dirty="0"/>
              <a:t>Extracting a property</a:t>
            </a:r>
            <a:endParaRPr lang="en-US" dirty="0"/>
          </a:p>
        </p:txBody>
      </p:sp>
      <p:sp>
        <p:nvSpPr>
          <p:cNvPr id="3" name="Content Placeholder 2">
            <a:extLst>
              <a:ext uri="{FF2B5EF4-FFF2-40B4-BE49-F238E27FC236}">
                <a16:creationId xmlns:a16="http://schemas.microsoft.com/office/drawing/2014/main" id="{485DBABC-C473-44DF-906D-3F9E0F1090AA}"/>
              </a:ext>
            </a:extLst>
          </p:cNvPr>
          <p:cNvSpPr>
            <a:spLocks noGrp="1"/>
          </p:cNvSpPr>
          <p:nvPr>
            <p:ph idx="1"/>
          </p:nvPr>
        </p:nvSpPr>
        <p:spPr/>
        <p:txBody>
          <a:bodyPr/>
          <a:lstStyle/>
          <a:p>
            <a:r>
              <a:rPr lang="en-US" dirty="0"/>
              <a:t>The basic syntax of object destructuring is pretty simple:</a:t>
            </a:r>
          </a:p>
          <a:p>
            <a:pPr marL="457200" lvl="1" indent="0">
              <a:buNone/>
            </a:pPr>
            <a:r>
              <a:rPr lang="en-US" dirty="0"/>
              <a:t>const { identifier } = expression;</a:t>
            </a:r>
          </a:p>
          <a:p>
            <a:pPr marL="457200" lvl="1" indent="0">
              <a:buNone/>
            </a:pPr>
            <a:endParaRPr lang="en-US" dirty="0"/>
          </a:p>
          <a:p>
            <a:pPr marL="457200" lvl="1" indent="-457200"/>
            <a:r>
              <a:rPr lang="en-US" dirty="0"/>
              <a:t>Where identifier is the name of the property to access and expression should evaluate to an object. After the destructuring, the variable identifier contains the property value.</a:t>
            </a:r>
          </a:p>
          <a:p>
            <a:pPr marL="457200" lvl="1" indent="-457200">
              <a:buNone/>
            </a:pPr>
            <a:endParaRPr lang="en-US" dirty="0"/>
          </a:p>
          <a:p>
            <a:pPr marL="457200" lvl="1" indent="-457200">
              <a:buNone/>
            </a:pPr>
            <a:r>
              <a:rPr lang="en-US" dirty="0"/>
              <a:t>	Here's the equivalent code using a property accessor:</a:t>
            </a:r>
          </a:p>
          <a:p>
            <a:pPr marL="457200" lvl="1" indent="-457200">
              <a:buNone/>
            </a:pPr>
            <a:endParaRPr lang="en-US" dirty="0"/>
          </a:p>
          <a:p>
            <a:pPr marL="457200" lvl="1" indent="-457200">
              <a:buNone/>
            </a:pPr>
            <a:r>
              <a:rPr lang="en-US" dirty="0"/>
              <a:t>	</a:t>
            </a:r>
            <a:r>
              <a:rPr lang="en-US" b="1" dirty="0"/>
              <a:t>const identifier = </a:t>
            </a:r>
            <a:r>
              <a:rPr lang="en-US" b="1" dirty="0" err="1"/>
              <a:t>expression.identifier</a:t>
            </a:r>
            <a:r>
              <a:rPr lang="en-US" b="1" dirty="0"/>
              <a:t>;</a:t>
            </a:r>
          </a:p>
        </p:txBody>
      </p:sp>
    </p:spTree>
    <p:extLst>
      <p:ext uri="{BB962C8B-B14F-4D97-AF65-F5344CB8AC3E}">
        <p14:creationId xmlns:p14="http://schemas.microsoft.com/office/powerpoint/2010/main" val="3221152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7813-0D43-4FBF-AB03-B873C3A954A7}"/>
              </a:ext>
            </a:extLst>
          </p:cNvPr>
          <p:cNvSpPr>
            <a:spLocks noGrp="1"/>
          </p:cNvSpPr>
          <p:nvPr>
            <p:ph type="title"/>
          </p:nvPr>
        </p:nvSpPr>
        <p:spPr>
          <a:xfrm>
            <a:off x="0" y="-360589"/>
            <a:ext cx="10515600" cy="1325563"/>
          </a:xfrm>
        </p:spPr>
        <p:txBody>
          <a:bodyPr/>
          <a:lstStyle/>
          <a:p>
            <a:r>
              <a:rPr lang="en-US" dirty="0"/>
              <a:t>Examples For Destructuring</a:t>
            </a:r>
          </a:p>
        </p:txBody>
      </p:sp>
      <p:sp>
        <p:nvSpPr>
          <p:cNvPr id="3" name="Content Placeholder 2">
            <a:extLst>
              <a:ext uri="{FF2B5EF4-FFF2-40B4-BE49-F238E27FC236}">
                <a16:creationId xmlns:a16="http://schemas.microsoft.com/office/drawing/2014/main" id="{9EF16FC7-2536-41CE-B59C-D14E6B947949}"/>
              </a:ext>
            </a:extLst>
          </p:cNvPr>
          <p:cNvSpPr>
            <a:spLocks noGrp="1"/>
          </p:cNvSpPr>
          <p:nvPr>
            <p:ph idx="1"/>
          </p:nvPr>
        </p:nvSpPr>
        <p:spPr>
          <a:xfrm>
            <a:off x="0" y="504824"/>
            <a:ext cx="12192000" cy="6353175"/>
          </a:xfrm>
        </p:spPr>
        <p:txBody>
          <a:bodyPr>
            <a:normAutofit/>
          </a:bodyPr>
          <a:lstStyle/>
          <a:p>
            <a:r>
              <a:rPr lang="en-US" dirty="0"/>
              <a:t>Example 1:</a:t>
            </a:r>
          </a:p>
          <a:p>
            <a:pPr marL="914400" lvl="2" indent="0">
              <a:buNone/>
            </a:pPr>
            <a:r>
              <a:rPr lang="en-US" b="1" dirty="0"/>
              <a:t>//single Property</a:t>
            </a:r>
          </a:p>
          <a:p>
            <a:pPr marL="914400" lvl="2" indent="0">
              <a:buNone/>
            </a:pPr>
            <a:r>
              <a:rPr lang="en-US" dirty="0"/>
              <a:t>let student={</a:t>
            </a:r>
          </a:p>
          <a:p>
            <a:pPr marL="914400" lvl="2" indent="0">
              <a:buNone/>
            </a:pPr>
            <a:r>
              <a:rPr lang="en-US" dirty="0"/>
              <a:t>    </a:t>
            </a:r>
            <a:r>
              <a:rPr lang="en-US" dirty="0" err="1"/>
              <a:t>st_name:'John</a:t>
            </a:r>
            <a:r>
              <a:rPr lang="en-US" dirty="0"/>
              <a:t>'</a:t>
            </a:r>
          </a:p>
          <a:p>
            <a:pPr marL="914400" lvl="2" indent="0">
              <a:buNone/>
            </a:pPr>
            <a:r>
              <a:rPr lang="en-US" dirty="0"/>
              <a:t>}</a:t>
            </a:r>
          </a:p>
          <a:p>
            <a:pPr marL="914400" lvl="2" indent="0">
              <a:buNone/>
            </a:pPr>
            <a:br>
              <a:rPr lang="en-US" dirty="0"/>
            </a:br>
            <a:r>
              <a:rPr lang="en-US" dirty="0"/>
              <a:t>let {</a:t>
            </a:r>
            <a:r>
              <a:rPr lang="en-US" dirty="0" err="1"/>
              <a:t>st_name</a:t>
            </a:r>
            <a:r>
              <a:rPr lang="en-US" dirty="0"/>
              <a:t>}=student;</a:t>
            </a:r>
          </a:p>
          <a:p>
            <a:pPr marL="914400" lvl="2" indent="0">
              <a:buNone/>
            </a:pPr>
            <a:r>
              <a:rPr lang="en-US" dirty="0"/>
              <a:t>console.log(</a:t>
            </a:r>
            <a:r>
              <a:rPr lang="en-US" dirty="0" err="1"/>
              <a:t>st_name</a:t>
            </a:r>
            <a:r>
              <a:rPr lang="en-US" dirty="0"/>
              <a:t>);</a:t>
            </a:r>
          </a:p>
          <a:p>
            <a:pPr marL="228600" lvl="2">
              <a:spcBef>
                <a:spcPts val="1000"/>
              </a:spcBef>
            </a:pPr>
            <a:r>
              <a:rPr lang="en-US" sz="2800" dirty="0"/>
              <a:t>Example 2:</a:t>
            </a:r>
          </a:p>
          <a:p>
            <a:pPr marL="914400" lvl="2" indent="0">
              <a:buNone/>
            </a:pPr>
            <a:r>
              <a:rPr lang="en-US" b="1" dirty="0"/>
              <a:t>//Multiple Properties</a:t>
            </a:r>
          </a:p>
          <a:p>
            <a:pPr marL="914400" lvl="2" indent="0">
              <a:buNone/>
            </a:pPr>
            <a:r>
              <a:rPr lang="en-US" dirty="0"/>
              <a:t>let employee ={</a:t>
            </a:r>
          </a:p>
          <a:p>
            <a:pPr marL="914400" lvl="2" indent="0">
              <a:buNone/>
            </a:pPr>
            <a:r>
              <a:rPr lang="en-US" dirty="0"/>
              <a:t>    </a:t>
            </a:r>
            <a:r>
              <a:rPr lang="en-US" dirty="0" err="1"/>
              <a:t>emp_name:'Bhushan</a:t>
            </a:r>
            <a:r>
              <a:rPr lang="en-US" dirty="0"/>
              <a:t>',</a:t>
            </a:r>
          </a:p>
          <a:p>
            <a:pPr marL="914400" lvl="2" indent="0">
              <a:buNone/>
            </a:pPr>
            <a:r>
              <a:rPr lang="en-US" dirty="0"/>
              <a:t>    emp_Id:101</a:t>
            </a:r>
          </a:p>
          <a:p>
            <a:pPr marL="914400" lvl="2" indent="0">
              <a:buNone/>
            </a:pPr>
            <a:r>
              <a:rPr lang="en-US" dirty="0"/>
              <a:t>};</a:t>
            </a:r>
          </a:p>
          <a:p>
            <a:pPr marL="914400" lvl="2" indent="0">
              <a:buNone/>
            </a:pPr>
            <a:br>
              <a:rPr lang="en-US" dirty="0"/>
            </a:br>
            <a:r>
              <a:rPr lang="en-US" dirty="0"/>
              <a:t>let {</a:t>
            </a:r>
            <a:r>
              <a:rPr lang="en-US" dirty="0" err="1"/>
              <a:t>emp_name,emp_Id</a:t>
            </a:r>
            <a:r>
              <a:rPr lang="en-US" dirty="0"/>
              <a:t>} = employee;</a:t>
            </a:r>
          </a:p>
          <a:p>
            <a:pPr marL="914400" lvl="2" indent="0">
              <a:buNone/>
            </a:pPr>
            <a:r>
              <a:rPr lang="en-US" dirty="0"/>
              <a:t>console.log(</a:t>
            </a:r>
            <a:r>
              <a:rPr lang="en-US" dirty="0" err="1"/>
              <a:t>emp_name</a:t>
            </a:r>
            <a:r>
              <a:rPr lang="en-US" dirty="0"/>
              <a:t>);</a:t>
            </a:r>
          </a:p>
          <a:p>
            <a:pPr marL="914400" lvl="2" indent="0">
              <a:buNone/>
            </a:pPr>
            <a:r>
              <a:rPr lang="en-US" dirty="0"/>
              <a:t>console.log(</a:t>
            </a:r>
            <a:r>
              <a:rPr lang="en-US" dirty="0" err="1"/>
              <a:t>emp_Id</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373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A40D-BE81-4A57-8393-FAAEE7EC7E44}"/>
              </a:ext>
            </a:extLst>
          </p:cNvPr>
          <p:cNvSpPr>
            <a:spLocks noGrp="1"/>
          </p:cNvSpPr>
          <p:nvPr>
            <p:ph type="title"/>
          </p:nvPr>
        </p:nvSpPr>
        <p:spPr/>
        <p:txBody>
          <a:bodyPr>
            <a:normAutofit fontScale="90000"/>
          </a:bodyPr>
          <a:lstStyle/>
          <a:p>
            <a:r>
              <a:rPr lang="en-US" b="1" dirty="0"/>
              <a:t>Rest parameter and spread operator in JavaScript</a:t>
            </a:r>
            <a:br>
              <a:rPr lang="en-US" b="1" dirty="0"/>
            </a:br>
            <a:endParaRPr lang="en-US" dirty="0"/>
          </a:p>
        </p:txBody>
      </p:sp>
      <p:sp>
        <p:nvSpPr>
          <p:cNvPr id="3" name="Content Placeholder 2">
            <a:extLst>
              <a:ext uri="{FF2B5EF4-FFF2-40B4-BE49-F238E27FC236}">
                <a16:creationId xmlns:a16="http://schemas.microsoft.com/office/drawing/2014/main" id="{CD773C9F-D70F-4E49-B6D2-484A853DA4C0}"/>
              </a:ext>
            </a:extLst>
          </p:cNvPr>
          <p:cNvSpPr>
            <a:spLocks noGrp="1"/>
          </p:cNvSpPr>
          <p:nvPr>
            <p:ph idx="1"/>
          </p:nvPr>
        </p:nvSpPr>
        <p:spPr/>
        <p:txBody>
          <a:bodyPr>
            <a:normAutofit fontScale="85000" lnSpcReduction="20000"/>
          </a:bodyPr>
          <a:lstStyle/>
          <a:p>
            <a:r>
              <a:rPr lang="en-US" dirty="0"/>
              <a:t>In </a:t>
            </a:r>
            <a:r>
              <a:rPr lang="en-US" u="sng" dirty="0" err="1">
                <a:hlinkClick r:id="rId2"/>
              </a:rPr>
              <a:t>Javascript</a:t>
            </a:r>
            <a:r>
              <a:rPr lang="en-US" u="sng" dirty="0">
                <a:hlinkClick r:id="rId2"/>
              </a:rPr>
              <a:t> </a:t>
            </a:r>
            <a:r>
              <a:rPr lang="en-US" dirty="0"/>
              <a:t>both spread operator and rest parameter have the same syntax which is three dots</a:t>
            </a:r>
            <a:r>
              <a:rPr lang="en-US" b="1" dirty="0"/>
              <a:t>(…)</a:t>
            </a:r>
            <a:r>
              <a:rPr lang="en-US" dirty="0"/>
              <a:t>. Even though they have the same syntax they differ in functions.</a:t>
            </a:r>
          </a:p>
          <a:p>
            <a:r>
              <a:rPr lang="en-US" b="1" dirty="0"/>
              <a:t>Spread operator: </a:t>
            </a:r>
            <a:r>
              <a:rPr lang="en-US" dirty="0"/>
              <a:t>The spread operator helps us expand an </a:t>
            </a:r>
            <a:r>
              <a:rPr lang="en-US" dirty="0" err="1"/>
              <a:t>iterable</a:t>
            </a:r>
            <a:r>
              <a:rPr lang="en-US" dirty="0"/>
              <a:t> such as an array where multiple arguments are needed, it also helps to expand the object expressions. In cases where we require all the elements of an </a:t>
            </a:r>
            <a:r>
              <a:rPr lang="en-US" dirty="0" err="1"/>
              <a:t>iterable</a:t>
            </a:r>
            <a:r>
              <a:rPr lang="en-US" dirty="0"/>
              <a:t> or object to help us achieve a task, we use a spread operator.</a:t>
            </a:r>
          </a:p>
          <a:p>
            <a:endParaRPr lang="en-US" dirty="0"/>
          </a:p>
          <a:p>
            <a:r>
              <a:rPr lang="en-US" dirty="0"/>
              <a:t>Note: There can be more than one spread operator in </a:t>
            </a:r>
            <a:r>
              <a:rPr lang="en-US" dirty="0" err="1"/>
              <a:t>javascript</a:t>
            </a:r>
            <a:r>
              <a:rPr lang="en-US" dirty="0"/>
              <a:t> functions.</a:t>
            </a:r>
          </a:p>
          <a:p>
            <a:endParaRPr lang="en-US" dirty="0"/>
          </a:p>
          <a:p>
            <a:r>
              <a:rPr lang="en-US" dirty="0"/>
              <a:t>Syntax:</a:t>
            </a:r>
          </a:p>
          <a:p>
            <a:endParaRPr lang="en-US" dirty="0"/>
          </a:p>
          <a:p>
            <a:r>
              <a:rPr lang="en-US" dirty="0"/>
              <a:t>var </a:t>
            </a:r>
            <a:r>
              <a:rPr lang="en-US" dirty="0" err="1"/>
              <a:t>var_name</a:t>
            </a:r>
            <a:r>
              <a:rPr lang="en-US" dirty="0"/>
              <a:t> = [...</a:t>
            </a:r>
            <a:r>
              <a:rPr lang="en-US" dirty="0" err="1"/>
              <a:t>iterable</a:t>
            </a:r>
            <a:r>
              <a:rPr lang="en-US" dirty="0"/>
              <a:t>]; </a:t>
            </a:r>
          </a:p>
        </p:txBody>
      </p:sp>
    </p:spTree>
    <p:extLst>
      <p:ext uri="{BB962C8B-B14F-4D97-AF65-F5344CB8AC3E}">
        <p14:creationId xmlns:p14="http://schemas.microsoft.com/office/powerpoint/2010/main" val="514528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A40D-BE81-4A57-8393-FAAEE7EC7E44}"/>
              </a:ext>
            </a:extLst>
          </p:cNvPr>
          <p:cNvSpPr>
            <a:spLocks noGrp="1"/>
          </p:cNvSpPr>
          <p:nvPr>
            <p:ph type="title"/>
          </p:nvPr>
        </p:nvSpPr>
        <p:spPr/>
        <p:txBody>
          <a:bodyPr>
            <a:normAutofit fontScale="90000"/>
          </a:bodyPr>
          <a:lstStyle/>
          <a:p>
            <a:r>
              <a:rPr lang="en-US" b="1" dirty="0"/>
              <a:t>Rest parameter and spread operator in JavaScript</a:t>
            </a:r>
            <a:br>
              <a:rPr lang="en-US" b="1" dirty="0"/>
            </a:br>
            <a:endParaRPr lang="en-US" dirty="0"/>
          </a:p>
        </p:txBody>
      </p:sp>
      <p:sp>
        <p:nvSpPr>
          <p:cNvPr id="3" name="Content Placeholder 2">
            <a:extLst>
              <a:ext uri="{FF2B5EF4-FFF2-40B4-BE49-F238E27FC236}">
                <a16:creationId xmlns:a16="http://schemas.microsoft.com/office/drawing/2014/main" id="{CD773C9F-D70F-4E49-B6D2-484A853DA4C0}"/>
              </a:ext>
            </a:extLst>
          </p:cNvPr>
          <p:cNvSpPr>
            <a:spLocks noGrp="1"/>
          </p:cNvSpPr>
          <p:nvPr>
            <p:ph idx="1"/>
          </p:nvPr>
        </p:nvSpPr>
        <p:spPr/>
        <p:txBody>
          <a:bodyPr>
            <a:normAutofit/>
          </a:bodyPr>
          <a:lstStyle/>
          <a:p>
            <a:r>
              <a:rPr lang="en-US" dirty="0"/>
              <a:t>Example: Spread Operator:</a:t>
            </a:r>
          </a:p>
          <a:p>
            <a:pPr marL="457200" lvl="1" indent="0">
              <a:buNone/>
            </a:pPr>
            <a:r>
              <a:rPr lang="en-US" dirty="0"/>
              <a:t>&lt;script&gt;</a:t>
            </a:r>
          </a:p>
          <a:p>
            <a:pPr marL="457200" lvl="1" indent="0">
              <a:buNone/>
            </a:pPr>
            <a:r>
              <a:rPr lang="en-US" dirty="0"/>
              <a:t>    var array1 = [10, 20, 30, 40, 50];</a:t>
            </a:r>
          </a:p>
          <a:p>
            <a:pPr marL="457200" lvl="1" indent="0">
              <a:buNone/>
            </a:pPr>
            <a:r>
              <a:rPr lang="en-US" dirty="0"/>
              <a:t>    var array2 = [60, 70, 80, 90, 100];</a:t>
            </a:r>
          </a:p>
          <a:p>
            <a:pPr marL="457200" lvl="1" indent="0">
              <a:buNone/>
            </a:pPr>
            <a:r>
              <a:rPr lang="en-US" dirty="0"/>
              <a:t>    var array3 = [...array1, ...array2];</a:t>
            </a:r>
          </a:p>
          <a:p>
            <a:pPr marL="457200" lvl="1" indent="0">
              <a:buNone/>
            </a:pPr>
            <a:r>
              <a:rPr lang="en-US" dirty="0"/>
              <a:t>   console.log(array3);</a:t>
            </a:r>
          </a:p>
          <a:p>
            <a:pPr marL="457200" lvl="1" indent="0">
              <a:buNone/>
            </a:pPr>
            <a:r>
              <a:rPr lang="en-US" dirty="0"/>
              <a:t>&lt;/script&gt;</a:t>
            </a:r>
          </a:p>
          <a:p>
            <a:pPr marL="457200" lvl="1" indent="0">
              <a:buNone/>
            </a:pPr>
            <a:r>
              <a:rPr lang="en-US" dirty="0"/>
              <a:t>Output:[10, 20, 30, 40, 50, 60, 70, 80, 90, 100]</a:t>
            </a:r>
          </a:p>
        </p:txBody>
      </p:sp>
    </p:spTree>
    <p:extLst>
      <p:ext uri="{BB962C8B-B14F-4D97-AF65-F5344CB8AC3E}">
        <p14:creationId xmlns:p14="http://schemas.microsoft.com/office/powerpoint/2010/main" val="276749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A40D-BE81-4A57-8393-FAAEE7EC7E44}"/>
              </a:ext>
            </a:extLst>
          </p:cNvPr>
          <p:cNvSpPr>
            <a:spLocks noGrp="1"/>
          </p:cNvSpPr>
          <p:nvPr>
            <p:ph type="title"/>
          </p:nvPr>
        </p:nvSpPr>
        <p:spPr/>
        <p:txBody>
          <a:bodyPr>
            <a:normAutofit fontScale="90000"/>
          </a:bodyPr>
          <a:lstStyle/>
          <a:p>
            <a:r>
              <a:rPr lang="en-US" b="1" dirty="0"/>
              <a:t>Rest parameter and spread operator in JavaScript</a:t>
            </a:r>
            <a:br>
              <a:rPr lang="en-US" b="1" dirty="0"/>
            </a:br>
            <a:endParaRPr lang="en-US" dirty="0"/>
          </a:p>
        </p:txBody>
      </p:sp>
      <p:sp>
        <p:nvSpPr>
          <p:cNvPr id="3" name="Content Placeholder 2">
            <a:extLst>
              <a:ext uri="{FF2B5EF4-FFF2-40B4-BE49-F238E27FC236}">
                <a16:creationId xmlns:a16="http://schemas.microsoft.com/office/drawing/2014/main" id="{CD773C9F-D70F-4E49-B6D2-484A853DA4C0}"/>
              </a:ext>
            </a:extLst>
          </p:cNvPr>
          <p:cNvSpPr>
            <a:spLocks noGrp="1"/>
          </p:cNvSpPr>
          <p:nvPr>
            <p:ph idx="1"/>
          </p:nvPr>
        </p:nvSpPr>
        <p:spPr/>
        <p:txBody>
          <a:bodyPr>
            <a:normAutofit/>
          </a:bodyPr>
          <a:lstStyle/>
          <a:p>
            <a:r>
              <a:rPr lang="en-US" dirty="0"/>
              <a:t>Example2: Spread Operator:</a:t>
            </a:r>
          </a:p>
          <a:p>
            <a:pPr marL="457200" lvl="1" indent="0">
              <a:buNone/>
            </a:pPr>
            <a:r>
              <a:rPr lang="en-US" dirty="0"/>
              <a:t>&lt;script&gt;</a:t>
            </a:r>
          </a:p>
          <a:p>
            <a:pPr marL="457200" lvl="1" indent="0">
              <a:buNone/>
            </a:pPr>
            <a:r>
              <a:rPr lang="en-US" dirty="0"/>
              <a:t>	var array1 = [10, 20, 30, 40, 50];</a:t>
            </a:r>
          </a:p>
          <a:p>
            <a:pPr marL="457200" lvl="1" indent="0">
              <a:buNone/>
            </a:pPr>
            <a:r>
              <a:rPr lang="en-US" dirty="0"/>
              <a:t>	var array2 = [...array1, 60];</a:t>
            </a:r>
          </a:p>
          <a:p>
            <a:pPr marL="457200" lvl="1" indent="0">
              <a:buNone/>
            </a:pPr>
            <a:r>
              <a:rPr lang="en-US" dirty="0"/>
              <a:t>	console.log(array2);</a:t>
            </a:r>
          </a:p>
          <a:p>
            <a:pPr marL="457200" lvl="1" indent="0">
              <a:buNone/>
            </a:pPr>
            <a:r>
              <a:rPr lang="en-US" dirty="0"/>
              <a:t>&lt;/script&gt;</a:t>
            </a:r>
          </a:p>
          <a:p>
            <a:pPr marL="0" indent="0">
              <a:buNone/>
            </a:pPr>
            <a:r>
              <a:rPr lang="en-US" dirty="0"/>
              <a:t>Output: [10, 20, 30, 40, 50, 60]</a:t>
            </a:r>
          </a:p>
        </p:txBody>
      </p:sp>
    </p:spTree>
    <p:extLst>
      <p:ext uri="{BB962C8B-B14F-4D97-AF65-F5344CB8AC3E}">
        <p14:creationId xmlns:p14="http://schemas.microsoft.com/office/powerpoint/2010/main" val="272214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5AD2-A004-4828-A358-8139A115BEE5}"/>
              </a:ext>
            </a:extLst>
          </p:cNvPr>
          <p:cNvSpPr>
            <a:spLocks noGrp="1"/>
          </p:cNvSpPr>
          <p:nvPr>
            <p:ph type="title"/>
          </p:nvPr>
        </p:nvSpPr>
        <p:spPr/>
        <p:txBody>
          <a:bodyPr>
            <a:normAutofit/>
          </a:bodyPr>
          <a:lstStyle/>
          <a:p>
            <a:r>
              <a:rPr lang="en-US" b="1" dirty="0"/>
              <a:t>Rest parameter and spread operator in JavaScript</a:t>
            </a:r>
            <a:endParaRPr lang="en-US" dirty="0"/>
          </a:p>
        </p:txBody>
      </p:sp>
      <p:sp>
        <p:nvSpPr>
          <p:cNvPr id="3" name="Content Placeholder 2">
            <a:extLst>
              <a:ext uri="{FF2B5EF4-FFF2-40B4-BE49-F238E27FC236}">
                <a16:creationId xmlns:a16="http://schemas.microsoft.com/office/drawing/2014/main" id="{BF35D399-B490-4621-AD1D-2F4E2F4F1735}"/>
              </a:ext>
            </a:extLst>
          </p:cNvPr>
          <p:cNvSpPr>
            <a:spLocks noGrp="1"/>
          </p:cNvSpPr>
          <p:nvPr>
            <p:ph idx="1"/>
          </p:nvPr>
        </p:nvSpPr>
        <p:spPr/>
        <p:txBody>
          <a:bodyPr>
            <a:normAutofit fontScale="92500" lnSpcReduction="10000"/>
          </a:bodyPr>
          <a:lstStyle/>
          <a:p>
            <a:r>
              <a:rPr lang="en-US" dirty="0"/>
              <a:t>Rest Operator: It is improved way to handle function parameters. It allows us to handle various input as parameters in function.</a:t>
            </a:r>
          </a:p>
          <a:p>
            <a:r>
              <a:rPr lang="en-US" dirty="0"/>
              <a:t>“The Rest Parameter syntax allows us to represent an indefinite number of arguments </a:t>
            </a:r>
            <a:r>
              <a:rPr lang="en-US" b="1" dirty="0"/>
              <a:t>as an array</a:t>
            </a:r>
            <a:r>
              <a:rPr lang="en-US" dirty="0"/>
              <a:t>”.</a:t>
            </a:r>
          </a:p>
          <a:p>
            <a:r>
              <a:rPr lang="en-US" dirty="0"/>
              <a:t>Let’s understand how we perform some operations in ES5:</a:t>
            </a:r>
          </a:p>
          <a:p>
            <a:r>
              <a:rPr lang="en-US" dirty="0"/>
              <a:t>But if we have to accommodate all arguments we will </a:t>
            </a:r>
          </a:p>
          <a:p>
            <a:pPr marL="0" indent="0">
              <a:buNone/>
            </a:pPr>
            <a:r>
              <a:rPr lang="en-US" dirty="0"/>
              <a:t>    have to modify function and add that number of </a:t>
            </a:r>
          </a:p>
          <a:p>
            <a:pPr marL="0" indent="0">
              <a:buNone/>
            </a:pPr>
            <a:r>
              <a:rPr lang="en-US" dirty="0"/>
              <a:t>     parameters. But what if we don’t know number of </a:t>
            </a:r>
          </a:p>
          <a:p>
            <a:pPr marL="0" indent="0">
              <a:buNone/>
            </a:pPr>
            <a:r>
              <a:rPr lang="en-US" dirty="0"/>
              <a:t>      arguments? For such kind of scenarios we have rest</a:t>
            </a:r>
          </a:p>
          <a:p>
            <a:pPr marL="0" indent="0">
              <a:buNone/>
            </a:pPr>
            <a:r>
              <a:rPr lang="en-US" dirty="0"/>
              <a:t>      Parameters.</a:t>
            </a:r>
          </a:p>
          <a:p>
            <a:endParaRPr lang="en-US" dirty="0"/>
          </a:p>
        </p:txBody>
      </p:sp>
      <p:pic>
        <p:nvPicPr>
          <p:cNvPr id="4" name="Picture 3">
            <a:extLst>
              <a:ext uri="{FF2B5EF4-FFF2-40B4-BE49-F238E27FC236}">
                <a16:creationId xmlns:a16="http://schemas.microsoft.com/office/drawing/2014/main" id="{D724F62A-6487-4E17-8934-828AC541E4EC}"/>
              </a:ext>
            </a:extLst>
          </p:cNvPr>
          <p:cNvPicPr>
            <a:picLocks noChangeAspect="1"/>
          </p:cNvPicPr>
          <p:nvPr/>
        </p:nvPicPr>
        <p:blipFill>
          <a:blip r:embed="rId2"/>
          <a:stretch>
            <a:fillRect/>
          </a:stretch>
        </p:blipFill>
        <p:spPr>
          <a:xfrm>
            <a:off x="9363075" y="4600575"/>
            <a:ext cx="2828925" cy="2257425"/>
          </a:xfrm>
          <a:prstGeom prst="rect">
            <a:avLst/>
          </a:prstGeom>
        </p:spPr>
      </p:pic>
    </p:spTree>
    <p:extLst>
      <p:ext uri="{BB962C8B-B14F-4D97-AF65-F5344CB8AC3E}">
        <p14:creationId xmlns:p14="http://schemas.microsoft.com/office/powerpoint/2010/main" val="135909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6E61-D1E4-4BD6-84DC-B367FCBAA7BF}"/>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81FCE2A3-BAC5-4AF0-97CF-D3621EF118A0}"/>
              </a:ext>
            </a:extLst>
          </p:cNvPr>
          <p:cNvSpPr>
            <a:spLocks noGrp="1"/>
          </p:cNvSpPr>
          <p:nvPr>
            <p:ph idx="1"/>
          </p:nvPr>
        </p:nvSpPr>
        <p:spPr/>
        <p:txBody>
          <a:bodyPr>
            <a:normAutofit/>
          </a:bodyPr>
          <a:lstStyle/>
          <a:p>
            <a:pPr marL="457200" lvl="1" indent="0">
              <a:buNone/>
            </a:pPr>
            <a:r>
              <a:rPr lang="en-US" dirty="0"/>
              <a:t>Example 1:</a:t>
            </a:r>
          </a:p>
          <a:p>
            <a:pPr marL="457200" lvl="1" indent="0">
              <a:buNone/>
            </a:pPr>
            <a:r>
              <a:rPr lang="en-US" dirty="0"/>
              <a:t>function </a:t>
            </a:r>
            <a:r>
              <a:rPr lang="en-US" dirty="0" err="1"/>
              <a:t>additionOfNumbers</a:t>
            </a:r>
            <a:r>
              <a:rPr lang="en-US" dirty="0"/>
              <a:t>(...numbers) {</a:t>
            </a:r>
          </a:p>
          <a:p>
            <a:pPr marL="457200" lvl="1" indent="0">
              <a:buNone/>
            </a:pPr>
            <a:r>
              <a:rPr lang="en-US" dirty="0"/>
              <a:t>    console.log(numbers);</a:t>
            </a:r>
          </a:p>
          <a:p>
            <a:pPr marL="457200" lvl="1" indent="0">
              <a:buNone/>
            </a:pPr>
            <a:r>
              <a:rPr lang="en-US" dirty="0"/>
              <a:t>    let total = 0;</a:t>
            </a:r>
          </a:p>
          <a:p>
            <a:pPr marL="457200" lvl="1" indent="0">
              <a:buNone/>
            </a:pPr>
            <a:r>
              <a:rPr lang="en-US" dirty="0"/>
              <a:t>    for (const i of numbers) {</a:t>
            </a:r>
          </a:p>
          <a:p>
            <a:pPr marL="457200" lvl="1" indent="0">
              <a:buNone/>
            </a:pPr>
            <a:r>
              <a:rPr lang="en-US" dirty="0"/>
              <a:t>        total += i;</a:t>
            </a:r>
          </a:p>
          <a:p>
            <a:pPr marL="457200" lvl="1" indent="0">
              <a:buNone/>
            </a:pPr>
            <a:r>
              <a:rPr lang="en-US" dirty="0"/>
              <a:t>    }</a:t>
            </a:r>
          </a:p>
          <a:p>
            <a:pPr marL="457200" lvl="1" indent="0">
              <a:buNone/>
            </a:pPr>
            <a:r>
              <a:rPr lang="en-US" dirty="0"/>
              <a:t>    console.log(total);</a:t>
            </a:r>
          </a:p>
          <a:p>
            <a:pPr marL="457200" lvl="1" indent="0">
              <a:buNone/>
            </a:pPr>
            <a:r>
              <a:rPr lang="en-US" dirty="0"/>
              <a:t>}</a:t>
            </a:r>
          </a:p>
          <a:p>
            <a:pPr marL="0" indent="0">
              <a:buNone/>
            </a:pPr>
            <a:r>
              <a:rPr lang="en-US" dirty="0" err="1"/>
              <a:t>additionOfNumbers</a:t>
            </a:r>
            <a:r>
              <a:rPr lang="en-US" dirty="0"/>
              <a:t>(1, 2, 3, 4, 5, 6, 10);</a:t>
            </a:r>
          </a:p>
          <a:p>
            <a:endParaRPr lang="en-US" dirty="0"/>
          </a:p>
        </p:txBody>
      </p:sp>
    </p:spTree>
    <p:extLst>
      <p:ext uri="{BB962C8B-B14F-4D97-AF65-F5344CB8AC3E}">
        <p14:creationId xmlns:p14="http://schemas.microsoft.com/office/powerpoint/2010/main" val="3094047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6E61-D1E4-4BD6-84DC-B367FCBAA7BF}"/>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81FCE2A3-BAC5-4AF0-97CF-D3621EF118A0}"/>
              </a:ext>
            </a:extLst>
          </p:cNvPr>
          <p:cNvSpPr>
            <a:spLocks noGrp="1"/>
          </p:cNvSpPr>
          <p:nvPr>
            <p:ph idx="1"/>
          </p:nvPr>
        </p:nvSpPr>
        <p:spPr/>
        <p:txBody>
          <a:bodyPr>
            <a:normAutofit/>
          </a:bodyPr>
          <a:lstStyle/>
          <a:p>
            <a:pPr marL="457200" lvl="1" indent="0">
              <a:buNone/>
            </a:pPr>
            <a:r>
              <a:rPr lang="en-US" dirty="0"/>
              <a:t>Example 2:</a:t>
            </a:r>
          </a:p>
          <a:p>
            <a:pPr marL="457200" lvl="1" indent="0">
              <a:buNone/>
            </a:pPr>
            <a:r>
              <a:rPr lang="en-US" dirty="0"/>
              <a:t>function </a:t>
            </a:r>
            <a:r>
              <a:rPr lang="en-US" dirty="0" err="1"/>
              <a:t>displayPlayersName</a:t>
            </a:r>
            <a:r>
              <a:rPr lang="en-US" dirty="0"/>
              <a:t>(a, b, ...c) {</a:t>
            </a:r>
          </a:p>
          <a:p>
            <a:pPr marL="457200" lvl="1" indent="0">
              <a:buNone/>
            </a:pPr>
            <a:r>
              <a:rPr lang="en-US" dirty="0"/>
              <a:t>    console.log(`${a} ${b}`);</a:t>
            </a:r>
          </a:p>
          <a:p>
            <a:pPr marL="457200" lvl="1" indent="0">
              <a:buNone/>
            </a:pPr>
            <a:r>
              <a:rPr lang="en-US" dirty="0"/>
              <a:t>    console.log(c);</a:t>
            </a:r>
          </a:p>
          <a:p>
            <a:pPr marL="457200" lvl="1" indent="0">
              <a:buNone/>
            </a:pPr>
            <a:r>
              <a:rPr lang="en-US" dirty="0"/>
              <a:t>    console.log(c[0]);</a:t>
            </a:r>
          </a:p>
          <a:p>
            <a:pPr marL="457200" lvl="1" indent="0">
              <a:buNone/>
            </a:pPr>
            <a:r>
              <a:rPr lang="en-US" dirty="0"/>
              <a:t>    console.log(</a:t>
            </a:r>
            <a:r>
              <a:rPr lang="en-US" dirty="0" err="1"/>
              <a:t>c.length</a:t>
            </a:r>
            <a:r>
              <a:rPr lang="en-US" dirty="0"/>
              <a:t>);</a:t>
            </a:r>
          </a:p>
          <a:p>
            <a:pPr marL="457200" lvl="1" indent="0">
              <a:buNone/>
            </a:pPr>
            <a:r>
              <a:rPr lang="en-US" dirty="0"/>
              <a:t>    console.log(</a:t>
            </a:r>
            <a:r>
              <a:rPr lang="en-US" dirty="0" err="1"/>
              <a:t>c.indexOf</a:t>
            </a:r>
            <a:r>
              <a:rPr lang="en-US" dirty="0"/>
              <a:t>('Sachin'));</a:t>
            </a:r>
            <a:br>
              <a:rPr lang="en-US" dirty="0"/>
            </a:br>
            <a:r>
              <a:rPr lang="en-US" dirty="0"/>
              <a:t>}</a:t>
            </a:r>
          </a:p>
          <a:p>
            <a:pPr marL="457200" lvl="1" indent="0">
              <a:buNone/>
            </a:pPr>
            <a:endParaRPr lang="en-US" dirty="0"/>
          </a:p>
          <a:p>
            <a:pPr marL="457200" lvl="1" indent="0">
              <a:buNone/>
            </a:pPr>
            <a:r>
              <a:rPr lang="en-US" dirty="0" err="1"/>
              <a:t>displayPlayersName</a:t>
            </a:r>
            <a:r>
              <a:rPr lang="en-US" dirty="0"/>
              <a:t>('Suresh', 'Rohit', 'Virat', 'Sachin', 'Irfan')</a:t>
            </a:r>
          </a:p>
          <a:p>
            <a:endParaRPr lang="en-US" dirty="0"/>
          </a:p>
        </p:txBody>
      </p:sp>
    </p:spTree>
    <p:extLst>
      <p:ext uri="{BB962C8B-B14F-4D97-AF65-F5344CB8AC3E}">
        <p14:creationId xmlns:p14="http://schemas.microsoft.com/office/powerpoint/2010/main" val="267633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73C0-5FF0-413D-9A45-10BC2595E941}"/>
              </a:ext>
            </a:extLst>
          </p:cNvPr>
          <p:cNvSpPr>
            <a:spLocks noGrp="1"/>
          </p:cNvSpPr>
          <p:nvPr>
            <p:ph type="title"/>
          </p:nvPr>
        </p:nvSpPr>
        <p:spPr/>
        <p:txBody>
          <a:bodyPr/>
          <a:lstStyle/>
          <a:p>
            <a:r>
              <a:rPr lang="en-US" b="1" dirty="0"/>
              <a:t>JS built-in objects</a:t>
            </a:r>
          </a:p>
        </p:txBody>
      </p:sp>
      <p:sp>
        <p:nvSpPr>
          <p:cNvPr id="3" name="Content Placeholder 2">
            <a:extLst>
              <a:ext uri="{FF2B5EF4-FFF2-40B4-BE49-F238E27FC236}">
                <a16:creationId xmlns:a16="http://schemas.microsoft.com/office/drawing/2014/main" id="{395F46A2-1A30-4DB8-AC13-40F79E69013D}"/>
              </a:ext>
            </a:extLst>
          </p:cNvPr>
          <p:cNvSpPr>
            <a:spLocks noGrp="1"/>
          </p:cNvSpPr>
          <p:nvPr>
            <p:ph idx="1"/>
          </p:nvPr>
        </p:nvSpPr>
        <p:spPr/>
        <p:txBody>
          <a:bodyPr/>
          <a:lstStyle/>
          <a:p>
            <a:r>
              <a:rPr lang="en-US" dirty="0"/>
              <a:t>Built-in Objects</a:t>
            </a:r>
          </a:p>
          <a:p>
            <a:r>
              <a:rPr lang="en-US" dirty="0"/>
              <a:t>Built-in objects are not related to any Window or DOM object model.</a:t>
            </a:r>
          </a:p>
          <a:p>
            <a:r>
              <a:rPr lang="en-US" dirty="0"/>
              <a:t>These objects are used for simple data processing in the JavaScript.</a:t>
            </a:r>
          </a:p>
          <a:p>
            <a:pPr marL="0" indent="0">
              <a:buNone/>
            </a:pPr>
            <a:endParaRPr lang="en-US" dirty="0"/>
          </a:p>
          <a:p>
            <a:pPr marL="0" indent="0">
              <a:buNone/>
            </a:pPr>
            <a:endParaRPr lang="en-US" dirty="0"/>
          </a:p>
          <a:p>
            <a:pPr marL="0" indent="0">
              <a:buNone/>
            </a:pPr>
            <a:endParaRPr lang="en-US" dirty="0"/>
          </a:p>
          <a:p>
            <a:pPr marL="0" indent="0">
              <a:buNone/>
            </a:pPr>
            <a:r>
              <a:rPr lang="en-US" dirty="0"/>
              <a:t>For details visit:</a:t>
            </a:r>
          </a:p>
          <a:p>
            <a:pPr marL="0" indent="0">
              <a:buNone/>
            </a:pPr>
            <a:r>
              <a:rPr lang="en-US" u="sng" dirty="0">
                <a:solidFill>
                  <a:srgbClr val="0070C0"/>
                </a:solidFill>
              </a:rPr>
              <a:t>https://www.tutorialride.com/javascript/javascript-built-in-objects.htm</a:t>
            </a:r>
          </a:p>
        </p:txBody>
      </p:sp>
    </p:spTree>
    <p:extLst>
      <p:ext uri="{BB962C8B-B14F-4D97-AF65-F5344CB8AC3E}">
        <p14:creationId xmlns:p14="http://schemas.microsoft.com/office/powerpoint/2010/main" val="1843820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C335-EA80-4CCF-859F-99C9F07E66C9}"/>
              </a:ext>
            </a:extLst>
          </p:cNvPr>
          <p:cNvSpPr>
            <a:spLocks noGrp="1"/>
          </p:cNvSpPr>
          <p:nvPr>
            <p:ph type="title"/>
          </p:nvPr>
        </p:nvSpPr>
        <p:spPr/>
        <p:txBody>
          <a:bodyPr/>
          <a:lstStyle/>
          <a:p>
            <a:r>
              <a:rPr lang="en-US" dirty="0"/>
              <a:t>Date Function</a:t>
            </a:r>
            <a:endParaRPr lang="en-IN" dirty="0"/>
          </a:p>
        </p:txBody>
      </p:sp>
      <p:sp>
        <p:nvSpPr>
          <p:cNvPr id="3" name="Content Placeholder 2">
            <a:extLst>
              <a:ext uri="{FF2B5EF4-FFF2-40B4-BE49-F238E27FC236}">
                <a16:creationId xmlns:a16="http://schemas.microsoft.com/office/drawing/2014/main" id="{1137BE63-D35C-45DB-97BF-19EFDB788BA3}"/>
              </a:ext>
            </a:extLst>
          </p:cNvPr>
          <p:cNvSpPr>
            <a:spLocks noGrp="1"/>
          </p:cNvSpPr>
          <p:nvPr>
            <p:ph idx="1"/>
          </p:nvPr>
        </p:nvSpPr>
        <p:spPr/>
        <p:txBody>
          <a:bodyPr>
            <a:normAutofit fontScale="92500" lnSpcReduction="10000"/>
          </a:bodyPr>
          <a:lstStyle/>
          <a:p>
            <a:r>
              <a:rPr lang="en-US" dirty="0"/>
              <a:t>JavaScript supports date and time formatting function.</a:t>
            </a:r>
          </a:p>
          <a:p>
            <a:r>
              <a:rPr lang="en-US" dirty="0"/>
              <a:t>Date() </a:t>
            </a:r>
            <a:r>
              <a:rPr lang="en-US" i="1" dirty="0"/>
              <a:t>function object</a:t>
            </a:r>
            <a:r>
              <a:rPr lang="en-US" dirty="0"/>
              <a:t> contains a long list of methods that can be used to manipulate the date.</a:t>
            </a:r>
          </a:p>
          <a:p>
            <a:r>
              <a:rPr lang="en-US" dirty="0"/>
              <a:t>If there won’t be any other function applied then it will log a date value as long value in localized format.</a:t>
            </a:r>
          </a:p>
          <a:p>
            <a:endParaRPr lang="en-US" dirty="0"/>
          </a:p>
          <a:p>
            <a:endParaRPr lang="en-US" dirty="0"/>
          </a:p>
          <a:p>
            <a:endParaRPr lang="en-US" dirty="0"/>
          </a:p>
          <a:p>
            <a:r>
              <a:rPr lang="en-US" u="sng" dirty="0"/>
              <a:t>(GMT- Greenwich mean time)</a:t>
            </a:r>
          </a:p>
          <a:p>
            <a:r>
              <a:rPr lang="en-IN" b="1" u="sng" dirty="0">
                <a:hlinkClick r:id="rId2">
                  <a:extLst>
                    <a:ext uri="{A12FA001-AC4F-418D-AE19-62706E023703}">
                      <ahyp:hlinkClr xmlns:ahyp="http://schemas.microsoft.com/office/drawing/2018/hyperlinkcolor" val="tx"/>
                    </a:ext>
                  </a:extLst>
                </a:hlinkClick>
              </a:rPr>
              <a:t>(UTC – Coordinated Universal Time)</a:t>
            </a:r>
          </a:p>
          <a:p>
            <a:endParaRPr lang="en-IN" dirty="0"/>
          </a:p>
        </p:txBody>
      </p:sp>
    </p:spTree>
    <p:extLst>
      <p:ext uri="{BB962C8B-B14F-4D97-AF65-F5344CB8AC3E}">
        <p14:creationId xmlns:p14="http://schemas.microsoft.com/office/powerpoint/2010/main" val="65317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564C-E697-4D9B-9350-E13033A8462E}"/>
              </a:ext>
            </a:extLst>
          </p:cNvPr>
          <p:cNvSpPr>
            <a:spLocks noGrp="1"/>
          </p:cNvSpPr>
          <p:nvPr>
            <p:ph type="title"/>
          </p:nvPr>
        </p:nvSpPr>
        <p:spPr>
          <a:xfrm>
            <a:off x="0" y="-302532"/>
            <a:ext cx="10515600" cy="1325563"/>
          </a:xfrm>
        </p:spPr>
        <p:txBody>
          <a:bodyPr/>
          <a:lstStyle/>
          <a:p>
            <a:r>
              <a:rPr lang="en-US" dirty="0"/>
              <a:t>Optional Parameter</a:t>
            </a:r>
          </a:p>
        </p:txBody>
      </p:sp>
      <p:sp>
        <p:nvSpPr>
          <p:cNvPr id="3" name="Content Placeholder 2">
            <a:extLst>
              <a:ext uri="{FF2B5EF4-FFF2-40B4-BE49-F238E27FC236}">
                <a16:creationId xmlns:a16="http://schemas.microsoft.com/office/drawing/2014/main" id="{1E38E8FC-F79E-417A-9030-02318D53CCD8}"/>
              </a:ext>
            </a:extLst>
          </p:cNvPr>
          <p:cNvSpPr>
            <a:spLocks noGrp="1"/>
          </p:cNvSpPr>
          <p:nvPr>
            <p:ph idx="1"/>
          </p:nvPr>
        </p:nvSpPr>
        <p:spPr>
          <a:xfrm>
            <a:off x="0" y="635454"/>
            <a:ext cx="12192000" cy="6222546"/>
          </a:xfrm>
        </p:spPr>
        <p:txBody>
          <a:bodyPr/>
          <a:lstStyle/>
          <a:p>
            <a:r>
              <a:rPr lang="en-US" dirty="0"/>
              <a:t>Why Optional Parameter?</a:t>
            </a:r>
          </a:p>
          <a:p>
            <a:pPr lvl="1"/>
            <a:r>
              <a:rPr lang="en-US" dirty="0"/>
              <a:t>We know java script is not type safe it means not checking type. Same it behaves with parameter values.</a:t>
            </a:r>
          </a:p>
          <a:p>
            <a:pPr lvl="1"/>
            <a:r>
              <a:rPr lang="en-US" dirty="0"/>
              <a:t>Java Script is also not checking for number of parameters while passing arguments.</a:t>
            </a:r>
          </a:p>
          <a:p>
            <a:pPr lvl="1"/>
            <a:r>
              <a:rPr lang="en-US" dirty="0"/>
              <a:t>So, in order to handle situation in given below example we need optional parameter.</a:t>
            </a:r>
          </a:p>
          <a:p>
            <a:pPr lvl="1"/>
            <a:r>
              <a:rPr lang="en-US" dirty="0"/>
              <a:t>Let’s understand it step by step</a:t>
            </a:r>
          </a:p>
        </p:txBody>
      </p:sp>
      <p:sp>
        <p:nvSpPr>
          <p:cNvPr id="4" name="Rectangle 3">
            <a:extLst>
              <a:ext uri="{FF2B5EF4-FFF2-40B4-BE49-F238E27FC236}">
                <a16:creationId xmlns:a16="http://schemas.microsoft.com/office/drawing/2014/main" id="{8A183586-26EC-4287-B4B3-CF58E0A6EF9E}"/>
              </a:ext>
            </a:extLst>
          </p:cNvPr>
          <p:cNvSpPr/>
          <p:nvPr/>
        </p:nvSpPr>
        <p:spPr>
          <a:xfrm>
            <a:off x="0" y="3701142"/>
            <a:ext cx="12192000" cy="3156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function </a:t>
            </a:r>
            <a:r>
              <a:rPr lang="en-US" b="1" dirty="0" err="1"/>
              <a:t>displayNumbers</a:t>
            </a:r>
            <a:r>
              <a:rPr lang="en-US" b="1" dirty="0"/>
              <a:t>(num1, num2, num3) {</a:t>
            </a:r>
          </a:p>
          <a:p>
            <a:r>
              <a:rPr lang="en-US" b="1" dirty="0"/>
              <a:t>	</a:t>
            </a:r>
            <a:r>
              <a:rPr lang="pt-BR" dirty="0"/>
              <a:t> console.log(num1, num2, num3);</a:t>
            </a:r>
          </a:p>
          <a:p>
            <a:r>
              <a:rPr lang="en-US" b="1" dirty="0"/>
              <a:t>   }</a:t>
            </a:r>
          </a:p>
          <a:p>
            <a:r>
              <a:rPr lang="en-US" dirty="0" err="1"/>
              <a:t>displayNumbers</a:t>
            </a:r>
            <a:r>
              <a:rPr lang="en-US" dirty="0"/>
              <a:t>(2, 3, 4);</a:t>
            </a:r>
          </a:p>
          <a:p>
            <a:r>
              <a:rPr lang="en-US" dirty="0" err="1"/>
              <a:t>displayNumbers</a:t>
            </a:r>
            <a:r>
              <a:rPr lang="en-US" dirty="0"/>
              <a:t>(2, 3);</a:t>
            </a:r>
          </a:p>
          <a:p>
            <a:r>
              <a:rPr lang="en-US" dirty="0" err="1"/>
              <a:t>displayNumbers</a:t>
            </a:r>
            <a:r>
              <a:rPr lang="en-US" dirty="0"/>
              <a:t>(2, 3, 4, 5, 6);</a:t>
            </a:r>
          </a:p>
          <a:p>
            <a:endParaRPr lang="en-US" b="1" dirty="0"/>
          </a:p>
          <a:p>
            <a:pPr algn="ctr"/>
            <a:endParaRPr lang="en-US" b="1" dirty="0"/>
          </a:p>
        </p:txBody>
      </p:sp>
      <p:pic>
        <p:nvPicPr>
          <p:cNvPr id="5" name="Picture 4">
            <a:extLst>
              <a:ext uri="{FF2B5EF4-FFF2-40B4-BE49-F238E27FC236}">
                <a16:creationId xmlns:a16="http://schemas.microsoft.com/office/drawing/2014/main" id="{2320F9EF-EF2F-45A7-B6E0-29749C7EC657}"/>
              </a:ext>
            </a:extLst>
          </p:cNvPr>
          <p:cNvPicPr>
            <a:picLocks noChangeAspect="1"/>
          </p:cNvPicPr>
          <p:nvPr/>
        </p:nvPicPr>
        <p:blipFill>
          <a:blip r:embed="rId2"/>
          <a:stretch>
            <a:fillRect/>
          </a:stretch>
        </p:blipFill>
        <p:spPr>
          <a:xfrm>
            <a:off x="4038599" y="4905829"/>
            <a:ext cx="5673113" cy="1128032"/>
          </a:xfrm>
          <a:prstGeom prst="rect">
            <a:avLst/>
          </a:prstGeom>
        </p:spPr>
      </p:pic>
    </p:spTree>
    <p:extLst>
      <p:ext uri="{BB962C8B-B14F-4D97-AF65-F5344CB8AC3E}">
        <p14:creationId xmlns:p14="http://schemas.microsoft.com/office/powerpoint/2010/main" val="31621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 calcmode="lin" valueType="num">
                                      <p:cBhvr additive="base">
                                        <p:cTn id="3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 calcmode="lin" valueType="num">
                                      <p:cBhvr additive="base">
                                        <p:cTn id="5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anim calcmode="lin" valueType="num">
                                      <p:cBhvr additive="base">
                                        <p:cTn id="5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anim calcmode="lin" valueType="num">
                                      <p:cBhvr additive="base">
                                        <p:cTn id="6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1000"/>
                                        <p:tgtEl>
                                          <p:spTgt spid="5"/>
                                        </p:tgtEl>
                                      </p:cBhvr>
                                    </p:animEffect>
                                    <p:anim calcmode="lin" valueType="num">
                                      <p:cBhvr>
                                        <p:cTn id="70" dur="1000" fill="hold"/>
                                        <p:tgtEl>
                                          <p:spTgt spid="5"/>
                                        </p:tgtEl>
                                        <p:attrNameLst>
                                          <p:attrName>ppt_x</p:attrName>
                                        </p:attrNameLst>
                                      </p:cBhvr>
                                      <p:tavLst>
                                        <p:tav tm="0">
                                          <p:val>
                                            <p:strVal val="#ppt_x"/>
                                          </p:val>
                                        </p:tav>
                                        <p:tav tm="100000">
                                          <p:val>
                                            <p:strVal val="#ppt_x"/>
                                          </p:val>
                                        </p:tav>
                                      </p:tavLst>
                                    </p:anim>
                                    <p:anim calcmode="lin" valueType="num">
                                      <p:cBhvr>
                                        <p:cTn id="7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06EC-57ED-46FB-9336-5FA7A18EA1F0}"/>
              </a:ext>
            </a:extLst>
          </p:cNvPr>
          <p:cNvSpPr>
            <a:spLocks noGrp="1"/>
          </p:cNvSpPr>
          <p:nvPr>
            <p:ph type="title"/>
          </p:nvPr>
        </p:nvSpPr>
        <p:spPr/>
        <p:txBody>
          <a:bodyPr/>
          <a:lstStyle/>
          <a:p>
            <a:r>
              <a:rPr lang="en-IN" dirty="0"/>
              <a:t>Creating Date Objects</a:t>
            </a:r>
            <a:br>
              <a:rPr lang="en-IN" dirty="0"/>
            </a:br>
            <a:endParaRPr lang="en-IN" dirty="0"/>
          </a:p>
        </p:txBody>
      </p:sp>
      <p:sp>
        <p:nvSpPr>
          <p:cNvPr id="3" name="Content Placeholder 2">
            <a:extLst>
              <a:ext uri="{FF2B5EF4-FFF2-40B4-BE49-F238E27FC236}">
                <a16:creationId xmlns:a16="http://schemas.microsoft.com/office/drawing/2014/main" id="{E4F059E9-2E83-424F-B5E4-DB79C347D146}"/>
              </a:ext>
            </a:extLst>
          </p:cNvPr>
          <p:cNvSpPr>
            <a:spLocks noGrp="1"/>
          </p:cNvSpPr>
          <p:nvPr>
            <p:ph idx="1"/>
          </p:nvPr>
        </p:nvSpPr>
        <p:spPr/>
        <p:txBody>
          <a:bodyPr/>
          <a:lstStyle/>
          <a:p>
            <a:r>
              <a:rPr lang="en-US" dirty="0"/>
              <a:t>Commonly there are four ways to define date object.</a:t>
            </a:r>
          </a:p>
          <a:p>
            <a:pPr lvl="1"/>
            <a:r>
              <a:rPr lang="en-US" dirty="0"/>
              <a:t>new Date();</a:t>
            </a:r>
          </a:p>
          <a:p>
            <a:pPr lvl="1"/>
            <a:r>
              <a:rPr lang="en-US" dirty="0"/>
              <a:t>new Date(year, month, date, hour, minute, seconds, millisecond);</a:t>
            </a:r>
          </a:p>
          <a:p>
            <a:pPr lvl="1"/>
            <a:r>
              <a:rPr lang="en-US" dirty="0"/>
              <a:t>new Date(millisecond);</a:t>
            </a:r>
          </a:p>
          <a:p>
            <a:pPr lvl="1"/>
            <a:r>
              <a:rPr lang="en-US" dirty="0"/>
              <a:t>new Date(date string);</a:t>
            </a:r>
          </a:p>
          <a:p>
            <a:pPr lvl="1"/>
            <a:endParaRPr lang="en-IN" dirty="0"/>
          </a:p>
        </p:txBody>
      </p:sp>
    </p:spTree>
    <p:extLst>
      <p:ext uri="{BB962C8B-B14F-4D97-AF65-F5344CB8AC3E}">
        <p14:creationId xmlns:p14="http://schemas.microsoft.com/office/powerpoint/2010/main" val="4132341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0F95-FDE5-406C-861F-F9FC595FBC74}"/>
              </a:ext>
            </a:extLst>
          </p:cNvPr>
          <p:cNvSpPr>
            <a:spLocks noGrp="1"/>
          </p:cNvSpPr>
          <p:nvPr>
            <p:ph type="title"/>
          </p:nvPr>
        </p:nvSpPr>
        <p:spPr/>
        <p:txBody>
          <a:bodyPr/>
          <a:lstStyle/>
          <a:p>
            <a:r>
              <a:rPr lang="en-US" dirty="0"/>
              <a:t>Date Format</a:t>
            </a:r>
            <a:endParaRPr lang="en-IN" dirty="0"/>
          </a:p>
        </p:txBody>
      </p:sp>
      <p:sp>
        <p:nvSpPr>
          <p:cNvPr id="3" name="Content Placeholder 2">
            <a:extLst>
              <a:ext uri="{FF2B5EF4-FFF2-40B4-BE49-F238E27FC236}">
                <a16:creationId xmlns:a16="http://schemas.microsoft.com/office/drawing/2014/main" id="{71D5E303-5DCC-472A-B696-95685488BD85}"/>
              </a:ext>
            </a:extLst>
          </p:cNvPr>
          <p:cNvSpPr>
            <a:spLocks noGrp="1"/>
          </p:cNvSpPr>
          <p:nvPr>
            <p:ph idx="1"/>
          </p:nvPr>
        </p:nvSpPr>
        <p:spPr/>
        <p:txBody>
          <a:bodyPr/>
          <a:lstStyle/>
          <a:p>
            <a:r>
              <a:rPr lang="en-US" dirty="0"/>
              <a:t>ISO date -</a:t>
            </a:r>
            <a:r>
              <a:rPr lang="en-IN" dirty="0"/>
              <a:t>"2015-03-25" (The International Standard)</a:t>
            </a:r>
          </a:p>
          <a:p>
            <a:r>
              <a:rPr lang="en-US" dirty="0"/>
              <a:t>S</a:t>
            </a:r>
            <a:r>
              <a:rPr lang="en-IN" dirty="0"/>
              <a:t>hort Date - "03/25/2015“</a:t>
            </a:r>
          </a:p>
          <a:p>
            <a:r>
              <a:rPr lang="en-US" dirty="0"/>
              <a:t>L</a:t>
            </a:r>
            <a:r>
              <a:rPr lang="en-IN" dirty="0"/>
              <a:t>ong Date - </a:t>
            </a:r>
            <a:r>
              <a:rPr lang="pt-BR" dirty="0"/>
              <a:t>"Mar 25 2015" or "25 Mar 2015"</a:t>
            </a:r>
            <a:endParaRPr lang="en-IN" dirty="0"/>
          </a:p>
        </p:txBody>
      </p:sp>
    </p:spTree>
    <p:extLst>
      <p:ext uri="{BB962C8B-B14F-4D97-AF65-F5344CB8AC3E}">
        <p14:creationId xmlns:p14="http://schemas.microsoft.com/office/powerpoint/2010/main" val="793242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9FEC-2359-4C3A-AE56-7099A1C0711A}"/>
              </a:ext>
            </a:extLst>
          </p:cNvPr>
          <p:cNvSpPr>
            <a:spLocks noGrp="1"/>
          </p:cNvSpPr>
          <p:nvPr>
            <p:ph type="title"/>
          </p:nvPr>
        </p:nvSpPr>
        <p:spPr/>
        <p:txBody>
          <a:bodyPr/>
          <a:lstStyle/>
          <a:p>
            <a:r>
              <a:rPr lang="en-IN" dirty="0"/>
              <a:t>Get Date Methods</a:t>
            </a:r>
            <a:br>
              <a:rPr lang="en-IN" dirty="0"/>
            </a:br>
            <a:endParaRPr lang="en-IN" dirty="0"/>
          </a:p>
        </p:txBody>
      </p:sp>
      <p:graphicFrame>
        <p:nvGraphicFramePr>
          <p:cNvPr id="4" name="Content Placeholder 3">
            <a:extLst>
              <a:ext uri="{FF2B5EF4-FFF2-40B4-BE49-F238E27FC236}">
                <a16:creationId xmlns:a16="http://schemas.microsoft.com/office/drawing/2014/main" id="{BD9D0165-B82A-486F-9912-74E6BB25060B}"/>
              </a:ext>
            </a:extLst>
          </p:cNvPr>
          <p:cNvGraphicFramePr>
            <a:graphicFrameLocks noGrp="1"/>
          </p:cNvGraphicFramePr>
          <p:nvPr>
            <p:ph idx="1"/>
            <p:extLst/>
          </p:nvPr>
        </p:nvGraphicFramePr>
        <p:xfrm>
          <a:off x="932333" y="1389459"/>
          <a:ext cx="8037496" cy="5015823"/>
        </p:xfrm>
        <a:graphic>
          <a:graphicData uri="http://schemas.openxmlformats.org/drawingml/2006/table">
            <a:tbl>
              <a:tblPr>
                <a:tableStyleId>{2D5ABB26-0587-4C30-8999-92F81FD0307C}</a:tableStyleId>
              </a:tblPr>
              <a:tblGrid>
                <a:gridCol w="2391438">
                  <a:extLst>
                    <a:ext uri="{9D8B030D-6E8A-4147-A177-3AD203B41FA5}">
                      <a16:colId xmlns:a16="http://schemas.microsoft.com/office/drawing/2014/main" val="3561077587"/>
                    </a:ext>
                  </a:extLst>
                </a:gridCol>
                <a:gridCol w="5646058">
                  <a:extLst>
                    <a:ext uri="{9D8B030D-6E8A-4147-A177-3AD203B41FA5}">
                      <a16:colId xmlns:a16="http://schemas.microsoft.com/office/drawing/2014/main" val="859124147"/>
                    </a:ext>
                  </a:extLst>
                </a:gridCol>
              </a:tblGrid>
              <a:tr h="408265">
                <a:tc>
                  <a:txBody>
                    <a:bodyPr/>
                    <a:lstStyle/>
                    <a:p>
                      <a:pPr algn="l" fontAlgn="t"/>
                      <a:r>
                        <a:rPr lang="en-IN" sz="1800">
                          <a:effectLst/>
                        </a:rPr>
                        <a:t>Method</a:t>
                      </a:r>
                    </a:p>
                  </a:txBody>
                  <a:tcPr marL="121970" marR="60985" marT="60985" marB="60985"/>
                </a:tc>
                <a:tc>
                  <a:txBody>
                    <a:bodyPr/>
                    <a:lstStyle/>
                    <a:p>
                      <a:pPr algn="l" fontAlgn="t"/>
                      <a:r>
                        <a:rPr lang="en-IN" sz="1800">
                          <a:effectLst/>
                        </a:rPr>
                        <a:t>Description</a:t>
                      </a:r>
                    </a:p>
                  </a:txBody>
                  <a:tcPr marL="60985" marR="60985" marT="60985" marB="60985"/>
                </a:tc>
                <a:extLst>
                  <a:ext uri="{0D108BD9-81ED-4DB2-BD59-A6C34878D82A}">
                    <a16:rowId xmlns:a16="http://schemas.microsoft.com/office/drawing/2014/main" val="849750350"/>
                  </a:ext>
                </a:extLst>
              </a:tr>
              <a:tr h="670719">
                <a:tc>
                  <a:txBody>
                    <a:bodyPr/>
                    <a:lstStyle/>
                    <a:p>
                      <a:pPr algn="l" fontAlgn="t"/>
                      <a:r>
                        <a:rPr lang="en-IN" sz="1800">
                          <a:effectLst/>
                        </a:rPr>
                        <a:t>getFullYear()</a:t>
                      </a:r>
                    </a:p>
                  </a:txBody>
                  <a:tcPr marL="121970" marR="60985" marT="60985" marB="60985"/>
                </a:tc>
                <a:tc>
                  <a:txBody>
                    <a:bodyPr/>
                    <a:lstStyle/>
                    <a:p>
                      <a:pPr algn="l" fontAlgn="t"/>
                      <a:r>
                        <a:rPr lang="en-US" sz="1800">
                          <a:effectLst/>
                        </a:rPr>
                        <a:t>Get the year as a four digit number (yyyy)</a:t>
                      </a:r>
                    </a:p>
                  </a:txBody>
                  <a:tcPr marL="60985" marR="60985" marT="60985" marB="60985"/>
                </a:tc>
                <a:extLst>
                  <a:ext uri="{0D108BD9-81ED-4DB2-BD59-A6C34878D82A}">
                    <a16:rowId xmlns:a16="http://schemas.microsoft.com/office/drawing/2014/main" val="1583796372"/>
                  </a:ext>
                </a:extLst>
              </a:tr>
              <a:tr h="408265">
                <a:tc>
                  <a:txBody>
                    <a:bodyPr/>
                    <a:lstStyle/>
                    <a:p>
                      <a:pPr algn="l" fontAlgn="t"/>
                      <a:r>
                        <a:rPr lang="en-IN" sz="1800">
                          <a:effectLst/>
                        </a:rPr>
                        <a:t>getMonth()</a:t>
                      </a:r>
                    </a:p>
                  </a:txBody>
                  <a:tcPr marL="121970" marR="60985" marT="60985" marB="60985"/>
                </a:tc>
                <a:tc>
                  <a:txBody>
                    <a:bodyPr/>
                    <a:lstStyle/>
                    <a:p>
                      <a:pPr algn="l" fontAlgn="t"/>
                      <a:r>
                        <a:rPr lang="en-US" sz="1800">
                          <a:effectLst/>
                        </a:rPr>
                        <a:t>Get the month as a number (0-11)</a:t>
                      </a:r>
                    </a:p>
                  </a:txBody>
                  <a:tcPr marL="60985" marR="60985" marT="60985" marB="60985"/>
                </a:tc>
                <a:extLst>
                  <a:ext uri="{0D108BD9-81ED-4DB2-BD59-A6C34878D82A}">
                    <a16:rowId xmlns:a16="http://schemas.microsoft.com/office/drawing/2014/main" val="3446582994"/>
                  </a:ext>
                </a:extLst>
              </a:tr>
              <a:tr h="408265">
                <a:tc>
                  <a:txBody>
                    <a:bodyPr/>
                    <a:lstStyle/>
                    <a:p>
                      <a:pPr algn="l" fontAlgn="t"/>
                      <a:r>
                        <a:rPr lang="en-IN" sz="1800">
                          <a:effectLst/>
                        </a:rPr>
                        <a:t>getDate()</a:t>
                      </a:r>
                    </a:p>
                  </a:txBody>
                  <a:tcPr marL="121970" marR="60985" marT="60985" marB="60985"/>
                </a:tc>
                <a:tc>
                  <a:txBody>
                    <a:bodyPr/>
                    <a:lstStyle/>
                    <a:p>
                      <a:pPr algn="l" fontAlgn="t"/>
                      <a:r>
                        <a:rPr lang="en-US" sz="1800">
                          <a:effectLst/>
                        </a:rPr>
                        <a:t>Get the day as a number (1-31)</a:t>
                      </a:r>
                    </a:p>
                  </a:txBody>
                  <a:tcPr marL="60985" marR="60985" marT="60985" marB="60985"/>
                </a:tc>
                <a:extLst>
                  <a:ext uri="{0D108BD9-81ED-4DB2-BD59-A6C34878D82A}">
                    <a16:rowId xmlns:a16="http://schemas.microsoft.com/office/drawing/2014/main" val="4253734739"/>
                  </a:ext>
                </a:extLst>
              </a:tr>
              <a:tr h="408265">
                <a:tc>
                  <a:txBody>
                    <a:bodyPr/>
                    <a:lstStyle/>
                    <a:p>
                      <a:pPr algn="l" fontAlgn="t"/>
                      <a:r>
                        <a:rPr lang="en-IN" sz="1800">
                          <a:effectLst/>
                        </a:rPr>
                        <a:t>getHours()</a:t>
                      </a:r>
                    </a:p>
                  </a:txBody>
                  <a:tcPr marL="121970" marR="60985" marT="60985" marB="60985"/>
                </a:tc>
                <a:tc>
                  <a:txBody>
                    <a:bodyPr/>
                    <a:lstStyle/>
                    <a:p>
                      <a:pPr algn="l" fontAlgn="t"/>
                      <a:r>
                        <a:rPr lang="en-IN" sz="1800">
                          <a:effectLst/>
                        </a:rPr>
                        <a:t>Get the hour (0-23)</a:t>
                      </a:r>
                    </a:p>
                  </a:txBody>
                  <a:tcPr marL="60985" marR="60985" marT="60985" marB="60985"/>
                </a:tc>
                <a:extLst>
                  <a:ext uri="{0D108BD9-81ED-4DB2-BD59-A6C34878D82A}">
                    <a16:rowId xmlns:a16="http://schemas.microsoft.com/office/drawing/2014/main" val="2149218715"/>
                  </a:ext>
                </a:extLst>
              </a:tr>
              <a:tr h="408265">
                <a:tc>
                  <a:txBody>
                    <a:bodyPr/>
                    <a:lstStyle/>
                    <a:p>
                      <a:pPr algn="l" fontAlgn="t"/>
                      <a:r>
                        <a:rPr lang="en-IN" sz="1800">
                          <a:effectLst/>
                        </a:rPr>
                        <a:t>getMinutes()</a:t>
                      </a:r>
                    </a:p>
                  </a:txBody>
                  <a:tcPr marL="121970" marR="60985" marT="60985" marB="60985"/>
                </a:tc>
                <a:tc>
                  <a:txBody>
                    <a:bodyPr/>
                    <a:lstStyle/>
                    <a:p>
                      <a:pPr algn="l" fontAlgn="t"/>
                      <a:r>
                        <a:rPr lang="en-IN" sz="1800">
                          <a:effectLst/>
                        </a:rPr>
                        <a:t>Get the minute (0-59)</a:t>
                      </a:r>
                    </a:p>
                  </a:txBody>
                  <a:tcPr marL="60985" marR="60985" marT="60985" marB="60985"/>
                </a:tc>
                <a:extLst>
                  <a:ext uri="{0D108BD9-81ED-4DB2-BD59-A6C34878D82A}">
                    <a16:rowId xmlns:a16="http://schemas.microsoft.com/office/drawing/2014/main" val="2892251021"/>
                  </a:ext>
                </a:extLst>
              </a:tr>
              <a:tr h="408265">
                <a:tc>
                  <a:txBody>
                    <a:bodyPr/>
                    <a:lstStyle/>
                    <a:p>
                      <a:pPr algn="l" fontAlgn="t"/>
                      <a:r>
                        <a:rPr lang="en-IN" sz="1800">
                          <a:effectLst/>
                        </a:rPr>
                        <a:t>getSeconds()</a:t>
                      </a:r>
                    </a:p>
                  </a:txBody>
                  <a:tcPr marL="121970" marR="60985" marT="60985" marB="60985"/>
                </a:tc>
                <a:tc>
                  <a:txBody>
                    <a:bodyPr/>
                    <a:lstStyle/>
                    <a:p>
                      <a:pPr algn="l" fontAlgn="t"/>
                      <a:r>
                        <a:rPr lang="en-IN" sz="1800">
                          <a:effectLst/>
                        </a:rPr>
                        <a:t>Get the second (0-59)</a:t>
                      </a:r>
                    </a:p>
                  </a:txBody>
                  <a:tcPr marL="60985" marR="60985" marT="60985" marB="60985"/>
                </a:tc>
                <a:extLst>
                  <a:ext uri="{0D108BD9-81ED-4DB2-BD59-A6C34878D82A}">
                    <a16:rowId xmlns:a16="http://schemas.microsoft.com/office/drawing/2014/main" val="4194791387"/>
                  </a:ext>
                </a:extLst>
              </a:tr>
              <a:tr h="408265">
                <a:tc>
                  <a:txBody>
                    <a:bodyPr/>
                    <a:lstStyle/>
                    <a:p>
                      <a:pPr algn="l" fontAlgn="t"/>
                      <a:r>
                        <a:rPr lang="en-IN" sz="1800">
                          <a:effectLst/>
                        </a:rPr>
                        <a:t>getMilliseconds()</a:t>
                      </a:r>
                    </a:p>
                  </a:txBody>
                  <a:tcPr marL="121970" marR="60985" marT="60985" marB="60985"/>
                </a:tc>
                <a:tc>
                  <a:txBody>
                    <a:bodyPr/>
                    <a:lstStyle/>
                    <a:p>
                      <a:pPr algn="l" fontAlgn="t"/>
                      <a:r>
                        <a:rPr lang="en-IN" sz="1800">
                          <a:effectLst/>
                        </a:rPr>
                        <a:t>Get the millisecond (0-999)</a:t>
                      </a:r>
                    </a:p>
                  </a:txBody>
                  <a:tcPr marL="60985" marR="60985" marT="60985" marB="60985"/>
                </a:tc>
                <a:extLst>
                  <a:ext uri="{0D108BD9-81ED-4DB2-BD59-A6C34878D82A}">
                    <a16:rowId xmlns:a16="http://schemas.microsoft.com/office/drawing/2014/main" val="346955511"/>
                  </a:ext>
                </a:extLst>
              </a:tr>
              <a:tr h="670719">
                <a:tc>
                  <a:txBody>
                    <a:bodyPr/>
                    <a:lstStyle/>
                    <a:p>
                      <a:pPr algn="l" fontAlgn="t"/>
                      <a:r>
                        <a:rPr lang="en-IN" sz="1800">
                          <a:effectLst/>
                        </a:rPr>
                        <a:t>getTime()</a:t>
                      </a:r>
                    </a:p>
                  </a:txBody>
                  <a:tcPr marL="121970" marR="60985" marT="60985" marB="60985"/>
                </a:tc>
                <a:tc>
                  <a:txBody>
                    <a:bodyPr/>
                    <a:lstStyle/>
                    <a:p>
                      <a:pPr algn="l" fontAlgn="t"/>
                      <a:r>
                        <a:rPr lang="en-US" sz="1800">
                          <a:effectLst/>
                        </a:rPr>
                        <a:t>Get the time (milliseconds since January 1, 1970)</a:t>
                      </a:r>
                    </a:p>
                  </a:txBody>
                  <a:tcPr marL="60985" marR="60985" marT="60985" marB="60985"/>
                </a:tc>
                <a:extLst>
                  <a:ext uri="{0D108BD9-81ED-4DB2-BD59-A6C34878D82A}">
                    <a16:rowId xmlns:a16="http://schemas.microsoft.com/office/drawing/2014/main" val="1271249688"/>
                  </a:ext>
                </a:extLst>
              </a:tr>
              <a:tr h="408265">
                <a:tc>
                  <a:txBody>
                    <a:bodyPr/>
                    <a:lstStyle/>
                    <a:p>
                      <a:pPr algn="l" fontAlgn="t"/>
                      <a:r>
                        <a:rPr lang="en-IN" sz="1800">
                          <a:effectLst/>
                        </a:rPr>
                        <a:t>getDay()</a:t>
                      </a:r>
                    </a:p>
                  </a:txBody>
                  <a:tcPr marL="121970" marR="60985" marT="60985" marB="60985"/>
                </a:tc>
                <a:tc>
                  <a:txBody>
                    <a:bodyPr/>
                    <a:lstStyle/>
                    <a:p>
                      <a:pPr algn="l" fontAlgn="t"/>
                      <a:r>
                        <a:rPr lang="en-US" sz="1800">
                          <a:effectLst/>
                        </a:rPr>
                        <a:t>Get the weekday as a number (0-6)</a:t>
                      </a:r>
                    </a:p>
                  </a:txBody>
                  <a:tcPr marL="60985" marR="60985" marT="60985" marB="60985"/>
                </a:tc>
                <a:extLst>
                  <a:ext uri="{0D108BD9-81ED-4DB2-BD59-A6C34878D82A}">
                    <a16:rowId xmlns:a16="http://schemas.microsoft.com/office/drawing/2014/main" val="4129480915"/>
                  </a:ext>
                </a:extLst>
              </a:tr>
              <a:tr h="408265">
                <a:tc>
                  <a:txBody>
                    <a:bodyPr/>
                    <a:lstStyle/>
                    <a:p>
                      <a:pPr algn="l" fontAlgn="t"/>
                      <a:r>
                        <a:rPr lang="en-IN" sz="1800">
                          <a:effectLst/>
                        </a:rPr>
                        <a:t>Date.now()</a:t>
                      </a:r>
                    </a:p>
                  </a:txBody>
                  <a:tcPr marL="121970" marR="60985" marT="60985" marB="60985"/>
                </a:tc>
                <a:tc>
                  <a:txBody>
                    <a:bodyPr/>
                    <a:lstStyle/>
                    <a:p>
                      <a:pPr algn="l" fontAlgn="t"/>
                      <a:r>
                        <a:rPr lang="en-US" sz="1800" dirty="0">
                          <a:effectLst/>
                        </a:rPr>
                        <a:t>Get the time. ECMAScript 5.</a:t>
                      </a:r>
                    </a:p>
                  </a:txBody>
                  <a:tcPr marL="60985" marR="60985" marT="60985" marB="60985"/>
                </a:tc>
                <a:extLst>
                  <a:ext uri="{0D108BD9-81ED-4DB2-BD59-A6C34878D82A}">
                    <a16:rowId xmlns:a16="http://schemas.microsoft.com/office/drawing/2014/main" val="1603687273"/>
                  </a:ext>
                </a:extLst>
              </a:tr>
            </a:tbl>
          </a:graphicData>
        </a:graphic>
      </p:graphicFrame>
    </p:spTree>
    <p:extLst>
      <p:ext uri="{BB962C8B-B14F-4D97-AF65-F5344CB8AC3E}">
        <p14:creationId xmlns:p14="http://schemas.microsoft.com/office/powerpoint/2010/main" val="290682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078A-2D4C-4370-AC4E-9D512CE3D9EE}"/>
              </a:ext>
            </a:extLst>
          </p:cNvPr>
          <p:cNvSpPr>
            <a:spLocks noGrp="1"/>
          </p:cNvSpPr>
          <p:nvPr>
            <p:ph type="title"/>
          </p:nvPr>
        </p:nvSpPr>
        <p:spPr/>
        <p:txBody>
          <a:bodyPr/>
          <a:lstStyle/>
          <a:p>
            <a:r>
              <a:rPr lang="en-US" dirty="0"/>
              <a:t>Set Date Methods</a:t>
            </a:r>
            <a:endParaRPr lang="en-IN" dirty="0"/>
          </a:p>
        </p:txBody>
      </p:sp>
      <p:graphicFrame>
        <p:nvGraphicFramePr>
          <p:cNvPr id="4" name="Content Placeholder 3">
            <a:extLst>
              <a:ext uri="{FF2B5EF4-FFF2-40B4-BE49-F238E27FC236}">
                <a16:creationId xmlns:a16="http://schemas.microsoft.com/office/drawing/2014/main" id="{AE69F387-5481-48E5-968E-B97951EB33D5}"/>
              </a:ext>
            </a:extLst>
          </p:cNvPr>
          <p:cNvGraphicFramePr>
            <a:graphicFrameLocks noGrp="1"/>
          </p:cNvGraphicFramePr>
          <p:nvPr>
            <p:ph idx="1"/>
            <p:extLst/>
          </p:nvPr>
        </p:nvGraphicFramePr>
        <p:xfrm>
          <a:off x="1654627" y="1320800"/>
          <a:ext cx="8128001" cy="5341259"/>
        </p:xfrm>
        <a:graphic>
          <a:graphicData uri="http://schemas.openxmlformats.org/drawingml/2006/table">
            <a:tbl>
              <a:tblPr>
                <a:tableStyleId>{2D5ABB26-0587-4C30-8999-92F81FD0307C}</a:tableStyleId>
              </a:tblPr>
              <a:tblGrid>
                <a:gridCol w="2481944">
                  <a:extLst>
                    <a:ext uri="{9D8B030D-6E8A-4147-A177-3AD203B41FA5}">
                      <a16:colId xmlns:a16="http://schemas.microsoft.com/office/drawing/2014/main" val="547712746"/>
                    </a:ext>
                  </a:extLst>
                </a:gridCol>
                <a:gridCol w="5646057">
                  <a:extLst>
                    <a:ext uri="{9D8B030D-6E8A-4147-A177-3AD203B41FA5}">
                      <a16:colId xmlns:a16="http://schemas.microsoft.com/office/drawing/2014/main" val="661370241"/>
                    </a:ext>
                  </a:extLst>
                </a:gridCol>
              </a:tblGrid>
              <a:tr h="519289">
                <a:tc>
                  <a:txBody>
                    <a:bodyPr/>
                    <a:lstStyle/>
                    <a:p>
                      <a:pPr algn="l" fontAlgn="t"/>
                      <a:r>
                        <a:rPr lang="en-IN" sz="1800">
                          <a:effectLst/>
                        </a:rPr>
                        <a:t>Method</a:t>
                      </a:r>
                    </a:p>
                  </a:txBody>
                  <a:tcPr marL="145686" marR="72843" marT="72843" marB="72843"/>
                </a:tc>
                <a:tc>
                  <a:txBody>
                    <a:bodyPr/>
                    <a:lstStyle/>
                    <a:p>
                      <a:pPr algn="l" fontAlgn="t"/>
                      <a:r>
                        <a:rPr lang="en-IN" sz="1800">
                          <a:effectLst/>
                        </a:rPr>
                        <a:t>Description</a:t>
                      </a:r>
                    </a:p>
                  </a:txBody>
                  <a:tcPr marL="72843" marR="72843" marT="72843" marB="72843"/>
                </a:tc>
                <a:extLst>
                  <a:ext uri="{0D108BD9-81ED-4DB2-BD59-A6C34878D82A}">
                    <a16:rowId xmlns:a16="http://schemas.microsoft.com/office/drawing/2014/main" val="4110084212"/>
                  </a:ext>
                </a:extLst>
              </a:tr>
              <a:tr h="519289">
                <a:tc>
                  <a:txBody>
                    <a:bodyPr/>
                    <a:lstStyle/>
                    <a:p>
                      <a:pPr algn="l" fontAlgn="t"/>
                      <a:r>
                        <a:rPr lang="en-IN" sz="1800">
                          <a:effectLst/>
                        </a:rPr>
                        <a:t>setDate()</a:t>
                      </a:r>
                    </a:p>
                  </a:txBody>
                  <a:tcPr marL="145686" marR="72843" marT="72843" marB="72843"/>
                </a:tc>
                <a:tc>
                  <a:txBody>
                    <a:bodyPr/>
                    <a:lstStyle/>
                    <a:p>
                      <a:pPr algn="l" fontAlgn="t"/>
                      <a:r>
                        <a:rPr lang="en-US" sz="1800">
                          <a:effectLst/>
                        </a:rPr>
                        <a:t>Set the day as a number (1-31)</a:t>
                      </a:r>
                    </a:p>
                  </a:txBody>
                  <a:tcPr marL="72843" marR="72843" marT="72843" marB="72843"/>
                </a:tc>
                <a:extLst>
                  <a:ext uri="{0D108BD9-81ED-4DB2-BD59-A6C34878D82A}">
                    <a16:rowId xmlns:a16="http://schemas.microsoft.com/office/drawing/2014/main" val="1370487551"/>
                  </a:ext>
                </a:extLst>
              </a:tr>
              <a:tr h="853118">
                <a:tc>
                  <a:txBody>
                    <a:bodyPr/>
                    <a:lstStyle/>
                    <a:p>
                      <a:pPr algn="l" fontAlgn="t"/>
                      <a:r>
                        <a:rPr lang="en-IN" sz="1800">
                          <a:effectLst/>
                        </a:rPr>
                        <a:t>setFullYear()</a:t>
                      </a:r>
                    </a:p>
                  </a:txBody>
                  <a:tcPr marL="145686" marR="72843" marT="72843" marB="72843"/>
                </a:tc>
                <a:tc>
                  <a:txBody>
                    <a:bodyPr/>
                    <a:lstStyle/>
                    <a:p>
                      <a:pPr algn="l" fontAlgn="t"/>
                      <a:r>
                        <a:rPr lang="en-US" sz="1800">
                          <a:effectLst/>
                        </a:rPr>
                        <a:t>Set the year (optionally month and day)</a:t>
                      </a:r>
                    </a:p>
                  </a:txBody>
                  <a:tcPr marL="72843" marR="72843" marT="72843" marB="72843"/>
                </a:tc>
                <a:extLst>
                  <a:ext uri="{0D108BD9-81ED-4DB2-BD59-A6C34878D82A}">
                    <a16:rowId xmlns:a16="http://schemas.microsoft.com/office/drawing/2014/main" val="4268727316"/>
                  </a:ext>
                </a:extLst>
              </a:tr>
              <a:tr h="519289">
                <a:tc>
                  <a:txBody>
                    <a:bodyPr/>
                    <a:lstStyle/>
                    <a:p>
                      <a:pPr algn="l" fontAlgn="t"/>
                      <a:r>
                        <a:rPr lang="en-IN" sz="1800">
                          <a:effectLst/>
                        </a:rPr>
                        <a:t>setHours()</a:t>
                      </a:r>
                    </a:p>
                  </a:txBody>
                  <a:tcPr marL="145686" marR="72843" marT="72843" marB="72843"/>
                </a:tc>
                <a:tc>
                  <a:txBody>
                    <a:bodyPr/>
                    <a:lstStyle/>
                    <a:p>
                      <a:pPr algn="l" fontAlgn="t"/>
                      <a:r>
                        <a:rPr lang="en-IN" sz="1800">
                          <a:effectLst/>
                        </a:rPr>
                        <a:t>Set the hour (0-23)</a:t>
                      </a:r>
                    </a:p>
                  </a:txBody>
                  <a:tcPr marL="72843" marR="72843" marT="72843" marB="72843"/>
                </a:tc>
                <a:extLst>
                  <a:ext uri="{0D108BD9-81ED-4DB2-BD59-A6C34878D82A}">
                    <a16:rowId xmlns:a16="http://schemas.microsoft.com/office/drawing/2014/main" val="3822890774"/>
                  </a:ext>
                </a:extLst>
              </a:tr>
              <a:tr h="519289">
                <a:tc>
                  <a:txBody>
                    <a:bodyPr/>
                    <a:lstStyle/>
                    <a:p>
                      <a:pPr algn="l" fontAlgn="t"/>
                      <a:r>
                        <a:rPr lang="en-IN" sz="1800">
                          <a:effectLst/>
                        </a:rPr>
                        <a:t>setMilliseconds()</a:t>
                      </a:r>
                    </a:p>
                  </a:txBody>
                  <a:tcPr marL="145686" marR="72843" marT="72843" marB="72843"/>
                </a:tc>
                <a:tc>
                  <a:txBody>
                    <a:bodyPr/>
                    <a:lstStyle/>
                    <a:p>
                      <a:pPr algn="l" fontAlgn="t"/>
                      <a:r>
                        <a:rPr lang="en-IN" sz="1800">
                          <a:effectLst/>
                        </a:rPr>
                        <a:t>Set the milliseconds (0-999)</a:t>
                      </a:r>
                    </a:p>
                  </a:txBody>
                  <a:tcPr marL="72843" marR="72843" marT="72843" marB="72843"/>
                </a:tc>
                <a:extLst>
                  <a:ext uri="{0D108BD9-81ED-4DB2-BD59-A6C34878D82A}">
                    <a16:rowId xmlns:a16="http://schemas.microsoft.com/office/drawing/2014/main" val="3532014805"/>
                  </a:ext>
                </a:extLst>
              </a:tr>
              <a:tr h="519289">
                <a:tc>
                  <a:txBody>
                    <a:bodyPr/>
                    <a:lstStyle/>
                    <a:p>
                      <a:pPr algn="l" fontAlgn="t"/>
                      <a:r>
                        <a:rPr lang="en-IN" sz="1800">
                          <a:effectLst/>
                        </a:rPr>
                        <a:t>setMinutes()</a:t>
                      </a:r>
                    </a:p>
                  </a:txBody>
                  <a:tcPr marL="145686" marR="72843" marT="72843" marB="72843"/>
                </a:tc>
                <a:tc>
                  <a:txBody>
                    <a:bodyPr/>
                    <a:lstStyle/>
                    <a:p>
                      <a:pPr algn="l" fontAlgn="t"/>
                      <a:r>
                        <a:rPr lang="en-IN" sz="1800">
                          <a:effectLst/>
                        </a:rPr>
                        <a:t>Set the minutes (0-59)</a:t>
                      </a:r>
                    </a:p>
                  </a:txBody>
                  <a:tcPr marL="72843" marR="72843" marT="72843" marB="72843"/>
                </a:tc>
                <a:extLst>
                  <a:ext uri="{0D108BD9-81ED-4DB2-BD59-A6C34878D82A}">
                    <a16:rowId xmlns:a16="http://schemas.microsoft.com/office/drawing/2014/main" val="3252952898"/>
                  </a:ext>
                </a:extLst>
              </a:tr>
              <a:tr h="519289">
                <a:tc>
                  <a:txBody>
                    <a:bodyPr/>
                    <a:lstStyle/>
                    <a:p>
                      <a:pPr algn="l" fontAlgn="t"/>
                      <a:r>
                        <a:rPr lang="en-IN" sz="1800">
                          <a:effectLst/>
                        </a:rPr>
                        <a:t>setMonth()</a:t>
                      </a:r>
                    </a:p>
                  </a:txBody>
                  <a:tcPr marL="145686" marR="72843" marT="72843" marB="72843"/>
                </a:tc>
                <a:tc>
                  <a:txBody>
                    <a:bodyPr/>
                    <a:lstStyle/>
                    <a:p>
                      <a:pPr algn="l" fontAlgn="t"/>
                      <a:r>
                        <a:rPr lang="en-IN" sz="1800">
                          <a:effectLst/>
                        </a:rPr>
                        <a:t>Set the month (0-11)</a:t>
                      </a:r>
                    </a:p>
                  </a:txBody>
                  <a:tcPr marL="72843" marR="72843" marT="72843" marB="72843"/>
                </a:tc>
                <a:extLst>
                  <a:ext uri="{0D108BD9-81ED-4DB2-BD59-A6C34878D82A}">
                    <a16:rowId xmlns:a16="http://schemas.microsoft.com/office/drawing/2014/main" val="2954739223"/>
                  </a:ext>
                </a:extLst>
              </a:tr>
              <a:tr h="519289">
                <a:tc>
                  <a:txBody>
                    <a:bodyPr/>
                    <a:lstStyle/>
                    <a:p>
                      <a:pPr algn="l" fontAlgn="t"/>
                      <a:r>
                        <a:rPr lang="en-IN" sz="1800">
                          <a:effectLst/>
                        </a:rPr>
                        <a:t>setSeconds()</a:t>
                      </a:r>
                    </a:p>
                  </a:txBody>
                  <a:tcPr marL="145686" marR="72843" marT="72843" marB="72843"/>
                </a:tc>
                <a:tc>
                  <a:txBody>
                    <a:bodyPr/>
                    <a:lstStyle/>
                    <a:p>
                      <a:pPr algn="l" fontAlgn="t"/>
                      <a:r>
                        <a:rPr lang="en-IN" sz="1800">
                          <a:effectLst/>
                        </a:rPr>
                        <a:t>Set the seconds (0-59)</a:t>
                      </a:r>
                    </a:p>
                  </a:txBody>
                  <a:tcPr marL="72843" marR="72843" marT="72843" marB="72843"/>
                </a:tc>
                <a:extLst>
                  <a:ext uri="{0D108BD9-81ED-4DB2-BD59-A6C34878D82A}">
                    <a16:rowId xmlns:a16="http://schemas.microsoft.com/office/drawing/2014/main" val="2025091212"/>
                  </a:ext>
                </a:extLst>
              </a:tr>
              <a:tr h="853118">
                <a:tc>
                  <a:txBody>
                    <a:bodyPr/>
                    <a:lstStyle/>
                    <a:p>
                      <a:pPr algn="l" fontAlgn="t"/>
                      <a:r>
                        <a:rPr lang="en-IN" sz="1800">
                          <a:effectLst/>
                        </a:rPr>
                        <a:t>setTime()</a:t>
                      </a:r>
                    </a:p>
                  </a:txBody>
                  <a:tcPr marL="145686" marR="72843" marT="72843" marB="72843"/>
                </a:tc>
                <a:tc>
                  <a:txBody>
                    <a:bodyPr/>
                    <a:lstStyle/>
                    <a:p>
                      <a:pPr algn="l" fontAlgn="t"/>
                      <a:r>
                        <a:rPr lang="en-US" sz="1800" dirty="0">
                          <a:effectLst/>
                        </a:rPr>
                        <a:t>Set the time (milliseconds since January 1, 1970)</a:t>
                      </a:r>
                    </a:p>
                  </a:txBody>
                  <a:tcPr marL="72843" marR="72843" marT="72843" marB="72843"/>
                </a:tc>
                <a:extLst>
                  <a:ext uri="{0D108BD9-81ED-4DB2-BD59-A6C34878D82A}">
                    <a16:rowId xmlns:a16="http://schemas.microsoft.com/office/drawing/2014/main" val="4049973385"/>
                  </a:ext>
                </a:extLst>
              </a:tr>
            </a:tbl>
          </a:graphicData>
        </a:graphic>
      </p:graphicFrame>
    </p:spTree>
    <p:extLst>
      <p:ext uri="{BB962C8B-B14F-4D97-AF65-F5344CB8AC3E}">
        <p14:creationId xmlns:p14="http://schemas.microsoft.com/office/powerpoint/2010/main" val="3446527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7A55-EF15-49FF-8BF4-333C8C56A228}"/>
              </a:ext>
            </a:extLst>
          </p:cNvPr>
          <p:cNvSpPr>
            <a:spLocks noGrp="1"/>
          </p:cNvSpPr>
          <p:nvPr>
            <p:ph type="title"/>
          </p:nvPr>
        </p:nvSpPr>
        <p:spPr>
          <a:xfrm>
            <a:off x="0" y="-406400"/>
            <a:ext cx="10515600" cy="1325563"/>
          </a:xfrm>
        </p:spPr>
        <p:txBody>
          <a:bodyPr/>
          <a:lstStyle/>
          <a:p>
            <a:r>
              <a:rPr lang="en-US" dirty="0"/>
              <a:t>Example for Date</a:t>
            </a:r>
          </a:p>
        </p:txBody>
      </p:sp>
      <p:sp>
        <p:nvSpPr>
          <p:cNvPr id="3" name="Content Placeholder 2">
            <a:extLst>
              <a:ext uri="{FF2B5EF4-FFF2-40B4-BE49-F238E27FC236}">
                <a16:creationId xmlns:a16="http://schemas.microsoft.com/office/drawing/2014/main" id="{434B84B9-C3FC-4BDA-A2F0-7F9E5A77649F}"/>
              </a:ext>
            </a:extLst>
          </p:cNvPr>
          <p:cNvSpPr>
            <a:spLocks noGrp="1"/>
          </p:cNvSpPr>
          <p:nvPr>
            <p:ph idx="1"/>
          </p:nvPr>
        </p:nvSpPr>
        <p:spPr>
          <a:xfrm>
            <a:off x="0" y="504824"/>
            <a:ext cx="12192000" cy="6353175"/>
          </a:xfrm>
        </p:spPr>
        <p:txBody>
          <a:bodyPr/>
          <a:lstStyle/>
          <a:p>
            <a:pPr marL="457200" lvl="1" indent="0">
              <a:buNone/>
            </a:pPr>
            <a:r>
              <a:rPr lang="en-US" b="1" dirty="0"/>
              <a:t>Example 1:</a:t>
            </a:r>
          </a:p>
          <a:p>
            <a:pPr marL="457200" lvl="1" indent="0">
              <a:buNone/>
            </a:pPr>
            <a:r>
              <a:rPr lang="en-US" dirty="0"/>
              <a:t>// way 1 without any parameter</a:t>
            </a:r>
          </a:p>
          <a:p>
            <a:pPr marL="457200" lvl="1" indent="0">
              <a:buNone/>
            </a:pPr>
            <a:r>
              <a:rPr lang="en-US" dirty="0"/>
              <a:t>//Output will be current date and time as per local time zone</a:t>
            </a:r>
          </a:p>
          <a:p>
            <a:pPr marL="457200" lvl="1" indent="0">
              <a:buNone/>
            </a:pPr>
            <a:r>
              <a:rPr lang="en-US" dirty="0"/>
              <a:t>const </a:t>
            </a:r>
            <a:r>
              <a:rPr lang="en-US" dirty="0" err="1"/>
              <a:t>currentDate</a:t>
            </a:r>
            <a:r>
              <a:rPr lang="en-US" dirty="0"/>
              <a:t> = new Date();</a:t>
            </a:r>
          </a:p>
          <a:p>
            <a:pPr marL="457200" lvl="1" indent="0">
              <a:buNone/>
            </a:pPr>
            <a:r>
              <a:rPr lang="en-US" dirty="0"/>
              <a:t>console.log(</a:t>
            </a:r>
            <a:r>
              <a:rPr lang="en-US" dirty="0" err="1"/>
              <a:t>currentDate</a:t>
            </a:r>
            <a:r>
              <a:rPr lang="en-US" dirty="0"/>
              <a:t>);</a:t>
            </a:r>
          </a:p>
          <a:p>
            <a:pPr marL="457200" lvl="1" indent="0">
              <a:buNone/>
            </a:pPr>
            <a:r>
              <a:rPr lang="en-US" dirty="0"/>
              <a:t>// Way 2 with parameters</a:t>
            </a:r>
          </a:p>
          <a:p>
            <a:pPr marL="457200" lvl="1" indent="0">
              <a:buNone/>
            </a:pPr>
            <a:r>
              <a:rPr lang="en-US" dirty="0"/>
              <a:t>const </a:t>
            </a:r>
            <a:r>
              <a:rPr lang="en-US" dirty="0" err="1"/>
              <a:t>myDate</a:t>
            </a:r>
            <a:r>
              <a:rPr lang="en-US" dirty="0"/>
              <a:t> = new Date(2020,11,24,10,34,45,45);</a:t>
            </a:r>
          </a:p>
          <a:p>
            <a:pPr marL="457200" lvl="1" indent="0">
              <a:buNone/>
            </a:pPr>
            <a:r>
              <a:rPr lang="en-US" dirty="0"/>
              <a:t>console.log(</a:t>
            </a:r>
            <a:r>
              <a:rPr lang="en-US" dirty="0" err="1"/>
              <a:t>myDate</a:t>
            </a:r>
            <a:r>
              <a:rPr lang="en-US" dirty="0"/>
              <a:t>);</a:t>
            </a:r>
          </a:p>
          <a:p>
            <a:pPr marL="457200" lvl="1" indent="0">
              <a:buNone/>
            </a:pPr>
            <a:endParaRPr lang="en-US" dirty="0"/>
          </a:p>
          <a:p>
            <a:pPr marL="457200" lvl="1" indent="0">
              <a:buNone/>
            </a:pPr>
            <a:r>
              <a:rPr lang="en-US" dirty="0"/>
              <a:t>// // In </a:t>
            </a:r>
            <a:r>
              <a:rPr lang="en-US" dirty="0" err="1"/>
              <a:t>js</a:t>
            </a:r>
            <a:r>
              <a:rPr lang="en-US" dirty="0"/>
              <a:t> months count is starting from 0 and ending with 11</a:t>
            </a:r>
          </a:p>
          <a:p>
            <a:pPr marL="457200" lvl="1" indent="0">
              <a:buNone/>
            </a:pPr>
            <a:r>
              <a:rPr lang="en-US" dirty="0"/>
              <a:t>// //Example -  If I want to specify Jan then I will have to use 0 .</a:t>
            </a:r>
          </a:p>
        </p:txBody>
      </p:sp>
    </p:spTree>
    <p:extLst>
      <p:ext uri="{BB962C8B-B14F-4D97-AF65-F5344CB8AC3E}">
        <p14:creationId xmlns:p14="http://schemas.microsoft.com/office/powerpoint/2010/main" val="150010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7A55-EF15-49FF-8BF4-333C8C56A228}"/>
              </a:ext>
            </a:extLst>
          </p:cNvPr>
          <p:cNvSpPr>
            <a:spLocks noGrp="1"/>
          </p:cNvSpPr>
          <p:nvPr>
            <p:ph type="title"/>
          </p:nvPr>
        </p:nvSpPr>
        <p:spPr>
          <a:xfrm>
            <a:off x="0" y="-406400"/>
            <a:ext cx="10515600" cy="1325563"/>
          </a:xfrm>
        </p:spPr>
        <p:txBody>
          <a:bodyPr/>
          <a:lstStyle/>
          <a:p>
            <a:r>
              <a:rPr lang="en-US" dirty="0"/>
              <a:t>Example for Date</a:t>
            </a:r>
          </a:p>
        </p:txBody>
      </p:sp>
      <p:sp>
        <p:nvSpPr>
          <p:cNvPr id="3" name="Content Placeholder 2">
            <a:extLst>
              <a:ext uri="{FF2B5EF4-FFF2-40B4-BE49-F238E27FC236}">
                <a16:creationId xmlns:a16="http://schemas.microsoft.com/office/drawing/2014/main" id="{434B84B9-C3FC-4BDA-A2F0-7F9E5A77649F}"/>
              </a:ext>
            </a:extLst>
          </p:cNvPr>
          <p:cNvSpPr>
            <a:spLocks noGrp="1"/>
          </p:cNvSpPr>
          <p:nvPr>
            <p:ph idx="1"/>
          </p:nvPr>
        </p:nvSpPr>
        <p:spPr>
          <a:xfrm>
            <a:off x="0" y="504824"/>
            <a:ext cx="12192000" cy="6353175"/>
          </a:xfrm>
        </p:spPr>
        <p:txBody>
          <a:bodyPr>
            <a:normAutofit fontScale="85000" lnSpcReduction="20000"/>
          </a:bodyPr>
          <a:lstStyle/>
          <a:p>
            <a:pPr marL="457200" lvl="1" indent="0">
              <a:buNone/>
            </a:pPr>
            <a:r>
              <a:rPr lang="en-US" b="1" dirty="0"/>
              <a:t>Example 2:</a:t>
            </a:r>
          </a:p>
          <a:p>
            <a:pPr marL="457200" lvl="1" indent="0">
              <a:buNone/>
            </a:pPr>
            <a:r>
              <a:rPr lang="en-US" dirty="0"/>
              <a:t>// // when I am going to use object creation with one parameter as </a:t>
            </a:r>
            <a:r>
              <a:rPr lang="en-US" dirty="0" err="1"/>
              <a:t>milisecond</a:t>
            </a:r>
            <a:r>
              <a:rPr lang="en-US" dirty="0"/>
              <a:t> then</a:t>
            </a:r>
          </a:p>
          <a:p>
            <a:pPr marL="457200" lvl="1" indent="0">
              <a:buNone/>
            </a:pPr>
            <a:r>
              <a:rPr lang="en-US" dirty="0"/>
              <a:t>// //it is going to consider zero date and time and </a:t>
            </a:r>
            <a:r>
              <a:rPr lang="en-US" dirty="0" err="1"/>
              <a:t>milisecons</a:t>
            </a:r>
            <a:r>
              <a:rPr lang="en-US" dirty="0"/>
              <a:t> will be added to that zero date and time value.</a:t>
            </a:r>
          </a:p>
          <a:p>
            <a:pPr marL="457200" lvl="1" indent="0">
              <a:buNone/>
            </a:pPr>
            <a:r>
              <a:rPr lang="en-US" dirty="0"/>
              <a:t>const d = new Date(10000000);</a:t>
            </a:r>
          </a:p>
          <a:p>
            <a:pPr marL="457200" lvl="1" indent="0">
              <a:buNone/>
            </a:pPr>
            <a:r>
              <a:rPr lang="en-US" dirty="0"/>
              <a:t>console.log(d);</a:t>
            </a:r>
          </a:p>
          <a:p>
            <a:pPr marL="457200" lvl="1" indent="0">
              <a:buNone/>
            </a:pPr>
            <a:r>
              <a:rPr lang="en-US" dirty="0"/>
              <a:t>// // This is just going to provide three parameters 1. year 2. month 3. day</a:t>
            </a:r>
          </a:p>
          <a:p>
            <a:pPr marL="457200" lvl="1" indent="0">
              <a:buNone/>
            </a:pPr>
            <a:r>
              <a:rPr lang="en-US" dirty="0"/>
              <a:t>const d1 = new Date(2018,1,3);</a:t>
            </a:r>
          </a:p>
          <a:p>
            <a:pPr marL="457200" lvl="1" indent="0">
              <a:buNone/>
            </a:pPr>
            <a:r>
              <a:rPr lang="en-US" dirty="0"/>
              <a:t>console.log(d1);</a:t>
            </a:r>
          </a:p>
          <a:p>
            <a:pPr marL="457200" lvl="1" indent="0">
              <a:buNone/>
            </a:pPr>
            <a:r>
              <a:rPr lang="en-US" dirty="0"/>
              <a:t>// // </a:t>
            </a:r>
            <a:r>
              <a:rPr lang="en-US" dirty="0" err="1"/>
              <a:t>paramater</a:t>
            </a:r>
            <a:r>
              <a:rPr lang="en-US" dirty="0"/>
              <a:t> as string for date value</a:t>
            </a:r>
          </a:p>
          <a:p>
            <a:pPr marL="457200" lvl="1" indent="0">
              <a:buNone/>
            </a:pPr>
            <a:r>
              <a:rPr lang="en-US" dirty="0"/>
              <a:t>const d2 = new Date("October 12 2021 11:30:23");</a:t>
            </a:r>
          </a:p>
          <a:p>
            <a:pPr marL="457200" lvl="1" indent="0">
              <a:buNone/>
            </a:pPr>
            <a:r>
              <a:rPr lang="en-US" dirty="0"/>
              <a:t>console.log(d2);</a:t>
            </a:r>
          </a:p>
          <a:p>
            <a:pPr marL="457200" lvl="1" indent="0">
              <a:buNone/>
            </a:pPr>
            <a:r>
              <a:rPr lang="en-US" dirty="0"/>
              <a:t>// // another way to add string parameter as date</a:t>
            </a:r>
          </a:p>
          <a:p>
            <a:pPr marL="457200" lvl="1" indent="0">
              <a:buNone/>
            </a:pPr>
            <a:r>
              <a:rPr lang="en-US" dirty="0"/>
              <a:t>const d3 = new Date("12 </a:t>
            </a:r>
            <a:r>
              <a:rPr lang="en-US" dirty="0" err="1"/>
              <a:t>october</a:t>
            </a:r>
            <a:r>
              <a:rPr lang="en-US" dirty="0"/>
              <a:t> 2021 ,11:30:23 ");</a:t>
            </a:r>
          </a:p>
          <a:p>
            <a:pPr marL="457200" lvl="1" indent="0">
              <a:buNone/>
            </a:pPr>
            <a:r>
              <a:rPr lang="en-US" dirty="0"/>
              <a:t>console.log(d3);</a:t>
            </a:r>
          </a:p>
          <a:p>
            <a:pPr marL="457200" lvl="1" indent="0">
              <a:buNone/>
            </a:pPr>
            <a:r>
              <a:rPr lang="en-US" dirty="0"/>
              <a:t>// // </a:t>
            </a:r>
          </a:p>
          <a:p>
            <a:pPr marL="457200" lvl="1" indent="0">
              <a:buNone/>
            </a:pPr>
            <a:r>
              <a:rPr lang="en-US" dirty="0"/>
              <a:t>const d4 = new Date("11-10-2021,11:30:23 ");</a:t>
            </a:r>
          </a:p>
          <a:p>
            <a:pPr marL="457200" lvl="1" indent="0">
              <a:buNone/>
            </a:pPr>
            <a:r>
              <a:rPr lang="en-US" dirty="0"/>
              <a:t>console.log(d4);</a:t>
            </a:r>
          </a:p>
          <a:p>
            <a:pPr marL="457200" lvl="1" indent="0">
              <a:buNone/>
            </a:pPr>
            <a:r>
              <a:rPr lang="en-US" dirty="0"/>
              <a:t>console.log( </a:t>
            </a:r>
            <a:r>
              <a:rPr lang="en-US" dirty="0" err="1"/>
              <a:t>typeof</a:t>
            </a:r>
            <a:r>
              <a:rPr lang="en-US" dirty="0"/>
              <a:t> d4);</a:t>
            </a:r>
          </a:p>
          <a:p>
            <a:pPr marL="457200" lvl="1" indent="0">
              <a:buNone/>
            </a:pPr>
            <a:r>
              <a:rPr lang="en-US" dirty="0"/>
              <a:t>console.log(</a:t>
            </a:r>
            <a:r>
              <a:rPr lang="en-US" dirty="0" err="1"/>
              <a:t>typeof</a:t>
            </a:r>
            <a:r>
              <a:rPr lang="en-US" dirty="0"/>
              <a:t> d4.toString());</a:t>
            </a:r>
          </a:p>
          <a:p>
            <a:pPr marL="457200" lvl="1" indent="0">
              <a:buNone/>
            </a:pPr>
            <a:endParaRPr lang="en-US" dirty="0"/>
          </a:p>
          <a:p>
            <a:pPr marL="457200" lvl="1" indent="0">
              <a:buNone/>
            </a:pPr>
            <a:r>
              <a:rPr lang="en-US" dirty="0"/>
              <a:t>const d5 = new Date("14 </a:t>
            </a:r>
            <a:r>
              <a:rPr lang="en-US" dirty="0" err="1"/>
              <a:t>sep</a:t>
            </a:r>
            <a:r>
              <a:rPr lang="en-US" dirty="0"/>
              <a:t> 2014 12:20:01 ");</a:t>
            </a:r>
          </a:p>
          <a:p>
            <a:pPr marL="457200" lvl="1" indent="0">
              <a:buNone/>
            </a:pPr>
            <a:r>
              <a:rPr lang="en-US" dirty="0"/>
              <a:t>console.log(d5);</a:t>
            </a:r>
          </a:p>
        </p:txBody>
      </p:sp>
    </p:spTree>
    <p:extLst>
      <p:ext uri="{BB962C8B-B14F-4D97-AF65-F5344CB8AC3E}">
        <p14:creationId xmlns:p14="http://schemas.microsoft.com/office/powerpoint/2010/main" val="4078802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2EF9-79CD-4315-BB6D-B4C697942D66}"/>
              </a:ext>
            </a:extLst>
          </p:cNvPr>
          <p:cNvSpPr>
            <a:spLocks noGrp="1"/>
          </p:cNvSpPr>
          <p:nvPr>
            <p:ph type="title"/>
          </p:nvPr>
        </p:nvSpPr>
        <p:spPr/>
        <p:txBody>
          <a:bodyPr/>
          <a:lstStyle/>
          <a:p>
            <a:r>
              <a:rPr lang="en-US" dirty="0"/>
              <a:t>Formatting Dates</a:t>
            </a:r>
          </a:p>
        </p:txBody>
      </p:sp>
      <p:sp>
        <p:nvSpPr>
          <p:cNvPr id="3" name="Content Placeholder 2">
            <a:extLst>
              <a:ext uri="{FF2B5EF4-FFF2-40B4-BE49-F238E27FC236}">
                <a16:creationId xmlns:a16="http://schemas.microsoft.com/office/drawing/2014/main" id="{80003F2D-A029-488B-B809-9F97A286B445}"/>
              </a:ext>
            </a:extLst>
          </p:cNvPr>
          <p:cNvSpPr>
            <a:spLocks noGrp="1"/>
          </p:cNvSpPr>
          <p:nvPr>
            <p:ph idx="1"/>
          </p:nvPr>
        </p:nvSpPr>
        <p:spPr/>
        <p:txBody>
          <a:bodyPr>
            <a:normAutofit fontScale="85000" lnSpcReduction="20000"/>
          </a:bodyPr>
          <a:lstStyle/>
          <a:p>
            <a:pPr marL="0" indent="0">
              <a:buNone/>
            </a:pPr>
            <a:r>
              <a:rPr lang="fr-FR" dirty="0"/>
              <a:t>//</a:t>
            </a:r>
            <a:r>
              <a:rPr lang="fr-FR" dirty="0" err="1"/>
              <a:t>formatting</a:t>
            </a:r>
            <a:r>
              <a:rPr lang="fr-FR" dirty="0"/>
              <a:t> dates</a:t>
            </a:r>
          </a:p>
          <a:p>
            <a:pPr marL="0" indent="0">
              <a:buNone/>
            </a:pPr>
            <a:r>
              <a:rPr lang="fr-FR" dirty="0" err="1"/>
              <a:t>const</a:t>
            </a:r>
            <a:r>
              <a:rPr lang="fr-FR" dirty="0"/>
              <a:t> t = new Date("2021-10-14");</a:t>
            </a:r>
          </a:p>
          <a:p>
            <a:pPr marL="0" indent="0">
              <a:buNone/>
            </a:pPr>
            <a:r>
              <a:rPr lang="fr-FR" dirty="0" err="1"/>
              <a:t>const</a:t>
            </a:r>
            <a:r>
              <a:rPr lang="fr-FR" dirty="0"/>
              <a:t> t2 = new Date("2021-10");</a:t>
            </a:r>
          </a:p>
          <a:p>
            <a:pPr marL="0" indent="0">
              <a:buNone/>
            </a:pPr>
            <a:r>
              <a:rPr lang="fr-FR" dirty="0" err="1"/>
              <a:t>const</a:t>
            </a:r>
            <a:r>
              <a:rPr lang="fr-FR" dirty="0"/>
              <a:t> t3= new Date("2021");</a:t>
            </a:r>
          </a:p>
          <a:p>
            <a:pPr marL="0" indent="0">
              <a:buNone/>
            </a:pPr>
            <a:r>
              <a:rPr lang="fr-FR" dirty="0" err="1"/>
              <a:t>const</a:t>
            </a:r>
            <a:r>
              <a:rPr lang="fr-FR" dirty="0"/>
              <a:t> t4 = new Date("03/21/2011");</a:t>
            </a:r>
          </a:p>
          <a:p>
            <a:pPr marL="0" indent="0">
              <a:buNone/>
            </a:pPr>
            <a:r>
              <a:rPr lang="fr-FR" dirty="0" err="1"/>
              <a:t>const</a:t>
            </a:r>
            <a:r>
              <a:rPr lang="fr-FR" dirty="0"/>
              <a:t> t5 = new Date("Mar 25 2015");</a:t>
            </a:r>
          </a:p>
          <a:p>
            <a:pPr marL="0" indent="0">
              <a:buNone/>
            </a:pPr>
            <a:r>
              <a:rPr lang="fr-FR" dirty="0"/>
              <a:t>console.log(t);</a:t>
            </a:r>
          </a:p>
          <a:p>
            <a:pPr marL="0" indent="0">
              <a:buNone/>
            </a:pPr>
            <a:r>
              <a:rPr lang="fr-FR" dirty="0"/>
              <a:t>console.log(t2);</a:t>
            </a:r>
          </a:p>
          <a:p>
            <a:pPr marL="0" indent="0">
              <a:buNone/>
            </a:pPr>
            <a:r>
              <a:rPr lang="fr-FR" dirty="0"/>
              <a:t>console.log(t3);</a:t>
            </a:r>
          </a:p>
          <a:p>
            <a:pPr marL="0" indent="0">
              <a:buNone/>
            </a:pPr>
            <a:r>
              <a:rPr lang="fr-FR" dirty="0"/>
              <a:t>console.log(t4);</a:t>
            </a:r>
          </a:p>
          <a:p>
            <a:pPr marL="0" indent="0">
              <a:buNone/>
            </a:pPr>
            <a:r>
              <a:rPr lang="fr-FR" dirty="0"/>
              <a:t>console.log(t5);</a:t>
            </a:r>
          </a:p>
        </p:txBody>
      </p:sp>
    </p:spTree>
    <p:extLst>
      <p:ext uri="{BB962C8B-B14F-4D97-AF65-F5344CB8AC3E}">
        <p14:creationId xmlns:p14="http://schemas.microsoft.com/office/powerpoint/2010/main" val="2981148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B37-C5EE-40AC-8751-EF8107B47EA7}"/>
              </a:ext>
            </a:extLst>
          </p:cNvPr>
          <p:cNvSpPr>
            <a:spLocks noGrp="1"/>
          </p:cNvSpPr>
          <p:nvPr>
            <p:ph type="title"/>
          </p:nvPr>
        </p:nvSpPr>
        <p:spPr/>
        <p:txBody>
          <a:bodyPr/>
          <a:lstStyle/>
          <a:p>
            <a:r>
              <a:rPr lang="en-US" dirty="0"/>
              <a:t>Methods for working with Dates</a:t>
            </a:r>
            <a:br>
              <a:rPr lang="en-US" dirty="0"/>
            </a:br>
            <a:r>
              <a:rPr lang="en-US" dirty="0"/>
              <a:t>Getter methods</a:t>
            </a:r>
          </a:p>
        </p:txBody>
      </p:sp>
      <p:sp>
        <p:nvSpPr>
          <p:cNvPr id="3" name="Content Placeholder 2">
            <a:extLst>
              <a:ext uri="{FF2B5EF4-FFF2-40B4-BE49-F238E27FC236}">
                <a16:creationId xmlns:a16="http://schemas.microsoft.com/office/drawing/2014/main" id="{1E977A3A-032D-47A6-8640-FC34016D4FD6}"/>
              </a:ext>
            </a:extLst>
          </p:cNvPr>
          <p:cNvSpPr>
            <a:spLocks noGrp="1"/>
          </p:cNvSpPr>
          <p:nvPr>
            <p:ph idx="1"/>
          </p:nvPr>
        </p:nvSpPr>
        <p:spPr>
          <a:xfrm>
            <a:off x="0" y="1825624"/>
            <a:ext cx="11353800" cy="5032375"/>
          </a:xfrm>
        </p:spPr>
        <p:txBody>
          <a:bodyPr>
            <a:normAutofit/>
          </a:bodyPr>
          <a:lstStyle/>
          <a:p>
            <a:pPr marL="457200" lvl="1" indent="0">
              <a:buNone/>
            </a:pPr>
            <a:r>
              <a:rPr lang="en-US" dirty="0"/>
              <a:t>const </a:t>
            </a:r>
            <a:r>
              <a:rPr lang="en-US" dirty="0" err="1"/>
              <a:t>mycurrentDate</a:t>
            </a:r>
            <a:r>
              <a:rPr lang="en-US" dirty="0"/>
              <a:t> = new Date();</a:t>
            </a:r>
          </a:p>
          <a:p>
            <a:pPr marL="457200" lvl="1" indent="0">
              <a:buNone/>
            </a:pPr>
            <a:r>
              <a:rPr lang="en-US" dirty="0"/>
              <a:t>console.log(</a:t>
            </a:r>
            <a:r>
              <a:rPr lang="en-US" dirty="0" err="1"/>
              <a:t>mycurrentDate</a:t>
            </a:r>
            <a:r>
              <a:rPr lang="en-US" dirty="0"/>
              <a:t>);</a:t>
            </a:r>
          </a:p>
          <a:p>
            <a:pPr marL="457200" lvl="1" indent="0">
              <a:buNone/>
            </a:pPr>
            <a:r>
              <a:rPr lang="en-US" dirty="0"/>
              <a:t>// display year</a:t>
            </a:r>
          </a:p>
          <a:p>
            <a:pPr marL="457200" lvl="1" indent="0">
              <a:buNone/>
            </a:pPr>
            <a:r>
              <a:rPr lang="en-US" dirty="0"/>
              <a:t>console.log(</a:t>
            </a:r>
            <a:r>
              <a:rPr lang="en-US" dirty="0" err="1"/>
              <a:t>mycurrentDate.getFullYear</a:t>
            </a:r>
            <a:r>
              <a:rPr lang="en-US" dirty="0"/>
              <a:t>());</a:t>
            </a:r>
          </a:p>
          <a:p>
            <a:pPr marL="457200" lvl="1" indent="0">
              <a:buNone/>
            </a:pPr>
            <a:r>
              <a:rPr lang="en-US" dirty="0"/>
              <a:t>console.log(</a:t>
            </a:r>
            <a:r>
              <a:rPr lang="en-US" dirty="0" err="1"/>
              <a:t>mycurrentDate.getMonth</a:t>
            </a:r>
            <a:r>
              <a:rPr lang="en-US" dirty="0"/>
              <a:t>());</a:t>
            </a:r>
          </a:p>
          <a:p>
            <a:pPr marL="457200" lvl="1" indent="0">
              <a:buNone/>
            </a:pPr>
            <a:r>
              <a:rPr lang="en-US" dirty="0"/>
              <a:t>console.log(</a:t>
            </a:r>
            <a:r>
              <a:rPr lang="en-US" dirty="0" err="1"/>
              <a:t>mycurrentDate.getHours</a:t>
            </a:r>
            <a:r>
              <a:rPr lang="en-US" dirty="0"/>
              <a:t>());</a:t>
            </a:r>
          </a:p>
          <a:p>
            <a:pPr marL="457200" lvl="1" indent="0">
              <a:buNone/>
            </a:pPr>
            <a:r>
              <a:rPr lang="en-US" dirty="0"/>
              <a:t>console.log(</a:t>
            </a:r>
            <a:r>
              <a:rPr lang="en-US" dirty="0" err="1"/>
              <a:t>mycurrentDate.getMinutes</a:t>
            </a:r>
            <a:r>
              <a:rPr lang="en-US" dirty="0"/>
              <a:t>());</a:t>
            </a:r>
          </a:p>
          <a:p>
            <a:pPr marL="457200" lvl="1" indent="0">
              <a:buNone/>
            </a:pPr>
            <a:r>
              <a:rPr lang="en-US" dirty="0"/>
              <a:t>console.log(</a:t>
            </a:r>
            <a:r>
              <a:rPr lang="en-US" dirty="0" err="1"/>
              <a:t>mycurrentDate.getSeconds</a:t>
            </a:r>
            <a:r>
              <a:rPr lang="en-US" dirty="0"/>
              <a:t>());</a:t>
            </a:r>
          </a:p>
          <a:p>
            <a:pPr marL="457200" lvl="1" indent="0">
              <a:buNone/>
            </a:pPr>
            <a:r>
              <a:rPr lang="en-US" dirty="0"/>
              <a:t>console.log(</a:t>
            </a:r>
            <a:r>
              <a:rPr lang="en-US" dirty="0" err="1"/>
              <a:t>mycurrentDate.getMilliseconds</a:t>
            </a:r>
            <a:r>
              <a:rPr lang="en-US" dirty="0"/>
              <a:t>());</a:t>
            </a:r>
          </a:p>
          <a:p>
            <a:pPr marL="457200" lvl="1" indent="0">
              <a:buNone/>
            </a:pPr>
            <a:r>
              <a:rPr lang="en-US" dirty="0"/>
              <a:t>console.log(</a:t>
            </a:r>
            <a:r>
              <a:rPr lang="en-US" dirty="0" err="1"/>
              <a:t>mycurrentDate.getTime</a:t>
            </a:r>
            <a:r>
              <a:rPr lang="en-US" dirty="0"/>
              <a:t>());</a:t>
            </a:r>
          </a:p>
          <a:p>
            <a:endParaRPr lang="en-US" dirty="0"/>
          </a:p>
        </p:txBody>
      </p:sp>
    </p:spTree>
    <p:extLst>
      <p:ext uri="{BB962C8B-B14F-4D97-AF65-F5344CB8AC3E}">
        <p14:creationId xmlns:p14="http://schemas.microsoft.com/office/powerpoint/2010/main" val="3509514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A5B7-D2A9-4513-8A18-F9220E1EDFDE}"/>
              </a:ext>
            </a:extLst>
          </p:cNvPr>
          <p:cNvSpPr>
            <a:spLocks noGrp="1"/>
          </p:cNvSpPr>
          <p:nvPr>
            <p:ph type="title"/>
          </p:nvPr>
        </p:nvSpPr>
        <p:spPr/>
        <p:txBody>
          <a:bodyPr/>
          <a:lstStyle/>
          <a:p>
            <a:r>
              <a:rPr lang="en-US" dirty="0"/>
              <a:t>Methods of Date “Setter methods”</a:t>
            </a:r>
          </a:p>
        </p:txBody>
      </p:sp>
      <p:sp>
        <p:nvSpPr>
          <p:cNvPr id="3" name="Content Placeholder 2">
            <a:extLst>
              <a:ext uri="{FF2B5EF4-FFF2-40B4-BE49-F238E27FC236}">
                <a16:creationId xmlns:a16="http://schemas.microsoft.com/office/drawing/2014/main" id="{D5DC4594-E471-4229-8299-5FA6E9CE0E4D}"/>
              </a:ext>
            </a:extLst>
          </p:cNvPr>
          <p:cNvSpPr>
            <a:spLocks noGrp="1"/>
          </p:cNvSpPr>
          <p:nvPr>
            <p:ph idx="1"/>
          </p:nvPr>
        </p:nvSpPr>
        <p:spPr>
          <a:xfrm>
            <a:off x="419100" y="1538515"/>
            <a:ext cx="11353800" cy="4696506"/>
          </a:xfrm>
        </p:spPr>
        <p:txBody>
          <a:bodyPr>
            <a:normAutofit/>
          </a:bodyPr>
          <a:lstStyle/>
          <a:p>
            <a:pPr marL="457200" lvl="1" indent="0">
              <a:buNone/>
            </a:pPr>
            <a:r>
              <a:rPr lang="en-US" dirty="0"/>
              <a:t>const </a:t>
            </a:r>
            <a:r>
              <a:rPr lang="en-US" dirty="0" err="1"/>
              <a:t>mycurrentDate</a:t>
            </a:r>
            <a:r>
              <a:rPr lang="en-US" dirty="0"/>
              <a:t> = new Date();</a:t>
            </a:r>
          </a:p>
          <a:p>
            <a:pPr marL="457200" lvl="1" indent="0">
              <a:buNone/>
            </a:pPr>
            <a:r>
              <a:rPr lang="en-US" dirty="0" err="1"/>
              <a:t>mycurrentDate.setFullYear</a:t>
            </a:r>
            <a:r>
              <a:rPr lang="en-US" dirty="0"/>
              <a:t>(2022);</a:t>
            </a:r>
          </a:p>
          <a:p>
            <a:pPr marL="457200" lvl="1" indent="0">
              <a:buNone/>
            </a:pPr>
            <a:r>
              <a:rPr lang="en-US" dirty="0"/>
              <a:t>console.log(</a:t>
            </a:r>
            <a:r>
              <a:rPr lang="en-US" dirty="0" err="1"/>
              <a:t>mycurrentDate</a:t>
            </a:r>
            <a:r>
              <a:rPr lang="en-US" dirty="0"/>
              <a:t>);</a:t>
            </a:r>
          </a:p>
          <a:p>
            <a:pPr marL="457200" lvl="1" indent="0">
              <a:buNone/>
            </a:pPr>
            <a:r>
              <a:rPr lang="en-US" dirty="0" err="1"/>
              <a:t>mycurrentDate.setMonth</a:t>
            </a:r>
            <a:r>
              <a:rPr lang="en-US" dirty="0"/>
              <a:t>(09);</a:t>
            </a:r>
          </a:p>
          <a:p>
            <a:pPr marL="457200" lvl="1" indent="0">
              <a:buNone/>
            </a:pPr>
            <a:r>
              <a:rPr lang="en-US" dirty="0"/>
              <a:t>console.log(</a:t>
            </a:r>
            <a:r>
              <a:rPr lang="en-US" dirty="0" err="1"/>
              <a:t>mycurrentDate</a:t>
            </a:r>
            <a:r>
              <a:rPr lang="en-US" dirty="0"/>
              <a:t>);</a:t>
            </a:r>
          </a:p>
          <a:p>
            <a:pPr marL="457200" lvl="1" indent="0">
              <a:buNone/>
            </a:pPr>
            <a:r>
              <a:rPr lang="en-US" dirty="0" err="1"/>
              <a:t>mycurrentDate.setHours</a:t>
            </a:r>
            <a:r>
              <a:rPr lang="en-US" dirty="0"/>
              <a:t>(09);</a:t>
            </a:r>
          </a:p>
          <a:p>
            <a:pPr marL="457200" lvl="1" indent="0">
              <a:buNone/>
            </a:pPr>
            <a:r>
              <a:rPr lang="en-US" dirty="0"/>
              <a:t>console.log(</a:t>
            </a:r>
            <a:r>
              <a:rPr lang="en-US" dirty="0" err="1"/>
              <a:t>mycurrentDate</a:t>
            </a:r>
            <a:r>
              <a:rPr lang="en-US" dirty="0"/>
              <a:t>);</a:t>
            </a:r>
          </a:p>
          <a:p>
            <a:pPr marL="457200" lvl="1" indent="0">
              <a:buNone/>
            </a:pPr>
            <a:r>
              <a:rPr lang="en-US" dirty="0"/>
              <a:t>console.log(</a:t>
            </a:r>
            <a:r>
              <a:rPr lang="en-US" dirty="0" err="1"/>
              <a:t>Date.now</a:t>
            </a:r>
            <a:r>
              <a:rPr lang="en-US" dirty="0"/>
              <a:t>());</a:t>
            </a:r>
          </a:p>
          <a:p>
            <a:pPr marL="457200" lvl="1" indent="0">
              <a:buNone/>
            </a:pPr>
            <a:r>
              <a:rPr lang="en-US" dirty="0"/>
              <a:t>console.log("Welcome Bhushan "+</a:t>
            </a:r>
            <a:r>
              <a:rPr lang="en-US" dirty="0" err="1"/>
              <a:t>mycurrentDate</a:t>
            </a:r>
            <a:r>
              <a:rPr lang="en-US" dirty="0"/>
              <a:t>);</a:t>
            </a:r>
          </a:p>
        </p:txBody>
      </p:sp>
    </p:spTree>
    <p:extLst>
      <p:ext uri="{BB962C8B-B14F-4D97-AF65-F5344CB8AC3E}">
        <p14:creationId xmlns:p14="http://schemas.microsoft.com/office/powerpoint/2010/main" val="2984741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CE4E-1AE4-47CB-BC6B-D2418D8BDC78}"/>
              </a:ext>
            </a:extLst>
          </p:cNvPr>
          <p:cNvSpPr>
            <a:spLocks noGrp="1"/>
          </p:cNvSpPr>
          <p:nvPr>
            <p:ph type="title"/>
          </p:nvPr>
        </p:nvSpPr>
        <p:spPr/>
        <p:txBody>
          <a:bodyPr/>
          <a:lstStyle/>
          <a:p>
            <a:r>
              <a:rPr lang="en-US" dirty="0"/>
              <a:t>String Methods in JS</a:t>
            </a:r>
            <a:endParaRPr lang="en-IN" dirty="0"/>
          </a:p>
        </p:txBody>
      </p:sp>
      <p:sp>
        <p:nvSpPr>
          <p:cNvPr id="3" name="Content Placeholder 2">
            <a:extLst>
              <a:ext uri="{FF2B5EF4-FFF2-40B4-BE49-F238E27FC236}">
                <a16:creationId xmlns:a16="http://schemas.microsoft.com/office/drawing/2014/main" id="{D1CC59E4-A118-4EF1-9D13-13FB424FA0A3}"/>
              </a:ext>
            </a:extLst>
          </p:cNvPr>
          <p:cNvSpPr>
            <a:spLocks noGrp="1"/>
          </p:cNvSpPr>
          <p:nvPr>
            <p:ph idx="1"/>
          </p:nvPr>
        </p:nvSpPr>
        <p:spPr/>
        <p:txBody>
          <a:bodyPr/>
          <a:lstStyle/>
          <a:p>
            <a:r>
              <a:rPr lang="en-US" dirty="0"/>
              <a:t>There are some methods for manipulating string.</a:t>
            </a:r>
          </a:p>
          <a:p>
            <a:pPr lvl="1"/>
            <a:r>
              <a:rPr lang="en-US" dirty="0"/>
              <a:t>Length()</a:t>
            </a:r>
          </a:p>
          <a:p>
            <a:pPr lvl="1"/>
            <a:r>
              <a:rPr lang="en-US" dirty="0"/>
              <a:t>Slice(start , end)</a:t>
            </a:r>
          </a:p>
          <a:p>
            <a:pPr lvl="1"/>
            <a:r>
              <a:rPr lang="en-US" dirty="0"/>
              <a:t>Substring(start , end);</a:t>
            </a:r>
          </a:p>
          <a:p>
            <a:pPr lvl="1"/>
            <a:r>
              <a:rPr lang="en-US" dirty="0" err="1"/>
              <a:t>Substr</a:t>
            </a:r>
            <a:r>
              <a:rPr lang="en-US" dirty="0"/>
              <a:t>( start , end);</a:t>
            </a:r>
          </a:p>
          <a:p>
            <a:pPr lvl="1"/>
            <a:r>
              <a:rPr lang="en-US" dirty="0"/>
              <a:t>Replace(</a:t>
            </a:r>
            <a:r>
              <a:rPr lang="en-US" dirty="0" err="1"/>
              <a:t>oldvalue</a:t>
            </a:r>
            <a:r>
              <a:rPr lang="en-US" dirty="0"/>
              <a:t> , </a:t>
            </a:r>
            <a:r>
              <a:rPr lang="en-US" dirty="0" err="1"/>
              <a:t>newValue</a:t>
            </a:r>
            <a:r>
              <a:rPr lang="en-US" dirty="0"/>
              <a:t>);</a:t>
            </a:r>
          </a:p>
          <a:p>
            <a:pPr lvl="1"/>
            <a:r>
              <a:rPr lang="en-US" dirty="0" err="1"/>
              <a:t>toUpperCase</a:t>
            </a:r>
            <a:r>
              <a:rPr lang="en-US" dirty="0"/>
              <a:t>() and </a:t>
            </a:r>
            <a:r>
              <a:rPr lang="en-US" dirty="0" err="1"/>
              <a:t>toLowerCase</a:t>
            </a:r>
            <a:r>
              <a:rPr lang="en-US" dirty="0"/>
              <a:t>()</a:t>
            </a:r>
          </a:p>
          <a:p>
            <a:pPr lvl="1"/>
            <a:r>
              <a:rPr lang="en-US" dirty="0" err="1"/>
              <a:t>Concat</a:t>
            </a:r>
            <a:r>
              <a:rPr lang="en-US" dirty="0"/>
              <a:t>()</a:t>
            </a:r>
          </a:p>
          <a:p>
            <a:pPr lvl="1"/>
            <a:r>
              <a:rPr lang="en-US" dirty="0"/>
              <a:t>Trim()</a:t>
            </a:r>
          </a:p>
          <a:p>
            <a:pPr lvl="1"/>
            <a:r>
              <a:rPr lang="en-US" dirty="0" err="1"/>
              <a:t>charAt</a:t>
            </a:r>
            <a:r>
              <a:rPr lang="en-US" dirty="0"/>
              <a:t>()</a:t>
            </a:r>
          </a:p>
          <a:p>
            <a:pPr lvl="1"/>
            <a:endParaRPr lang="en-IN" dirty="0"/>
          </a:p>
        </p:txBody>
      </p:sp>
    </p:spTree>
    <p:extLst>
      <p:ext uri="{BB962C8B-B14F-4D97-AF65-F5344CB8AC3E}">
        <p14:creationId xmlns:p14="http://schemas.microsoft.com/office/powerpoint/2010/main" val="415722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564C-E697-4D9B-9350-E13033A8462E}"/>
              </a:ext>
            </a:extLst>
          </p:cNvPr>
          <p:cNvSpPr>
            <a:spLocks noGrp="1"/>
          </p:cNvSpPr>
          <p:nvPr>
            <p:ph type="title"/>
          </p:nvPr>
        </p:nvSpPr>
        <p:spPr>
          <a:xfrm>
            <a:off x="0" y="-302532"/>
            <a:ext cx="10515600" cy="1325563"/>
          </a:xfrm>
        </p:spPr>
        <p:txBody>
          <a:bodyPr/>
          <a:lstStyle/>
          <a:p>
            <a:r>
              <a:rPr lang="en-US" dirty="0"/>
              <a:t>Optional Parameter</a:t>
            </a:r>
          </a:p>
        </p:txBody>
      </p:sp>
      <p:sp>
        <p:nvSpPr>
          <p:cNvPr id="3" name="Content Placeholder 2">
            <a:extLst>
              <a:ext uri="{FF2B5EF4-FFF2-40B4-BE49-F238E27FC236}">
                <a16:creationId xmlns:a16="http://schemas.microsoft.com/office/drawing/2014/main" id="{1E38E8FC-F79E-417A-9030-02318D53CCD8}"/>
              </a:ext>
            </a:extLst>
          </p:cNvPr>
          <p:cNvSpPr>
            <a:spLocks noGrp="1"/>
          </p:cNvSpPr>
          <p:nvPr>
            <p:ph idx="1"/>
          </p:nvPr>
        </p:nvSpPr>
        <p:spPr>
          <a:xfrm>
            <a:off x="0" y="635454"/>
            <a:ext cx="12192000" cy="6222546"/>
          </a:xfrm>
        </p:spPr>
        <p:txBody>
          <a:bodyPr/>
          <a:lstStyle/>
          <a:p>
            <a:r>
              <a:rPr lang="en-US" dirty="0"/>
              <a:t>Here we will handle both conditions</a:t>
            </a:r>
          </a:p>
          <a:p>
            <a:pPr lvl="1"/>
            <a:r>
              <a:rPr lang="en-US" dirty="0"/>
              <a:t>Condition 1: If arguments less than parameters provided.</a:t>
            </a:r>
          </a:p>
          <a:p>
            <a:pPr lvl="1"/>
            <a:r>
              <a:rPr lang="en-US" dirty="0"/>
              <a:t>Condition 2: If arguments more than parameters.</a:t>
            </a:r>
          </a:p>
          <a:p>
            <a:pPr lvl="2"/>
            <a:r>
              <a:rPr lang="en-US" dirty="0"/>
              <a:t>Here we can handle this situation by two ways</a:t>
            </a:r>
          </a:p>
          <a:p>
            <a:pPr lvl="3"/>
            <a:r>
              <a:rPr lang="en-US" dirty="0"/>
              <a:t>Explicitly declare variable and assign vales.</a:t>
            </a:r>
          </a:p>
          <a:p>
            <a:pPr lvl="3"/>
            <a:r>
              <a:rPr lang="en-US" dirty="0"/>
              <a:t>Throws an error if arguments more than parameters.</a:t>
            </a:r>
          </a:p>
        </p:txBody>
      </p:sp>
      <p:sp>
        <p:nvSpPr>
          <p:cNvPr id="4" name="Rectangle 3">
            <a:extLst>
              <a:ext uri="{FF2B5EF4-FFF2-40B4-BE49-F238E27FC236}">
                <a16:creationId xmlns:a16="http://schemas.microsoft.com/office/drawing/2014/main" id="{8A183586-26EC-4287-B4B3-CF58E0A6EF9E}"/>
              </a:ext>
            </a:extLst>
          </p:cNvPr>
          <p:cNvSpPr/>
          <p:nvPr/>
        </p:nvSpPr>
        <p:spPr>
          <a:xfrm>
            <a:off x="0" y="2931886"/>
            <a:ext cx="4746171" cy="39261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function </a:t>
            </a:r>
            <a:r>
              <a:rPr lang="en-US" dirty="0" err="1"/>
              <a:t>displayNumbers</a:t>
            </a:r>
            <a:r>
              <a:rPr lang="en-US" dirty="0"/>
              <a:t>(num1, num2, num3) {</a:t>
            </a:r>
          </a:p>
          <a:p>
            <a:r>
              <a:rPr lang="pt-BR" dirty="0"/>
              <a:t>//handling condition 1</a:t>
            </a:r>
          </a:p>
          <a:p>
            <a:r>
              <a:rPr lang="pt-BR" dirty="0"/>
              <a:t>    num3 = num3 || 20;</a:t>
            </a:r>
          </a:p>
          <a:p>
            <a:r>
              <a:rPr lang="pt-BR" dirty="0"/>
              <a:t>    console.log(num1, num2, num3);</a:t>
            </a:r>
          </a:p>
          <a:p>
            <a:r>
              <a:rPr lang="en-US" dirty="0"/>
              <a:t>}</a:t>
            </a:r>
          </a:p>
          <a:p>
            <a:r>
              <a:rPr lang="en-US" dirty="0"/>
              <a:t>function </a:t>
            </a:r>
            <a:r>
              <a:rPr lang="en-US" dirty="0" err="1"/>
              <a:t>displayNumbers</a:t>
            </a:r>
            <a:r>
              <a:rPr lang="en-US" dirty="0"/>
              <a:t>(num1, num2, num3) {</a:t>
            </a:r>
          </a:p>
          <a:p>
            <a:r>
              <a:rPr lang="en-US" dirty="0"/>
              <a:t> //condition 2 way 1</a:t>
            </a:r>
          </a:p>
          <a:p>
            <a:r>
              <a:rPr lang="en-US" dirty="0"/>
              <a:t>    var </a:t>
            </a:r>
            <a:r>
              <a:rPr lang="en-US" dirty="0" err="1"/>
              <a:t>fourthVal</a:t>
            </a:r>
            <a:r>
              <a:rPr lang="en-US" dirty="0"/>
              <a:t> = arguments[3];</a:t>
            </a:r>
          </a:p>
          <a:p>
            <a:r>
              <a:rPr lang="en-US" dirty="0"/>
              <a:t>    var </a:t>
            </a:r>
            <a:r>
              <a:rPr lang="en-US" dirty="0" err="1"/>
              <a:t>fifthVal</a:t>
            </a:r>
            <a:r>
              <a:rPr lang="en-US" dirty="0"/>
              <a:t> = arguments[4];</a:t>
            </a:r>
          </a:p>
          <a:p>
            <a:r>
              <a:rPr lang="en-US" dirty="0"/>
              <a:t>    console.log(</a:t>
            </a:r>
            <a:r>
              <a:rPr lang="en-US" dirty="0" err="1"/>
              <a:t>fourthVal</a:t>
            </a:r>
            <a:r>
              <a:rPr lang="en-US" dirty="0"/>
              <a:t>);</a:t>
            </a:r>
          </a:p>
          <a:p>
            <a:r>
              <a:rPr lang="en-US" dirty="0"/>
              <a:t>    console.log(</a:t>
            </a:r>
            <a:r>
              <a:rPr lang="en-US" dirty="0" err="1"/>
              <a:t>fifthVal</a:t>
            </a:r>
            <a:r>
              <a:rPr lang="en-US" dirty="0"/>
              <a:t>);</a:t>
            </a:r>
          </a:p>
          <a:p>
            <a:r>
              <a:rPr lang="en-US" dirty="0"/>
              <a:t>}</a:t>
            </a:r>
          </a:p>
        </p:txBody>
      </p:sp>
      <p:sp>
        <p:nvSpPr>
          <p:cNvPr id="6" name="Rectangle 5">
            <a:extLst>
              <a:ext uri="{FF2B5EF4-FFF2-40B4-BE49-F238E27FC236}">
                <a16:creationId xmlns:a16="http://schemas.microsoft.com/office/drawing/2014/main" id="{7ACEFABA-1309-48D4-8B13-33DFCB55D380}"/>
              </a:ext>
            </a:extLst>
          </p:cNvPr>
          <p:cNvSpPr/>
          <p:nvPr/>
        </p:nvSpPr>
        <p:spPr>
          <a:xfrm>
            <a:off x="5500914" y="3175000"/>
            <a:ext cx="6691086" cy="171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function </a:t>
            </a:r>
            <a:r>
              <a:rPr lang="en-US" dirty="0" err="1"/>
              <a:t>displayNumbers</a:t>
            </a:r>
            <a:r>
              <a:rPr lang="en-US" dirty="0"/>
              <a:t>(num1, num2, num3) {</a:t>
            </a:r>
          </a:p>
          <a:p>
            <a:r>
              <a:rPr lang="en-US" dirty="0"/>
              <a:t>    if (</a:t>
            </a:r>
            <a:r>
              <a:rPr lang="en-US" dirty="0" err="1"/>
              <a:t>arguments.length</a:t>
            </a:r>
            <a:r>
              <a:rPr lang="en-US" dirty="0"/>
              <a:t> &lt; 3) {</a:t>
            </a:r>
          </a:p>
          <a:p>
            <a:r>
              <a:rPr lang="en-US" dirty="0"/>
              <a:t>        throw new Error('Invalid number of Arguments')</a:t>
            </a:r>
          </a:p>
          <a:p>
            <a:r>
              <a:rPr lang="en-US" dirty="0"/>
              <a:t>    }</a:t>
            </a:r>
          </a:p>
          <a:p>
            <a:endParaRPr lang="en-US" dirty="0"/>
          </a:p>
          <a:p>
            <a:r>
              <a:rPr lang="en-US" dirty="0"/>
              <a:t>}</a:t>
            </a:r>
          </a:p>
        </p:txBody>
      </p:sp>
    </p:spTree>
    <p:extLst>
      <p:ext uri="{BB962C8B-B14F-4D97-AF65-F5344CB8AC3E}">
        <p14:creationId xmlns:p14="http://schemas.microsoft.com/office/powerpoint/2010/main" val="20574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1000"/>
                                        <p:tgtEl>
                                          <p:spTgt spid="4">
                                            <p:txEl>
                                              <p:pRg st="0" end="0"/>
                                            </p:txEl>
                                          </p:spTgt>
                                        </p:tgtEl>
                                      </p:cBhvr>
                                    </p:animEffect>
                                    <p:anim calcmode="lin" valueType="num">
                                      <p:cBhvr>
                                        <p:cTn id="4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0" end="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1000"/>
                                        <p:tgtEl>
                                          <p:spTgt spid="4">
                                            <p:txEl>
                                              <p:pRg st="4" end="4"/>
                                            </p:txEl>
                                          </p:spTgt>
                                        </p:tgtEl>
                                      </p:cBhvr>
                                    </p:animEffect>
                                    <p:anim calcmode="lin" valueType="num">
                                      <p:cBhvr>
                                        <p:cTn id="5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fade">
                                      <p:cBhvr>
                                        <p:cTn id="60" dur="1000"/>
                                        <p:tgtEl>
                                          <p:spTgt spid="4">
                                            <p:txEl>
                                              <p:pRg st="1" end="1"/>
                                            </p:txEl>
                                          </p:spTgt>
                                        </p:tgtEl>
                                      </p:cBhvr>
                                    </p:animEffect>
                                    <p:anim calcmode="lin" valueType="num">
                                      <p:cBhvr>
                                        <p:cTn id="6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1000"/>
                                        <p:tgtEl>
                                          <p:spTgt spid="4">
                                            <p:txEl>
                                              <p:pRg st="2" end="2"/>
                                            </p:txEl>
                                          </p:spTgt>
                                        </p:tgtEl>
                                      </p:cBhvr>
                                    </p:animEffect>
                                    <p:anim calcmode="lin" valueType="num">
                                      <p:cBhvr>
                                        <p:cTn id="6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4">
                                            <p:txEl>
                                              <p:pRg st="3" end="3"/>
                                            </p:txEl>
                                          </p:spTgt>
                                        </p:tgtEl>
                                        <p:attrNameLst>
                                          <p:attrName>style.visibility</p:attrName>
                                        </p:attrNameLst>
                                      </p:cBhvr>
                                      <p:to>
                                        <p:strVal val="visible"/>
                                      </p:to>
                                    </p:set>
                                    <p:animEffect transition="in" filter="fade">
                                      <p:cBhvr>
                                        <p:cTn id="74" dur="1000"/>
                                        <p:tgtEl>
                                          <p:spTgt spid="4">
                                            <p:txEl>
                                              <p:pRg st="3" end="3"/>
                                            </p:txEl>
                                          </p:spTgt>
                                        </p:tgtEl>
                                      </p:cBhvr>
                                    </p:animEffect>
                                    <p:anim calcmode="lin" valueType="num">
                                      <p:cBhvr>
                                        <p:cTn id="7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
                                            <p:txEl>
                                              <p:pRg st="5" end="5"/>
                                            </p:txEl>
                                          </p:spTgt>
                                        </p:tgtEl>
                                        <p:attrNameLst>
                                          <p:attrName>style.visibility</p:attrName>
                                        </p:attrNameLst>
                                      </p:cBhvr>
                                      <p:to>
                                        <p:strVal val="visible"/>
                                      </p:to>
                                    </p:set>
                                    <p:animEffect transition="in" filter="fade">
                                      <p:cBhvr>
                                        <p:cTn id="81" dur="1000"/>
                                        <p:tgtEl>
                                          <p:spTgt spid="4">
                                            <p:txEl>
                                              <p:pRg st="5" end="5"/>
                                            </p:txEl>
                                          </p:spTgt>
                                        </p:tgtEl>
                                      </p:cBhvr>
                                    </p:animEffect>
                                    <p:anim calcmode="lin" valueType="num">
                                      <p:cBhvr>
                                        <p:cTn id="8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4">
                                            <p:txEl>
                                              <p:pRg st="11" end="11"/>
                                            </p:txEl>
                                          </p:spTgt>
                                        </p:tgtEl>
                                        <p:attrNameLst>
                                          <p:attrName>style.visibility</p:attrName>
                                        </p:attrNameLst>
                                      </p:cBhvr>
                                      <p:to>
                                        <p:strVal val="visible"/>
                                      </p:to>
                                    </p:set>
                                    <p:animEffect transition="in" filter="fade">
                                      <p:cBhvr>
                                        <p:cTn id="86" dur="1000"/>
                                        <p:tgtEl>
                                          <p:spTgt spid="4">
                                            <p:txEl>
                                              <p:pRg st="11" end="11"/>
                                            </p:txEl>
                                          </p:spTgt>
                                        </p:tgtEl>
                                      </p:cBhvr>
                                    </p:animEffect>
                                    <p:anim calcmode="lin" valueType="num">
                                      <p:cBhvr>
                                        <p:cTn id="8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Effect transition="in" filter="fade">
                                      <p:cBhvr>
                                        <p:cTn id="93" dur="1000"/>
                                        <p:tgtEl>
                                          <p:spTgt spid="4">
                                            <p:txEl>
                                              <p:pRg st="6" end="6"/>
                                            </p:txEl>
                                          </p:spTgt>
                                        </p:tgtEl>
                                      </p:cBhvr>
                                    </p:animEffect>
                                    <p:anim calcmode="lin" valueType="num">
                                      <p:cBhvr>
                                        <p:cTn id="9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4">
                                            <p:txEl>
                                              <p:pRg st="7" end="7"/>
                                            </p:txEl>
                                          </p:spTgt>
                                        </p:tgtEl>
                                        <p:attrNameLst>
                                          <p:attrName>style.visibility</p:attrName>
                                        </p:attrNameLst>
                                      </p:cBhvr>
                                      <p:to>
                                        <p:strVal val="visible"/>
                                      </p:to>
                                    </p:set>
                                    <p:animEffect transition="in" filter="fade">
                                      <p:cBhvr>
                                        <p:cTn id="100" dur="1000"/>
                                        <p:tgtEl>
                                          <p:spTgt spid="4">
                                            <p:txEl>
                                              <p:pRg st="7" end="7"/>
                                            </p:txEl>
                                          </p:spTgt>
                                        </p:tgtEl>
                                      </p:cBhvr>
                                    </p:animEffect>
                                    <p:anim calcmode="lin" valueType="num">
                                      <p:cBhvr>
                                        <p:cTn id="10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02"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1000"/>
                                        <p:tgtEl>
                                          <p:spTgt spid="4">
                                            <p:txEl>
                                              <p:pRg st="8" end="8"/>
                                            </p:txEl>
                                          </p:spTgt>
                                        </p:tgtEl>
                                      </p:cBhvr>
                                    </p:animEffect>
                                    <p:anim calcmode="lin" valueType="num">
                                      <p:cBhvr>
                                        <p:cTn id="10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0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4">
                                            <p:txEl>
                                              <p:pRg st="9" end="9"/>
                                            </p:txEl>
                                          </p:spTgt>
                                        </p:tgtEl>
                                        <p:attrNameLst>
                                          <p:attrName>style.visibility</p:attrName>
                                        </p:attrNameLst>
                                      </p:cBhvr>
                                      <p:to>
                                        <p:strVal val="visible"/>
                                      </p:to>
                                    </p:set>
                                    <p:animEffect transition="in" filter="fade">
                                      <p:cBhvr>
                                        <p:cTn id="114" dur="1000"/>
                                        <p:tgtEl>
                                          <p:spTgt spid="4">
                                            <p:txEl>
                                              <p:pRg st="9" end="9"/>
                                            </p:txEl>
                                          </p:spTgt>
                                        </p:tgtEl>
                                      </p:cBhvr>
                                    </p:animEffect>
                                    <p:anim calcmode="lin" valueType="num">
                                      <p:cBhvr>
                                        <p:cTn id="11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16"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4">
                                            <p:txEl>
                                              <p:pRg st="10" end="10"/>
                                            </p:txEl>
                                          </p:spTgt>
                                        </p:tgtEl>
                                        <p:attrNameLst>
                                          <p:attrName>style.visibility</p:attrName>
                                        </p:attrNameLst>
                                      </p:cBhvr>
                                      <p:to>
                                        <p:strVal val="visible"/>
                                      </p:to>
                                    </p:set>
                                    <p:animEffect transition="in" filter="fade">
                                      <p:cBhvr>
                                        <p:cTn id="121" dur="1000"/>
                                        <p:tgtEl>
                                          <p:spTgt spid="4">
                                            <p:txEl>
                                              <p:pRg st="10" end="10"/>
                                            </p:txEl>
                                          </p:spTgt>
                                        </p:tgtEl>
                                      </p:cBhvr>
                                    </p:animEffect>
                                    <p:anim calcmode="lin" valueType="num">
                                      <p:cBhvr>
                                        <p:cTn id="12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6">
                                            <p:txEl>
                                              <p:pRg st="0" end="0"/>
                                            </p:txEl>
                                          </p:spTgt>
                                        </p:tgtEl>
                                        <p:attrNameLst>
                                          <p:attrName>style.visibility</p:attrName>
                                        </p:attrNameLst>
                                      </p:cBhvr>
                                      <p:to>
                                        <p:strVal val="visible"/>
                                      </p:to>
                                    </p:set>
                                    <p:anim calcmode="lin" valueType="num">
                                      <p:cBhvr additive="base">
                                        <p:cTn id="1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6">
                                            <p:txEl>
                                              <p:pRg st="5" end="5"/>
                                            </p:txEl>
                                          </p:spTgt>
                                        </p:tgtEl>
                                        <p:attrNameLst>
                                          <p:attrName>style.visibility</p:attrName>
                                        </p:attrNameLst>
                                      </p:cBhvr>
                                      <p:to>
                                        <p:strVal val="visible"/>
                                      </p:to>
                                    </p:set>
                                    <p:anim calcmode="lin" valueType="num">
                                      <p:cBhvr additive="base">
                                        <p:cTn id="1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6">
                                            <p:txEl>
                                              <p:pRg st="1" end="1"/>
                                            </p:txEl>
                                          </p:spTgt>
                                        </p:tgtEl>
                                        <p:attrNameLst>
                                          <p:attrName>style.visibility</p:attrName>
                                        </p:attrNameLst>
                                      </p:cBhvr>
                                      <p:to>
                                        <p:strVal val="visible"/>
                                      </p:to>
                                    </p:set>
                                    <p:animEffect transition="in" filter="fade">
                                      <p:cBhvr>
                                        <p:cTn id="138" dur="1000"/>
                                        <p:tgtEl>
                                          <p:spTgt spid="6">
                                            <p:txEl>
                                              <p:pRg st="1" end="1"/>
                                            </p:txEl>
                                          </p:spTgt>
                                        </p:tgtEl>
                                      </p:cBhvr>
                                    </p:animEffect>
                                    <p:anim calcmode="lin" valueType="num">
                                      <p:cBhvr>
                                        <p:cTn id="13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6">
                                            <p:txEl>
                                              <p:pRg st="2" end="2"/>
                                            </p:txEl>
                                          </p:spTgt>
                                        </p:tgtEl>
                                        <p:attrNameLst>
                                          <p:attrName>style.visibility</p:attrName>
                                        </p:attrNameLst>
                                      </p:cBhvr>
                                      <p:to>
                                        <p:strVal val="visible"/>
                                      </p:to>
                                    </p:set>
                                    <p:animEffect transition="in" filter="fade">
                                      <p:cBhvr>
                                        <p:cTn id="143" dur="1000"/>
                                        <p:tgtEl>
                                          <p:spTgt spid="6">
                                            <p:txEl>
                                              <p:pRg st="2" end="2"/>
                                            </p:txEl>
                                          </p:spTgt>
                                        </p:tgtEl>
                                      </p:cBhvr>
                                    </p:animEffect>
                                    <p:anim calcmode="lin" valueType="num">
                                      <p:cBhvr>
                                        <p:cTn id="14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6">
                                            <p:txEl>
                                              <p:pRg st="3" end="3"/>
                                            </p:txEl>
                                          </p:spTgt>
                                        </p:tgtEl>
                                        <p:attrNameLst>
                                          <p:attrName>style.visibility</p:attrName>
                                        </p:attrNameLst>
                                      </p:cBhvr>
                                      <p:to>
                                        <p:strVal val="visible"/>
                                      </p:to>
                                    </p:set>
                                    <p:animEffect transition="in" filter="fade">
                                      <p:cBhvr>
                                        <p:cTn id="148" dur="1000"/>
                                        <p:tgtEl>
                                          <p:spTgt spid="6">
                                            <p:txEl>
                                              <p:pRg st="3" end="3"/>
                                            </p:txEl>
                                          </p:spTgt>
                                        </p:tgtEl>
                                      </p:cBhvr>
                                    </p:animEffect>
                                    <p:anim calcmode="lin" valueType="num">
                                      <p:cBhvr>
                                        <p:cTn id="14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5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83E2-2CD1-477B-BEF0-0815D23F01DC}"/>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212FA0DC-AEFC-44B8-8FAD-15115702A36A}"/>
              </a:ext>
            </a:extLst>
          </p:cNvPr>
          <p:cNvSpPr>
            <a:spLocks noGrp="1"/>
          </p:cNvSpPr>
          <p:nvPr>
            <p:ph idx="1"/>
          </p:nvPr>
        </p:nvSpPr>
        <p:spPr>
          <a:xfrm>
            <a:off x="493486" y="1494970"/>
            <a:ext cx="10860314" cy="5363029"/>
          </a:xfrm>
        </p:spPr>
        <p:txBody>
          <a:bodyPr>
            <a:normAutofit lnSpcReduction="10000"/>
          </a:bodyPr>
          <a:lstStyle/>
          <a:p>
            <a:pPr marL="457200" lvl="1" indent="0">
              <a:buNone/>
            </a:pPr>
            <a:r>
              <a:rPr lang="en-US" dirty="0"/>
              <a:t>const </a:t>
            </a:r>
            <a:r>
              <a:rPr lang="en-US" dirty="0" err="1"/>
              <a:t>empName</a:t>
            </a:r>
            <a:r>
              <a:rPr lang="en-US" dirty="0"/>
              <a:t> = "Bhushan";</a:t>
            </a:r>
          </a:p>
          <a:p>
            <a:pPr marL="457200" lvl="1" indent="0">
              <a:buNone/>
            </a:pPr>
            <a:r>
              <a:rPr lang="en-US" dirty="0"/>
              <a:t>console.log(</a:t>
            </a:r>
            <a:r>
              <a:rPr lang="en-US" dirty="0" err="1"/>
              <a:t>empName.length</a:t>
            </a:r>
            <a:r>
              <a:rPr lang="en-US" dirty="0"/>
              <a:t>);</a:t>
            </a:r>
          </a:p>
          <a:p>
            <a:pPr marL="457200" lvl="1" indent="0">
              <a:buNone/>
            </a:pPr>
            <a:r>
              <a:rPr lang="en-US" dirty="0"/>
              <a:t>const empName1 = "    Bhushan     ";</a:t>
            </a:r>
          </a:p>
          <a:p>
            <a:pPr marL="457200" lvl="1" indent="0">
              <a:buNone/>
            </a:pPr>
            <a:r>
              <a:rPr lang="en-US" dirty="0"/>
              <a:t>console.log(empName1.trim().length);</a:t>
            </a:r>
          </a:p>
          <a:p>
            <a:pPr marL="457200" lvl="1" indent="0">
              <a:buNone/>
            </a:pPr>
            <a:br>
              <a:rPr lang="en-US" dirty="0"/>
            </a:br>
            <a:r>
              <a:rPr lang="en-US" dirty="0"/>
              <a:t>console.log(</a:t>
            </a:r>
            <a:r>
              <a:rPr lang="en-US" dirty="0" err="1"/>
              <a:t>empName.toUpperCase</a:t>
            </a:r>
            <a:r>
              <a:rPr lang="en-US" dirty="0"/>
              <a:t>());</a:t>
            </a:r>
          </a:p>
          <a:p>
            <a:pPr marL="457200" lvl="1" indent="0">
              <a:buNone/>
            </a:pPr>
            <a:r>
              <a:rPr lang="en-US" dirty="0"/>
              <a:t>console.log(</a:t>
            </a:r>
            <a:r>
              <a:rPr lang="en-US" dirty="0" err="1"/>
              <a:t>empName.toLowerCase</a:t>
            </a:r>
            <a:r>
              <a:rPr lang="en-US" dirty="0"/>
              <a:t>());</a:t>
            </a:r>
          </a:p>
          <a:p>
            <a:pPr marL="457200" lvl="1" indent="0">
              <a:buNone/>
            </a:pPr>
            <a:r>
              <a:rPr lang="en-US" dirty="0"/>
              <a:t>const </a:t>
            </a:r>
            <a:r>
              <a:rPr lang="en-US" dirty="0" err="1"/>
              <a:t>empFullName</a:t>
            </a:r>
            <a:r>
              <a:rPr lang="en-US" dirty="0"/>
              <a:t>= </a:t>
            </a:r>
            <a:r>
              <a:rPr lang="en-US" dirty="0" err="1"/>
              <a:t>empName.concat</a:t>
            </a:r>
            <a:r>
              <a:rPr lang="en-US" dirty="0"/>
              <a:t>(" Kumar");</a:t>
            </a:r>
          </a:p>
          <a:p>
            <a:pPr marL="457200" lvl="1" indent="0">
              <a:buNone/>
            </a:pPr>
            <a:r>
              <a:rPr lang="en-US" dirty="0"/>
              <a:t>console.log(</a:t>
            </a:r>
            <a:r>
              <a:rPr lang="en-US" dirty="0" err="1"/>
              <a:t>empFullName</a:t>
            </a:r>
            <a:r>
              <a:rPr lang="en-US" dirty="0"/>
              <a:t>);</a:t>
            </a:r>
          </a:p>
          <a:p>
            <a:pPr marL="457200" lvl="1" indent="0">
              <a:buNone/>
            </a:pPr>
            <a:r>
              <a:rPr lang="en-US" dirty="0"/>
              <a:t>console.log(</a:t>
            </a:r>
            <a:r>
              <a:rPr lang="en-US" dirty="0" err="1"/>
              <a:t>empName.replace</a:t>
            </a:r>
            <a:r>
              <a:rPr lang="en-US" dirty="0"/>
              <a:t>("Bhushan","</a:t>
            </a:r>
            <a:r>
              <a:rPr lang="en-US" dirty="0" err="1"/>
              <a:t>Rakshit</a:t>
            </a:r>
            <a:r>
              <a:rPr lang="en-US" dirty="0"/>
              <a:t>"));</a:t>
            </a:r>
          </a:p>
          <a:p>
            <a:pPr marL="457200" lvl="1" indent="0">
              <a:buNone/>
            </a:pPr>
            <a:r>
              <a:rPr lang="en-US" dirty="0"/>
              <a:t>console.log(</a:t>
            </a:r>
            <a:r>
              <a:rPr lang="en-US" dirty="0" err="1"/>
              <a:t>empName.charAt</a:t>
            </a:r>
            <a:r>
              <a:rPr lang="en-US" dirty="0"/>
              <a:t>(2));</a:t>
            </a:r>
          </a:p>
          <a:p>
            <a:pPr marL="457200" lvl="1" indent="0">
              <a:buNone/>
            </a:pPr>
            <a:r>
              <a:rPr lang="en-US" dirty="0"/>
              <a:t>console.log(</a:t>
            </a:r>
            <a:r>
              <a:rPr lang="en-US" dirty="0" err="1"/>
              <a:t>empName.slice</a:t>
            </a:r>
            <a:r>
              <a:rPr lang="en-US" dirty="0"/>
              <a:t>(0,3));</a:t>
            </a:r>
          </a:p>
          <a:p>
            <a:pPr marL="457200" lvl="1" indent="0">
              <a:buNone/>
            </a:pPr>
            <a:r>
              <a:rPr lang="en-US" dirty="0"/>
              <a:t>console.log(</a:t>
            </a:r>
            <a:r>
              <a:rPr lang="en-US" dirty="0" err="1"/>
              <a:t>empName.substring</a:t>
            </a:r>
            <a:r>
              <a:rPr lang="en-US" dirty="0"/>
              <a:t>(2,6));</a:t>
            </a:r>
          </a:p>
          <a:p>
            <a:pPr marL="457200" lvl="1" indent="0">
              <a:buNone/>
            </a:pPr>
            <a:r>
              <a:rPr lang="en-US" dirty="0"/>
              <a:t>console.log(</a:t>
            </a:r>
            <a:r>
              <a:rPr lang="en-US" dirty="0" err="1"/>
              <a:t>empName.substr</a:t>
            </a:r>
            <a:r>
              <a:rPr lang="en-US" dirty="0"/>
              <a:t>(2,2));</a:t>
            </a:r>
          </a:p>
          <a:p>
            <a:endParaRPr lang="en-US" dirty="0"/>
          </a:p>
        </p:txBody>
      </p:sp>
    </p:spTree>
    <p:extLst>
      <p:ext uri="{BB962C8B-B14F-4D97-AF65-F5344CB8AC3E}">
        <p14:creationId xmlns:p14="http://schemas.microsoft.com/office/powerpoint/2010/main" val="1639419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5521-D9E9-4CF4-8AC5-9562BCD96085}"/>
              </a:ext>
            </a:extLst>
          </p:cNvPr>
          <p:cNvSpPr>
            <a:spLocks noGrp="1"/>
          </p:cNvSpPr>
          <p:nvPr>
            <p:ph type="title"/>
          </p:nvPr>
        </p:nvSpPr>
        <p:spPr/>
        <p:txBody>
          <a:bodyPr/>
          <a:lstStyle/>
          <a:p>
            <a:r>
              <a:rPr lang="en-US" dirty="0"/>
              <a:t>Number Methods</a:t>
            </a:r>
            <a:endParaRPr lang="en-IN" dirty="0"/>
          </a:p>
        </p:txBody>
      </p:sp>
      <p:sp>
        <p:nvSpPr>
          <p:cNvPr id="3" name="Content Placeholder 2">
            <a:extLst>
              <a:ext uri="{FF2B5EF4-FFF2-40B4-BE49-F238E27FC236}">
                <a16:creationId xmlns:a16="http://schemas.microsoft.com/office/drawing/2014/main" id="{C050CA39-6E94-4667-9ED9-F7FA23A6A42A}"/>
              </a:ext>
            </a:extLst>
          </p:cNvPr>
          <p:cNvSpPr>
            <a:spLocks noGrp="1"/>
          </p:cNvSpPr>
          <p:nvPr>
            <p:ph idx="1"/>
          </p:nvPr>
        </p:nvSpPr>
        <p:spPr/>
        <p:txBody>
          <a:bodyPr/>
          <a:lstStyle/>
          <a:p>
            <a:r>
              <a:rPr lang="en-IN" dirty="0"/>
              <a:t>The </a:t>
            </a:r>
            <a:r>
              <a:rPr lang="en-IN" dirty="0" err="1"/>
              <a:t>toString</a:t>
            </a:r>
            <a:r>
              <a:rPr lang="en-IN" dirty="0"/>
              <a:t>() Method </a:t>
            </a:r>
            <a:r>
              <a:rPr lang="en-IN" dirty="0">
                <a:sym typeface="Wingdings" panose="05000000000000000000" pitchFamily="2" charset="2"/>
              </a:rPr>
              <a:t>  </a:t>
            </a:r>
            <a:r>
              <a:rPr lang="en-US" dirty="0">
                <a:sym typeface="Wingdings" panose="05000000000000000000" pitchFamily="2" charset="2"/>
              </a:rPr>
              <a:t>The </a:t>
            </a:r>
            <a:r>
              <a:rPr lang="en-US" dirty="0" err="1">
                <a:sym typeface="Wingdings" panose="05000000000000000000" pitchFamily="2" charset="2"/>
              </a:rPr>
              <a:t>toString</a:t>
            </a:r>
            <a:r>
              <a:rPr lang="en-US" dirty="0">
                <a:sym typeface="Wingdings" panose="05000000000000000000" pitchFamily="2" charset="2"/>
              </a:rPr>
              <a:t>() method returns </a:t>
            </a:r>
            <a:r>
              <a:rPr lang="en-US" dirty="0" err="1">
                <a:sym typeface="Wingdings" panose="05000000000000000000" pitchFamily="2" charset="2"/>
              </a:rPr>
              <a:t>anumber</a:t>
            </a:r>
            <a:r>
              <a:rPr lang="en-US" dirty="0">
                <a:sym typeface="Wingdings" panose="05000000000000000000" pitchFamily="2" charset="2"/>
              </a:rPr>
              <a:t> as a string </a:t>
            </a:r>
          </a:p>
          <a:p>
            <a:r>
              <a:rPr lang="en-IN" dirty="0" err="1"/>
              <a:t>toFixed</a:t>
            </a:r>
            <a:r>
              <a:rPr lang="en-IN" dirty="0"/>
              <a:t>() Method </a:t>
            </a:r>
            <a:r>
              <a:rPr lang="en-IN" dirty="0">
                <a:sym typeface="Wingdings" panose="05000000000000000000" pitchFamily="2" charset="2"/>
              </a:rPr>
              <a:t></a:t>
            </a:r>
            <a:r>
              <a:rPr lang="en-US" dirty="0"/>
              <a:t>returns a string, with the number written with a specified number of decimals:</a:t>
            </a:r>
          </a:p>
          <a:p>
            <a:r>
              <a:rPr lang="en-US" dirty="0" err="1"/>
              <a:t>valueOf</a:t>
            </a:r>
            <a:r>
              <a:rPr lang="en-US" dirty="0"/>
              <a:t>() returns a number as a number. </a:t>
            </a:r>
          </a:p>
          <a:p>
            <a:r>
              <a:rPr lang="en-US" dirty="0"/>
              <a:t>Number() -can be used to convert JavaScript variables to numbers:</a:t>
            </a:r>
          </a:p>
          <a:p>
            <a:r>
              <a:rPr lang="en-US" dirty="0" err="1"/>
              <a:t>parseInt</a:t>
            </a:r>
            <a:r>
              <a:rPr lang="en-US" dirty="0"/>
              <a:t>() parses a string and returns a whole number. </a:t>
            </a:r>
          </a:p>
          <a:p>
            <a:r>
              <a:rPr lang="en-US" dirty="0" err="1"/>
              <a:t>parseFloat</a:t>
            </a:r>
            <a:r>
              <a:rPr lang="en-US" dirty="0"/>
              <a:t>() parses a string and returns a number. </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879768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7AD6-FEE3-44A7-A833-907354AEE60C}"/>
              </a:ext>
            </a:extLst>
          </p:cNvPr>
          <p:cNvSpPr>
            <a:spLocks noGrp="1"/>
          </p:cNvSpPr>
          <p:nvPr>
            <p:ph type="title"/>
          </p:nvPr>
        </p:nvSpPr>
        <p:spPr>
          <a:xfrm>
            <a:off x="-105229" y="0"/>
            <a:ext cx="10515600" cy="1325563"/>
          </a:xfrm>
        </p:spPr>
        <p:txBody>
          <a:bodyPr/>
          <a:lstStyle/>
          <a:p>
            <a:r>
              <a:rPr lang="en-US" dirty="0"/>
              <a:t>Number methods</a:t>
            </a:r>
          </a:p>
        </p:txBody>
      </p:sp>
      <p:sp>
        <p:nvSpPr>
          <p:cNvPr id="3" name="Content Placeholder 2">
            <a:extLst>
              <a:ext uri="{FF2B5EF4-FFF2-40B4-BE49-F238E27FC236}">
                <a16:creationId xmlns:a16="http://schemas.microsoft.com/office/drawing/2014/main" id="{83748B71-AD7D-465E-A569-9C8613F91CE3}"/>
              </a:ext>
            </a:extLst>
          </p:cNvPr>
          <p:cNvSpPr>
            <a:spLocks noGrp="1"/>
          </p:cNvSpPr>
          <p:nvPr>
            <p:ph idx="1"/>
          </p:nvPr>
        </p:nvSpPr>
        <p:spPr>
          <a:xfrm>
            <a:off x="0" y="972456"/>
            <a:ext cx="11353800" cy="5885543"/>
          </a:xfrm>
        </p:spPr>
        <p:txBody>
          <a:bodyPr>
            <a:normAutofit fontScale="85000" lnSpcReduction="20000"/>
          </a:bodyPr>
          <a:lstStyle/>
          <a:p>
            <a:r>
              <a:rPr lang="en-US" dirty="0"/>
              <a:t>//Numbers </a:t>
            </a:r>
          </a:p>
          <a:p>
            <a:pPr marL="457200" lvl="1" indent="0">
              <a:buNone/>
            </a:pPr>
            <a:r>
              <a:rPr lang="en-US" dirty="0"/>
              <a:t>const num1=512;</a:t>
            </a:r>
          </a:p>
          <a:p>
            <a:pPr marL="457200" lvl="1" indent="0">
              <a:buNone/>
            </a:pPr>
            <a:r>
              <a:rPr lang="en-US" dirty="0"/>
              <a:t>console.log(</a:t>
            </a:r>
            <a:r>
              <a:rPr lang="en-US" dirty="0" err="1"/>
              <a:t>typeof</a:t>
            </a:r>
            <a:r>
              <a:rPr lang="en-US" dirty="0"/>
              <a:t> num1);</a:t>
            </a:r>
          </a:p>
          <a:p>
            <a:pPr marL="457200" lvl="1" indent="0">
              <a:buNone/>
            </a:pPr>
            <a:r>
              <a:rPr lang="en-US" dirty="0"/>
              <a:t>console.log(</a:t>
            </a:r>
            <a:r>
              <a:rPr lang="en-US" dirty="0" err="1"/>
              <a:t>typeof</a:t>
            </a:r>
            <a:r>
              <a:rPr lang="en-US" dirty="0"/>
              <a:t> num1.toString());</a:t>
            </a:r>
          </a:p>
          <a:p>
            <a:pPr marL="457200" lvl="1" indent="0">
              <a:buNone/>
            </a:pPr>
            <a:r>
              <a:rPr lang="en-US" dirty="0"/>
              <a:t>console.log(</a:t>
            </a:r>
            <a:r>
              <a:rPr lang="en-US" dirty="0" err="1"/>
              <a:t>typeof</a:t>
            </a:r>
            <a:r>
              <a:rPr lang="en-US" dirty="0"/>
              <a:t> (500-348-2+23).</a:t>
            </a:r>
            <a:r>
              <a:rPr lang="en-US" dirty="0" err="1"/>
              <a:t>toString</a:t>
            </a:r>
            <a:r>
              <a:rPr lang="en-US" dirty="0"/>
              <a:t>());</a:t>
            </a:r>
          </a:p>
          <a:p>
            <a:pPr marL="457200" lvl="1" indent="0">
              <a:buNone/>
            </a:pPr>
            <a:r>
              <a:rPr lang="en-US" dirty="0"/>
              <a:t>const num2 = 56.87837483;</a:t>
            </a:r>
          </a:p>
          <a:p>
            <a:pPr marL="457200" lvl="1" indent="0">
              <a:buNone/>
            </a:pPr>
            <a:r>
              <a:rPr lang="en-US" dirty="0"/>
              <a:t>console.log(num2);</a:t>
            </a:r>
          </a:p>
          <a:p>
            <a:pPr marL="457200" lvl="1" indent="0">
              <a:buNone/>
            </a:pPr>
            <a:r>
              <a:rPr lang="en-US" dirty="0"/>
              <a:t>console.log(num2.toFixed(2));</a:t>
            </a:r>
          </a:p>
          <a:p>
            <a:pPr marL="457200" lvl="1" indent="0">
              <a:buNone/>
            </a:pPr>
            <a:r>
              <a:rPr lang="en-US" dirty="0"/>
              <a:t>console.log(num2.toFixed(4));</a:t>
            </a:r>
          </a:p>
          <a:p>
            <a:endParaRPr lang="en-US" dirty="0"/>
          </a:p>
          <a:p>
            <a:pPr marL="457200" lvl="1" indent="0">
              <a:buNone/>
            </a:pPr>
            <a:r>
              <a:rPr lang="en-US" dirty="0"/>
              <a:t>const num3 = 200;</a:t>
            </a:r>
          </a:p>
          <a:p>
            <a:pPr marL="457200" lvl="1" indent="0">
              <a:buNone/>
            </a:pPr>
            <a:r>
              <a:rPr lang="en-US" dirty="0"/>
              <a:t>console.log(num3.valueOf());</a:t>
            </a:r>
          </a:p>
          <a:p>
            <a:pPr marL="457200" lvl="1" indent="0">
              <a:buNone/>
            </a:pPr>
            <a:r>
              <a:rPr lang="en-US" dirty="0"/>
              <a:t>console.log((54*23+5653).</a:t>
            </a:r>
            <a:r>
              <a:rPr lang="en-US" dirty="0" err="1"/>
              <a:t>valueOf</a:t>
            </a:r>
            <a:r>
              <a:rPr lang="en-US" dirty="0"/>
              <a:t>());</a:t>
            </a:r>
          </a:p>
          <a:p>
            <a:pPr marL="457200" lvl="1" indent="0">
              <a:buNone/>
            </a:pPr>
            <a:r>
              <a:rPr lang="en-US" dirty="0"/>
              <a:t>console.log(Number(true));</a:t>
            </a:r>
          </a:p>
          <a:p>
            <a:pPr marL="457200" lvl="1" indent="0">
              <a:buNone/>
            </a:pPr>
            <a:r>
              <a:rPr lang="en-US" dirty="0"/>
              <a:t>console.log(Number(false));</a:t>
            </a:r>
          </a:p>
          <a:p>
            <a:endParaRPr lang="en-US" dirty="0"/>
          </a:p>
          <a:p>
            <a:pPr marL="457200" lvl="1" indent="0">
              <a:buNone/>
            </a:pPr>
            <a:r>
              <a:rPr lang="en-US" dirty="0"/>
              <a:t>console.log(</a:t>
            </a:r>
            <a:r>
              <a:rPr lang="en-US" dirty="0" err="1"/>
              <a:t>parseInt</a:t>
            </a:r>
            <a:r>
              <a:rPr lang="en-US" dirty="0"/>
              <a:t>(345.644343));</a:t>
            </a:r>
          </a:p>
          <a:p>
            <a:pPr marL="457200" lvl="1" indent="0">
              <a:buNone/>
            </a:pPr>
            <a:r>
              <a:rPr lang="en-US" dirty="0"/>
              <a:t>console.log(</a:t>
            </a:r>
            <a:r>
              <a:rPr lang="en-US" dirty="0" err="1"/>
              <a:t>parseInt</a:t>
            </a:r>
            <a:r>
              <a:rPr lang="en-US" dirty="0"/>
              <a:t>("1234"));</a:t>
            </a:r>
          </a:p>
          <a:p>
            <a:pPr marL="457200" lvl="1" indent="0">
              <a:buNone/>
            </a:pPr>
            <a:r>
              <a:rPr lang="en-US" dirty="0"/>
              <a:t>console.log(</a:t>
            </a:r>
            <a:r>
              <a:rPr lang="en-US" dirty="0" err="1"/>
              <a:t>typeof</a:t>
            </a:r>
            <a:r>
              <a:rPr lang="en-US" dirty="0"/>
              <a:t> </a:t>
            </a:r>
            <a:r>
              <a:rPr lang="en-US" dirty="0" err="1"/>
              <a:t>parseFloat</a:t>
            </a:r>
            <a:r>
              <a:rPr lang="en-US" dirty="0"/>
              <a:t>("1234"));</a:t>
            </a:r>
          </a:p>
          <a:p>
            <a:pPr marL="457200" lvl="1" indent="0">
              <a:buNone/>
            </a:pPr>
            <a:r>
              <a:rPr lang="en-US" dirty="0"/>
              <a:t>console.log(</a:t>
            </a:r>
            <a:r>
              <a:rPr lang="en-US" dirty="0" err="1"/>
              <a:t>parseFloat</a:t>
            </a:r>
            <a:r>
              <a:rPr lang="en-US" dirty="0"/>
              <a:t>(345.644343));</a:t>
            </a:r>
          </a:p>
        </p:txBody>
      </p:sp>
    </p:spTree>
    <p:extLst>
      <p:ext uri="{BB962C8B-B14F-4D97-AF65-F5344CB8AC3E}">
        <p14:creationId xmlns:p14="http://schemas.microsoft.com/office/powerpoint/2010/main" val="3865602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BA8-1384-480F-AF17-87321C2077F9}"/>
              </a:ext>
            </a:extLst>
          </p:cNvPr>
          <p:cNvSpPr>
            <a:spLocks noGrp="1"/>
          </p:cNvSpPr>
          <p:nvPr>
            <p:ph type="title"/>
          </p:nvPr>
        </p:nvSpPr>
        <p:spPr/>
        <p:txBody>
          <a:bodyPr/>
          <a:lstStyle/>
          <a:p>
            <a:r>
              <a:rPr lang="en-US" dirty="0"/>
              <a:t>Out of TOC</a:t>
            </a:r>
          </a:p>
        </p:txBody>
      </p:sp>
      <p:sp>
        <p:nvSpPr>
          <p:cNvPr id="3" name="Content Placeholder 2">
            <a:extLst>
              <a:ext uri="{FF2B5EF4-FFF2-40B4-BE49-F238E27FC236}">
                <a16:creationId xmlns:a16="http://schemas.microsoft.com/office/drawing/2014/main" id="{B69EB4D8-904F-4499-96B8-901FFFF79581}"/>
              </a:ext>
            </a:extLst>
          </p:cNvPr>
          <p:cNvSpPr>
            <a:spLocks noGrp="1"/>
          </p:cNvSpPr>
          <p:nvPr>
            <p:ph idx="1"/>
          </p:nvPr>
        </p:nvSpPr>
        <p:spPr>
          <a:xfrm>
            <a:off x="838200" y="1782082"/>
            <a:ext cx="10515600" cy="4351338"/>
          </a:xfrm>
        </p:spPr>
        <p:txBody>
          <a:bodyPr/>
          <a:lstStyle/>
          <a:p>
            <a:r>
              <a:rPr lang="en-US" dirty="0"/>
              <a:t>Understanding of Class:</a:t>
            </a:r>
          </a:p>
          <a:p>
            <a:pPr lvl="1"/>
            <a:r>
              <a:rPr lang="en-US" dirty="0"/>
              <a:t>We have seen concept of Class and object in our Programming concept training. We will try to implement class and respective object.</a:t>
            </a:r>
          </a:p>
          <a:p>
            <a:pPr lvl="1"/>
            <a:r>
              <a:rPr lang="en-US" dirty="0"/>
              <a:t>Scenario</a:t>
            </a:r>
            <a:r>
              <a:rPr lang="en-US" dirty="0">
                <a:sym typeface="Wingdings" panose="05000000000000000000" pitchFamily="2" charset="2"/>
              </a:rPr>
              <a:t> We have to create a class as Batch2Folks which will have respective characteristics and their behavior.</a:t>
            </a:r>
          </a:p>
          <a:p>
            <a:pPr lvl="1"/>
            <a:endParaRPr lang="en-US" dirty="0"/>
          </a:p>
        </p:txBody>
      </p:sp>
      <p:sp>
        <p:nvSpPr>
          <p:cNvPr id="4" name="Rectangle 3">
            <a:extLst>
              <a:ext uri="{FF2B5EF4-FFF2-40B4-BE49-F238E27FC236}">
                <a16:creationId xmlns:a16="http://schemas.microsoft.com/office/drawing/2014/main" id="{63F60FEA-3539-4DB6-AF83-0CF347D02802}"/>
              </a:ext>
            </a:extLst>
          </p:cNvPr>
          <p:cNvSpPr/>
          <p:nvPr/>
        </p:nvSpPr>
        <p:spPr>
          <a:xfrm>
            <a:off x="0" y="3744686"/>
            <a:ext cx="4513943" cy="31133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accent6">
                    <a:lumMod val="75000"/>
                  </a:schemeClr>
                </a:solidFill>
              </a:rPr>
              <a:t>class Batch2Folks {</a:t>
            </a:r>
          </a:p>
          <a:p>
            <a:r>
              <a:rPr lang="en-US" b="1" dirty="0">
                <a:solidFill>
                  <a:schemeClr val="accent6">
                    <a:lumMod val="75000"/>
                  </a:schemeClr>
                </a:solidFill>
              </a:rPr>
              <a:t>    </a:t>
            </a:r>
            <a:r>
              <a:rPr lang="en-US" b="1" dirty="0" err="1">
                <a:solidFill>
                  <a:schemeClr val="accent6">
                    <a:lumMod val="75000"/>
                  </a:schemeClr>
                </a:solidFill>
              </a:rPr>
              <a:t>ct_id</a:t>
            </a:r>
            <a:r>
              <a:rPr lang="en-US" b="1" dirty="0">
                <a:solidFill>
                  <a:schemeClr val="accent6">
                    <a:lumMod val="75000"/>
                  </a:schemeClr>
                </a:solidFill>
              </a:rPr>
              <a:t>;</a:t>
            </a:r>
          </a:p>
          <a:p>
            <a:r>
              <a:rPr lang="en-US" b="1" dirty="0">
                <a:solidFill>
                  <a:schemeClr val="accent6">
                    <a:lumMod val="75000"/>
                  </a:schemeClr>
                </a:solidFill>
              </a:rPr>
              <a:t>    </a:t>
            </a:r>
            <a:r>
              <a:rPr lang="en-US" b="1" dirty="0" err="1">
                <a:solidFill>
                  <a:schemeClr val="accent6">
                    <a:lumMod val="75000"/>
                  </a:schemeClr>
                </a:solidFill>
              </a:rPr>
              <a:t>emp_name</a:t>
            </a:r>
            <a:r>
              <a:rPr lang="en-US" b="1" dirty="0">
                <a:solidFill>
                  <a:schemeClr val="accent6">
                    <a:lumMod val="75000"/>
                  </a:schemeClr>
                </a:solidFill>
              </a:rPr>
              <a:t>;</a:t>
            </a:r>
          </a:p>
          <a:p>
            <a:r>
              <a:rPr lang="en-US" b="1" dirty="0">
                <a:solidFill>
                  <a:schemeClr val="accent6">
                    <a:lumMod val="75000"/>
                  </a:schemeClr>
                </a:solidFill>
              </a:rPr>
              <a:t>    </a:t>
            </a:r>
            <a:r>
              <a:rPr lang="en-US" b="1" dirty="0" err="1">
                <a:solidFill>
                  <a:schemeClr val="accent6">
                    <a:lumMod val="75000"/>
                  </a:schemeClr>
                </a:solidFill>
              </a:rPr>
              <a:t>emp_phone</a:t>
            </a:r>
            <a:r>
              <a:rPr lang="en-US" b="1" dirty="0">
                <a:solidFill>
                  <a:schemeClr val="accent6">
                    <a:lumMod val="75000"/>
                  </a:schemeClr>
                </a:solidFill>
              </a:rPr>
              <a:t>;</a:t>
            </a:r>
          </a:p>
          <a:p>
            <a:r>
              <a:rPr lang="en-US" b="1" dirty="0">
                <a:solidFill>
                  <a:srgbClr val="FF0000"/>
                </a:solidFill>
              </a:rPr>
              <a:t>constructor(</a:t>
            </a:r>
            <a:r>
              <a:rPr lang="en-US" b="1" dirty="0" err="1">
                <a:solidFill>
                  <a:srgbClr val="FF0000"/>
                </a:solidFill>
              </a:rPr>
              <a:t>ct_id</a:t>
            </a:r>
            <a:r>
              <a:rPr lang="en-US" b="1" dirty="0">
                <a:solidFill>
                  <a:srgbClr val="FF0000"/>
                </a:solidFill>
              </a:rPr>
              <a:t>, </a:t>
            </a:r>
            <a:r>
              <a:rPr lang="en-US" b="1" dirty="0" err="1">
                <a:solidFill>
                  <a:srgbClr val="FF0000"/>
                </a:solidFill>
              </a:rPr>
              <a:t>emp_name</a:t>
            </a:r>
            <a:r>
              <a:rPr lang="en-US" b="1" dirty="0">
                <a:solidFill>
                  <a:srgbClr val="FF0000"/>
                </a:solidFill>
              </a:rPr>
              <a:t>, </a:t>
            </a:r>
            <a:r>
              <a:rPr lang="en-US" b="1" dirty="0" err="1">
                <a:solidFill>
                  <a:srgbClr val="FF0000"/>
                </a:solidFill>
              </a:rPr>
              <a:t>emp_phone</a:t>
            </a:r>
            <a:r>
              <a:rPr lang="en-US" b="1" dirty="0">
                <a:solidFill>
                  <a:srgbClr val="FF0000"/>
                </a:solidFill>
              </a:rPr>
              <a:t>) {</a:t>
            </a:r>
          </a:p>
          <a:p>
            <a:r>
              <a:rPr lang="en-US" b="1" dirty="0">
                <a:solidFill>
                  <a:srgbClr val="FF0000"/>
                </a:solidFill>
              </a:rPr>
              <a:t>        </a:t>
            </a:r>
            <a:r>
              <a:rPr lang="en-US" b="1" dirty="0" err="1">
                <a:solidFill>
                  <a:srgbClr val="FF0000"/>
                </a:solidFill>
              </a:rPr>
              <a:t>this.ct_id</a:t>
            </a:r>
            <a:r>
              <a:rPr lang="en-US" b="1" dirty="0">
                <a:solidFill>
                  <a:srgbClr val="FF0000"/>
                </a:solidFill>
              </a:rPr>
              <a:t> = </a:t>
            </a:r>
            <a:r>
              <a:rPr lang="en-US" b="1" dirty="0" err="1">
                <a:solidFill>
                  <a:srgbClr val="FF0000"/>
                </a:solidFill>
              </a:rPr>
              <a:t>ct_id</a:t>
            </a:r>
            <a:r>
              <a:rPr lang="en-US" b="1" dirty="0">
                <a:solidFill>
                  <a:srgbClr val="FF0000"/>
                </a:solidFill>
              </a:rPr>
              <a:t>;</a:t>
            </a:r>
          </a:p>
          <a:p>
            <a:r>
              <a:rPr lang="en-US" b="1" dirty="0">
                <a:solidFill>
                  <a:srgbClr val="FF0000"/>
                </a:solidFill>
              </a:rPr>
              <a:t>        </a:t>
            </a:r>
            <a:r>
              <a:rPr lang="en-US" b="1" dirty="0" err="1">
                <a:solidFill>
                  <a:srgbClr val="FF0000"/>
                </a:solidFill>
              </a:rPr>
              <a:t>this.emp_name</a:t>
            </a:r>
            <a:r>
              <a:rPr lang="en-US" b="1" dirty="0">
                <a:solidFill>
                  <a:srgbClr val="FF0000"/>
                </a:solidFill>
              </a:rPr>
              <a:t> = </a:t>
            </a:r>
            <a:r>
              <a:rPr lang="en-US" b="1" dirty="0" err="1">
                <a:solidFill>
                  <a:srgbClr val="FF0000"/>
                </a:solidFill>
              </a:rPr>
              <a:t>emp_name</a:t>
            </a:r>
            <a:r>
              <a:rPr lang="en-US" b="1" dirty="0">
                <a:solidFill>
                  <a:srgbClr val="FF0000"/>
                </a:solidFill>
              </a:rPr>
              <a:t>;</a:t>
            </a:r>
          </a:p>
          <a:p>
            <a:r>
              <a:rPr lang="en-US" b="1" dirty="0">
                <a:solidFill>
                  <a:srgbClr val="FF0000"/>
                </a:solidFill>
              </a:rPr>
              <a:t>        </a:t>
            </a:r>
            <a:r>
              <a:rPr lang="en-US" b="1" dirty="0" err="1">
                <a:solidFill>
                  <a:srgbClr val="FF0000"/>
                </a:solidFill>
              </a:rPr>
              <a:t>this.emp_phone</a:t>
            </a:r>
            <a:r>
              <a:rPr lang="en-US" b="1" dirty="0">
                <a:solidFill>
                  <a:srgbClr val="FF0000"/>
                </a:solidFill>
              </a:rPr>
              <a:t> = </a:t>
            </a:r>
            <a:r>
              <a:rPr lang="en-US" b="1" dirty="0" err="1">
                <a:solidFill>
                  <a:srgbClr val="FF0000"/>
                </a:solidFill>
              </a:rPr>
              <a:t>emp_phone</a:t>
            </a:r>
            <a:r>
              <a:rPr lang="en-US" b="1" dirty="0">
                <a:solidFill>
                  <a:srgbClr val="FF0000"/>
                </a:solidFill>
              </a:rPr>
              <a:t>;</a:t>
            </a:r>
          </a:p>
          <a:p>
            <a:r>
              <a:rPr lang="en-US" b="1" dirty="0">
                <a:solidFill>
                  <a:srgbClr val="FF0000"/>
                </a:solidFill>
              </a:rPr>
              <a:t>    }</a:t>
            </a:r>
          </a:p>
          <a:p>
            <a:r>
              <a:rPr lang="en-US" b="1" dirty="0"/>
              <a:t>}</a:t>
            </a:r>
          </a:p>
        </p:txBody>
      </p:sp>
      <p:sp>
        <p:nvSpPr>
          <p:cNvPr id="5" name="Rectangle 4">
            <a:extLst>
              <a:ext uri="{FF2B5EF4-FFF2-40B4-BE49-F238E27FC236}">
                <a16:creationId xmlns:a16="http://schemas.microsoft.com/office/drawing/2014/main" id="{F68E5D6B-7778-4EE8-9558-B25DCA25573D}"/>
              </a:ext>
            </a:extLst>
          </p:cNvPr>
          <p:cNvSpPr/>
          <p:nvPr/>
        </p:nvSpPr>
        <p:spPr>
          <a:xfrm>
            <a:off x="4368800" y="3744686"/>
            <a:ext cx="7823200" cy="31133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err="1">
                <a:solidFill>
                  <a:schemeClr val="accent6">
                    <a:lumMod val="75000"/>
                  </a:schemeClr>
                </a:solidFill>
              </a:rPr>
              <a:t>displayInfo</a:t>
            </a:r>
            <a:r>
              <a:rPr lang="en-US" b="1" dirty="0">
                <a:solidFill>
                  <a:schemeClr val="accent6">
                    <a:lumMod val="75000"/>
                  </a:schemeClr>
                </a:solidFill>
              </a:rPr>
              <a:t>() {</a:t>
            </a:r>
          </a:p>
          <a:p>
            <a:r>
              <a:rPr lang="en-US" b="1" dirty="0">
                <a:solidFill>
                  <a:schemeClr val="accent6">
                    <a:lumMod val="75000"/>
                  </a:schemeClr>
                </a:solidFill>
              </a:rPr>
              <a:t>        </a:t>
            </a:r>
            <a:r>
              <a:rPr lang="en-US" b="1" dirty="0" err="1">
                <a:solidFill>
                  <a:schemeClr val="accent6">
                    <a:lumMod val="75000"/>
                  </a:schemeClr>
                </a:solidFill>
              </a:rPr>
              <a:t>document.write</a:t>
            </a:r>
            <a:r>
              <a:rPr lang="en-US" b="1" dirty="0">
                <a:solidFill>
                  <a:schemeClr val="accent6">
                    <a:lumMod val="75000"/>
                  </a:schemeClr>
                </a:solidFill>
              </a:rPr>
              <a:t>(`----------------Employee Info----------------&lt;</a:t>
            </a:r>
            <a:r>
              <a:rPr lang="en-US" b="1" dirty="0" err="1">
                <a:solidFill>
                  <a:schemeClr val="accent6">
                    <a:lumMod val="75000"/>
                  </a:schemeClr>
                </a:solidFill>
              </a:rPr>
              <a:t>br</a:t>
            </a:r>
            <a:r>
              <a:rPr lang="en-US" b="1" dirty="0">
                <a:solidFill>
                  <a:schemeClr val="accent6">
                    <a:lumMod val="75000"/>
                  </a:schemeClr>
                </a:solidFill>
              </a:rPr>
              <a:t>/&gt;`);</a:t>
            </a:r>
          </a:p>
          <a:p>
            <a:r>
              <a:rPr lang="en-US" b="1" dirty="0">
                <a:solidFill>
                  <a:schemeClr val="accent6">
                    <a:lumMod val="75000"/>
                  </a:schemeClr>
                </a:solidFill>
              </a:rPr>
              <a:t>        </a:t>
            </a:r>
            <a:r>
              <a:rPr lang="en-US" b="1" dirty="0" err="1">
                <a:solidFill>
                  <a:schemeClr val="accent6">
                    <a:lumMod val="75000"/>
                  </a:schemeClr>
                </a:solidFill>
              </a:rPr>
              <a:t>document.write</a:t>
            </a:r>
            <a:r>
              <a:rPr lang="en-US" b="1" dirty="0">
                <a:solidFill>
                  <a:schemeClr val="accent6">
                    <a:lumMod val="75000"/>
                  </a:schemeClr>
                </a:solidFill>
              </a:rPr>
              <a:t>(`&lt;/</a:t>
            </a:r>
            <a:r>
              <a:rPr lang="en-US" b="1" dirty="0" err="1">
                <a:solidFill>
                  <a:schemeClr val="accent6">
                    <a:lumMod val="75000"/>
                  </a:schemeClr>
                </a:solidFill>
              </a:rPr>
              <a:t>br</a:t>
            </a:r>
            <a:r>
              <a:rPr lang="en-US" b="1" dirty="0">
                <a:solidFill>
                  <a:schemeClr val="accent6">
                    <a:lumMod val="75000"/>
                  </a:schemeClr>
                </a:solidFill>
              </a:rPr>
              <a:t>&gt;ID of Employee=${</a:t>
            </a:r>
            <a:r>
              <a:rPr lang="en-US" b="1" dirty="0" err="1">
                <a:solidFill>
                  <a:schemeClr val="accent6">
                    <a:lumMod val="75000"/>
                  </a:schemeClr>
                </a:solidFill>
              </a:rPr>
              <a:t>this.ct_id</a:t>
            </a:r>
            <a:r>
              <a:rPr lang="en-US" b="1" dirty="0">
                <a:solidFill>
                  <a:schemeClr val="accent6">
                    <a:lumMod val="75000"/>
                  </a:schemeClr>
                </a:solidFill>
              </a:rPr>
              <a:t>} &lt;/</a:t>
            </a:r>
            <a:r>
              <a:rPr lang="en-US" b="1" dirty="0" err="1">
                <a:solidFill>
                  <a:schemeClr val="accent6">
                    <a:lumMod val="75000"/>
                  </a:schemeClr>
                </a:solidFill>
              </a:rPr>
              <a:t>br</a:t>
            </a:r>
            <a:r>
              <a:rPr lang="en-US" b="1" dirty="0">
                <a:solidFill>
                  <a:schemeClr val="accent6">
                    <a:lumMod val="75000"/>
                  </a:schemeClr>
                </a:solidFill>
              </a:rPr>
              <a:t>&gt; Name of Employee ${</a:t>
            </a:r>
            <a:r>
              <a:rPr lang="en-US" b="1" dirty="0" err="1">
                <a:solidFill>
                  <a:schemeClr val="accent6">
                    <a:lumMod val="75000"/>
                  </a:schemeClr>
                </a:solidFill>
              </a:rPr>
              <a:t>this.emp_name</a:t>
            </a:r>
            <a:r>
              <a:rPr lang="en-US" b="1" dirty="0">
                <a:solidFill>
                  <a:schemeClr val="accent6">
                    <a:lumMod val="75000"/>
                  </a:schemeClr>
                </a:solidFill>
              </a:rPr>
              <a:t>}&lt;/</a:t>
            </a:r>
            <a:r>
              <a:rPr lang="en-US" b="1" dirty="0" err="1">
                <a:solidFill>
                  <a:schemeClr val="accent6">
                    <a:lumMod val="75000"/>
                  </a:schemeClr>
                </a:solidFill>
              </a:rPr>
              <a:t>br</a:t>
            </a:r>
            <a:r>
              <a:rPr lang="en-US" b="1" dirty="0">
                <a:solidFill>
                  <a:schemeClr val="accent6">
                    <a:lumMod val="75000"/>
                  </a:schemeClr>
                </a:solidFill>
              </a:rPr>
              <a:t>&gt; Phone of Employee =${</a:t>
            </a:r>
            <a:r>
              <a:rPr lang="en-US" b="1" dirty="0" err="1">
                <a:solidFill>
                  <a:schemeClr val="accent6">
                    <a:lumMod val="75000"/>
                  </a:schemeClr>
                </a:solidFill>
              </a:rPr>
              <a:t>this.emp_phone</a:t>
            </a:r>
            <a:r>
              <a:rPr lang="en-US" b="1" dirty="0">
                <a:solidFill>
                  <a:schemeClr val="accent6">
                    <a:lumMod val="75000"/>
                  </a:schemeClr>
                </a:solidFill>
              </a:rPr>
              <a:t>}&lt;/</a:t>
            </a:r>
            <a:r>
              <a:rPr lang="en-US" b="1" dirty="0" err="1">
                <a:solidFill>
                  <a:schemeClr val="accent6">
                    <a:lumMod val="75000"/>
                  </a:schemeClr>
                </a:solidFill>
              </a:rPr>
              <a:t>br</a:t>
            </a:r>
            <a:r>
              <a:rPr lang="en-US" b="1" dirty="0">
                <a:solidFill>
                  <a:schemeClr val="accent6">
                    <a:lumMod val="75000"/>
                  </a:schemeClr>
                </a:solidFill>
              </a:rPr>
              <a:t>&gt;`);</a:t>
            </a:r>
          </a:p>
          <a:p>
            <a:r>
              <a:rPr lang="en-US" b="1" dirty="0">
                <a:solidFill>
                  <a:schemeClr val="accent6">
                    <a:lumMod val="75000"/>
                  </a:schemeClr>
                </a:solidFill>
              </a:rPr>
              <a:t>        </a:t>
            </a:r>
            <a:r>
              <a:rPr lang="en-US" b="1" dirty="0" err="1">
                <a:solidFill>
                  <a:schemeClr val="accent6">
                    <a:lumMod val="75000"/>
                  </a:schemeClr>
                </a:solidFill>
              </a:rPr>
              <a:t>document.write</a:t>
            </a:r>
            <a:r>
              <a:rPr lang="en-US" b="1" dirty="0">
                <a:solidFill>
                  <a:schemeClr val="accent6">
                    <a:lumMod val="75000"/>
                  </a:schemeClr>
                </a:solidFill>
              </a:rPr>
              <a:t>(`-------------------------------------------&lt;</a:t>
            </a:r>
            <a:r>
              <a:rPr lang="en-US" b="1" dirty="0" err="1">
                <a:solidFill>
                  <a:schemeClr val="accent6">
                    <a:lumMod val="75000"/>
                  </a:schemeClr>
                </a:solidFill>
              </a:rPr>
              <a:t>br</a:t>
            </a:r>
            <a:r>
              <a:rPr lang="en-US" b="1" dirty="0">
                <a:solidFill>
                  <a:schemeClr val="accent6">
                    <a:lumMod val="75000"/>
                  </a:schemeClr>
                </a:solidFill>
              </a:rPr>
              <a:t>/&gt;`)</a:t>
            </a:r>
          </a:p>
          <a:p>
            <a:r>
              <a:rPr lang="en-US" b="1" dirty="0">
                <a:solidFill>
                  <a:schemeClr val="accent6">
                    <a:lumMod val="75000"/>
                  </a:schemeClr>
                </a:solidFill>
              </a:rPr>
              <a:t>    }</a:t>
            </a:r>
          </a:p>
          <a:p>
            <a:r>
              <a:rPr lang="en-US" b="1" dirty="0" err="1">
                <a:solidFill>
                  <a:schemeClr val="accent6">
                    <a:lumMod val="75000"/>
                  </a:schemeClr>
                </a:solidFill>
              </a:rPr>
              <a:t>submitAssignments</a:t>
            </a:r>
            <a:r>
              <a:rPr lang="en-US" b="1" dirty="0">
                <a:solidFill>
                  <a:schemeClr val="accent6">
                    <a:lumMod val="75000"/>
                  </a:schemeClr>
                </a:solidFill>
              </a:rPr>
              <a:t>() {</a:t>
            </a:r>
          </a:p>
          <a:p>
            <a:r>
              <a:rPr lang="en-US" b="1" dirty="0">
                <a:solidFill>
                  <a:schemeClr val="accent6">
                    <a:lumMod val="75000"/>
                  </a:schemeClr>
                </a:solidFill>
              </a:rPr>
              <a:t>        </a:t>
            </a:r>
            <a:r>
              <a:rPr lang="en-US" b="1" dirty="0" err="1">
                <a:solidFill>
                  <a:schemeClr val="accent6">
                    <a:lumMod val="75000"/>
                  </a:schemeClr>
                </a:solidFill>
              </a:rPr>
              <a:t>document.write</a:t>
            </a:r>
            <a:r>
              <a:rPr lang="en-US" b="1" dirty="0">
                <a:solidFill>
                  <a:schemeClr val="accent6">
                    <a:lumMod val="75000"/>
                  </a:schemeClr>
                </a:solidFill>
              </a:rPr>
              <a:t>(`&lt;/</a:t>
            </a:r>
            <a:r>
              <a:rPr lang="en-US" b="1" dirty="0" err="1">
                <a:solidFill>
                  <a:schemeClr val="accent6">
                    <a:lumMod val="75000"/>
                  </a:schemeClr>
                </a:solidFill>
              </a:rPr>
              <a:t>br</a:t>
            </a:r>
            <a:r>
              <a:rPr lang="en-US" b="1" dirty="0">
                <a:solidFill>
                  <a:schemeClr val="accent6">
                    <a:lumMod val="75000"/>
                  </a:schemeClr>
                </a:solidFill>
              </a:rPr>
              <a:t>&gt;${</a:t>
            </a:r>
            <a:r>
              <a:rPr lang="en-US" b="1" dirty="0" err="1">
                <a:solidFill>
                  <a:schemeClr val="accent6">
                    <a:lumMod val="75000"/>
                  </a:schemeClr>
                </a:solidFill>
              </a:rPr>
              <a:t>this.emp_name</a:t>
            </a:r>
            <a:r>
              <a:rPr lang="en-US" b="1" dirty="0">
                <a:solidFill>
                  <a:schemeClr val="accent6">
                    <a:lumMod val="75000"/>
                  </a:schemeClr>
                </a:solidFill>
              </a:rPr>
              <a:t>} Submits assignments Everyday at 6pm&lt;/</a:t>
            </a:r>
            <a:r>
              <a:rPr lang="en-US" b="1" dirty="0" err="1">
                <a:solidFill>
                  <a:schemeClr val="accent6">
                    <a:lumMod val="75000"/>
                  </a:schemeClr>
                </a:solidFill>
              </a:rPr>
              <a:t>br</a:t>
            </a:r>
            <a:r>
              <a:rPr lang="en-US" b="1" dirty="0">
                <a:solidFill>
                  <a:schemeClr val="accent6">
                    <a:lumMod val="75000"/>
                  </a:schemeClr>
                </a:solidFill>
              </a:rPr>
              <a:t>&gt;`)</a:t>
            </a:r>
          </a:p>
          <a:p>
            <a:r>
              <a:rPr lang="en-US" b="1" dirty="0">
                <a:solidFill>
                  <a:schemeClr val="accent6">
                    <a:lumMod val="75000"/>
                  </a:schemeClr>
                </a:solidFill>
              </a:rPr>
              <a:t>    }</a:t>
            </a:r>
          </a:p>
        </p:txBody>
      </p:sp>
    </p:spTree>
    <p:extLst>
      <p:ext uri="{BB962C8B-B14F-4D97-AF65-F5344CB8AC3E}">
        <p14:creationId xmlns:p14="http://schemas.microsoft.com/office/powerpoint/2010/main" val="333302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additive="base">
                                        <p:cTn id="3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additive="base">
                                        <p:cTn id="4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 calcmode="lin" valueType="num">
                                      <p:cBhvr additive="base">
                                        <p:cTn id="5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 calcmode="lin" valueType="num">
                                      <p:cBhvr additive="base">
                                        <p:cTn id="6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 calcmode="lin" valueType="num">
                                      <p:cBhvr additive="base">
                                        <p:cTn id="7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 calcmode="lin" valueType="num">
                                      <p:cBhvr additive="base">
                                        <p:cTn id="7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5">
                                            <p:txEl>
                                              <p:pRg st="0" end="0"/>
                                            </p:txEl>
                                          </p:spTgt>
                                        </p:tgtEl>
                                        <p:attrNameLst>
                                          <p:attrName>style.visibility</p:attrName>
                                        </p:attrNameLst>
                                      </p:cBhvr>
                                      <p:to>
                                        <p:strVal val="visible"/>
                                      </p:to>
                                    </p:set>
                                    <p:animEffect transition="in" filter="fade">
                                      <p:cBhvr>
                                        <p:cTn id="81" dur="1000"/>
                                        <p:tgtEl>
                                          <p:spTgt spid="5">
                                            <p:txEl>
                                              <p:pRg st="0" end="0"/>
                                            </p:txEl>
                                          </p:spTgt>
                                        </p:tgtEl>
                                      </p:cBhvr>
                                    </p:animEffect>
                                    <p:anim calcmode="lin" valueType="num">
                                      <p:cBhvr>
                                        <p:cTn id="8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
                                            <p:txEl>
                                              <p:pRg st="1" end="1"/>
                                            </p:txEl>
                                          </p:spTgt>
                                        </p:tgtEl>
                                        <p:attrNameLst>
                                          <p:attrName>style.visibility</p:attrName>
                                        </p:attrNameLst>
                                      </p:cBhvr>
                                      <p:to>
                                        <p:strVal val="visible"/>
                                      </p:to>
                                    </p:set>
                                    <p:animEffect transition="in" filter="fade">
                                      <p:cBhvr>
                                        <p:cTn id="86" dur="1000"/>
                                        <p:tgtEl>
                                          <p:spTgt spid="5">
                                            <p:txEl>
                                              <p:pRg st="1" end="1"/>
                                            </p:txEl>
                                          </p:spTgt>
                                        </p:tgtEl>
                                      </p:cBhvr>
                                    </p:animEffect>
                                    <p:anim calcmode="lin" valueType="num">
                                      <p:cBhvr>
                                        <p:cTn id="8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88" dur="1000" fill="hold"/>
                                        <p:tgtEl>
                                          <p:spTgt spid="5">
                                            <p:txEl>
                                              <p:pRg st="1" end="1"/>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5">
                                            <p:txEl>
                                              <p:pRg st="2" end="2"/>
                                            </p:txEl>
                                          </p:spTgt>
                                        </p:tgtEl>
                                        <p:attrNameLst>
                                          <p:attrName>style.visibility</p:attrName>
                                        </p:attrNameLst>
                                      </p:cBhvr>
                                      <p:to>
                                        <p:strVal val="visible"/>
                                      </p:to>
                                    </p:set>
                                    <p:animEffect transition="in" filter="fade">
                                      <p:cBhvr>
                                        <p:cTn id="91" dur="1000"/>
                                        <p:tgtEl>
                                          <p:spTgt spid="5">
                                            <p:txEl>
                                              <p:pRg st="2" end="2"/>
                                            </p:txEl>
                                          </p:spTgt>
                                        </p:tgtEl>
                                      </p:cBhvr>
                                    </p:animEffect>
                                    <p:anim calcmode="lin" valueType="num">
                                      <p:cBhvr>
                                        <p:cTn id="9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5">
                                            <p:txEl>
                                              <p:pRg st="3" end="3"/>
                                            </p:txEl>
                                          </p:spTgt>
                                        </p:tgtEl>
                                        <p:attrNameLst>
                                          <p:attrName>style.visibility</p:attrName>
                                        </p:attrNameLst>
                                      </p:cBhvr>
                                      <p:to>
                                        <p:strVal val="visible"/>
                                      </p:to>
                                    </p:set>
                                    <p:animEffect transition="in" filter="fade">
                                      <p:cBhvr>
                                        <p:cTn id="96" dur="1000"/>
                                        <p:tgtEl>
                                          <p:spTgt spid="5">
                                            <p:txEl>
                                              <p:pRg st="3" end="3"/>
                                            </p:txEl>
                                          </p:spTgt>
                                        </p:tgtEl>
                                      </p:cBhvr>
                                    </p:animEffect>
                                    <p:anim calcmode="lin" valueType="num">
                                      <p:cBhvr>
                                        <p:cTn id="9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5">
                                            <p:txEl>
                                              <p:pRg st="4" end="4"/>
                                            </p:txEl>
                                          </p:spTgt>
                                        </p:tgtEl>
                                        <p:attrNameLst>
                                          <p:attrName>style.visibility</p:attrName>
                                        </p:attrNameLst>
                                      </p:cBhvr>
                                      <p:to>
                                        <p:strVal val="visible"/>
                                      </p:to>
                                    </p:set>
                                    <p:animEffect transition="in" filter="fade">
                                      <p:cBhvr>
                                        <p:cTn id="101" dur="1000"/>
                                        <p:tgtEl>
                                          <p:spTgt spid="5">
                                            <p:txEl>
                                              <p:pRg st="4" end="4"/>
                                            </p:txEl>
                                          </p:spTgt>
                                        </p:tgtEl>
                                      </p:cBhvr>
                                    </p:animEffect>
                                    <p:anim calcmode="lin" valueType="num">
                                      <p:cBhvr>
                                        <p:cTn id="10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0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animEffect transition="in" filter="fade">
                                      <p:cBhvr>
                                        <p:cTn id="108" dur="1000"/>
                                        <p:tgtEl>
                                          <p:spTgt spid="5">
                                            <p:txEl>
                                              <p:pRg st="5" end="5"/>
                                            </p:txEl>
                                          </p:spTgt>
                                        </p:tgtEl>
                                      </p:cBhvr>
                                    </p:animEffect>
                                    <p:anim calcmode="lin" valueType="num">
                                      <p:cBhvr>
                                        <p:cTn id="10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1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5">
                                            <p:txEl>
                                              <p:pRg st="6" end="6"/>
                                            </p:txEl>
                                          </p:spTgt>
                                        </p:tgtEl>
                                        <p:attrNameLst>
                                          <p:attrName>style.visibility</p:attrName>
                                        </p:attrNameLst>
                                      </p:cBhvr>
                                      <p:to>
                                        <p:strVal val="visible"/>
                                      </p:to>
                                    </p:set>
                                    <p:animEffect transition="in" filter="fade">
                                      <p:cBhvr>
                                        <p:cTn id="113" dur="1000"/>
                                        <p:tgtEl>
                                          <p:spTgt spid="5">
                                            <p:txEl>
                                              <p:pRg st="6" end="6"/>
                                            </p:txEl>
                                          </p:spTgt>
                                        </p:tgtEl>
                                      </p:cBhvr>
                                    </p:animEffect>
                                    <p:anim calcmode="lin" valueType="num">
                                      <p:cBhvr>
                                        <p:cTn id="11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15"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5">
                                            <p:txEl>
                                              <p:pRg st="7" end="7"/>
                                            </p:txEl>
                                          </p:spTgt>
                                        </p:tgtEl>
                                        <p:attrNameLst>
                                          <p:attrName>style.visibility</p:attrName>
                                        </p:attrNameLst>
                                      </p:cBhvr>
                                      <p:to>
                                        <p:strVal val="visible"/>
                                      </p:to>
                                    </p:set>
                                    <p:animEffect transition="in" filter="fade">
                                      <p:cBhvr>
                                        <p:cTn id="118" dur="1000"/>
                                        <p:tgtEl>
                                          <p:spTgt spid="5">
                                            <p:txEl>
                                              <p:pRg st="7" end="7"/>
                                            </p:txEl>
                                          </p:spTgt>
                                        </p:tgtEl>
                                      </p:cBhvr>
                                    </p:animEffect>
                                    <p:anim calcmode="lin" valueType="num">
                                      <p:cBhvr>
                                        <p:cTn id="11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2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703D-4BA5-4D48-B3AE-02DCC447AADB}"/>
              </a:ext>
            </a:extLst>
          </p:cNvPr>
          <p:cNvSpPr>
            <a:spLocks noGrp="1"/>
          </p:cNvSpPr>
          <p:nvPr>
            <p:ph type="title"/>
          </p:nvPr>
        </p:nvSpPr>
        <p:spPr>
          <a:xfrm>
            <a:off x="0" y="-346075"/>
            <a:ext cx="10515600" cy="1325563"/>
          </a:xfrm>
        </p:spPr>
        <p:txBody>
          <a:bodyPr/>
          <a:lstStyle/>
          <a:p>
            <a:r>
              <a:rPr lang="en-US" dirty="0"/>
              <a:t>Class Batch2Folks</a:t>
            </a:r>
          </a:p>
        </p:txBody>
      </p:sp>
      <p:sp>
        <p:nvSpPr>
          <p:cNvPr id="3" name="Content Placeholder 2">
            <a:extLst>
              <a:ext uri="{FF2B5EF4-FFF2-40B4-BE49-F238E27FC236}">
                <a16:creationId xmlns:a16="http://schemas.microsoft.com/office/drawing/2014/main" id="{84E58970-4165-4A19-B308-C4351C052D99}"/>
              </a:ext>
            </a:extLst>
          </p:cNvPr>
          <p:cNvSpPr>
            <a:spLocks noGrp="1"/>
          </p:cNvSpPr>
          <p:nvPr>
            <p:ph idx="1"/>
          </p:nvPr>
        </p:nvSpPr>
        <p:spPr>
          <a:xfrm>
            <a:off x="0" y="533854"/>
            <a:ext cx="12192000" cy="6324146"/>
          </a:xfrm>
        </p:spPr>
        <p:txBody>
          <a:bodyPr>
            <a:normAutofit fontScale="85000" lnSpcReduction="20000"/>
          </a:bodyPr>
          <a:lstStyle/>
          <a:p>
            <a:pPr marL="0" indent="0">
              <a:buNone/>
            </a:pPr>
            <a:r>
              <a:rPr lang="en-US" dirty="0"/>
              <a:t>class Batch2Folks {</a:t>
            </a:r>
          </a:p>
          <a:p>
            <a:pPr marL="457200" lvl="1" indent="0">
              <a:buNone/>
            </a:pPr>
            <a:r>
              <a:rPr lang="en-US" dirty="0"/>
              <a:t>    </a:t>
            </a:r>
            <a:r>
              <a:rPr lang="en-US" dirty="0" err="1"/>
              <a:t>ct_id</a:t>
            </a:r>
            <a:r>
              <a:rPr lang="en-US" dirty="0"/>
              <a:t>;</a:t>
            </a:r>
          </a:p>
          <a:p>
            <a:pPr marL="457200" lvl="1" indent="0">
              <a:buNone/>
            </a:pPr>
            <a:r>
              <a:rPr lang="en-US" dirty="0"/>
              <a:t>    </a:t>
            </a:r>
            <a:r>
              <a:rPr lang="en-US" dirty="0" err="1"/>
              <a:t>emp_name</a:t>
            </a:r>
            <a:r>
              <a:rPr lang="en-US" dirty="0"/>
              <a:t>;</a:t>
            </a:r>
          </a:p>
          <a:p>
            <a:pPr marL="457200" lvl="1" indent="0">
              <a:buNone/>
            </a:pPr>
            <a:r>
              <a:rPr lang="en-US" dirty="0"/>
              <a:t>    </a:t>
            </a:r>
            <a:r>
              <a:rPr lang="en-US" dirty="0" err="1"/>
              <a:t>emp_phone</a:t>
            </a:r>
            <a:r>
              <a:rPr lang="en-US" dirty="0"/>
              <a:t>;</a:t>
            </a:r>
          </a:p>
          <a:p>
            <a:pPr marL="457200" lvl="1" indent="0">
              <a:buNone/>
            </a:pPr>
            <a:r>
              <a:rPr lang="en-US" dirty="0"/>
              <a:t>    constructor(</a:t>
            </a:r>
            <a:r>
              <a:rPr lang="en-US" dirty="0" err="1"/>
              <a:t>ct_id</a:t>
            </a:r>
            <a:r>
              <a:rPr lang="en-US" dirty="0"/>
              <a:t>, </a:t>
            </a:r>
            <a:r>
              <a:rPr lang="en-US" dirty="0" err="1"/>
              <a:t>emp_name</a:t>
            </a:r>
            <a:r>
              <a:rPr lang="en-US" dirty="0"/>
              <a:t>, </a:t>
            </a:r>
            <a:r>
              <a:rPr lang="en-US" dirty="0" err="1"/>
              <a:t>emp_phone</a:t>
            </a:r>
            <a:r>
              <a:rPr lang="en-US" dirty="0"/>
              <a:t>) {</a:t>
            </a:r>
          </a:p>
          <a:p>
            <a:pPr marL="457200" lvl="1" indent="0">
              <a:buNone/>
            </a:pPr>
            <a:r>
              <a:rPr lang="en-US" dirty="0"/>
              <a:t>        </a:t>
            </a:r>
            <a:r>
              <a:rPr lang="en-US" dirty="0" err="1"/>
              <a:t>this.ct_id</a:t>
            </a:r>
            <a:r>
              <a:rPr lang="en-US" dirty="0"/>
              <a:t> = </a:t>
            </a:r>
            <a:r>
              <a:rPr lang="en-US" dirty="0" err="1"/>
              <a:t>ct_id</a:t>
            </a:r>
            <a:r>
              <a:rPr lang="en-US" dirty="0"/>
              <a:t>;</a:t>
            </a:r>
          </a:p>
          <a:p>
            <a:pPr marL="457200" lvl="1" indent="0">
              <a:buNone/>
            </a:pPr>
            <a:r>
              <a:rPr lang="en-US" dirty="0"/>
              <a:t>        </a:t>
            </a:r>
            <a:r>
              <a:rPr lang="en-US" dirty="0" err="1"/>
              <a:t>this.emp_name</a:t>
            </a:r>
            <a:r>
              <a:rPr lang="en-US" dirty="0"/>
              <a:t> = </a:t>
            </a:r>
            <a:r>
              <a:rPr lang="en-US" dirty="0" err="1"/>
              <a:t>emp_name</a:t>
            </a:r>
            <a:r>
              <a:rPr lang="en-US" dirty="0"/>
              <a:t>;</a:t>
            </a:r>
          </a:p>
          <a:p>
            <a:pPr marL="457200" lvl="1" indent="0">
              <a:buNone/>
            </a:pPr>
            <a:r>
              <a:rPr lang="en-US" dirty="0"/>
              <a:t>        </a:t>
            </a:r>
            <a:r>
              <a:rPr lang="en-US" dirty="0" err="1"/>
              <a:t>this.emp_phone</a:t>
            </a:r>
            <a:r>
              <a:rPr lang="en-US" dirty="0"/>
              <a:t> = </a:t>
            </a:r>
            <a:r>
              <a:rPr lang="en-US" dirty="0" err="1"/>
              <a:t>emp_phone</a:t>
            </a:r>
            <a:r>
              <a:rPr lang="en-US" dirty="0"/>
              <a:t>;</a:t>
            </a:r>
          </a:p>
          <a:p>
            <a:pPr marL="457200" lvl="1" indent="0">
              <a:buNone/>
            </a:pPr>
            <a:r>
              <a:rPr lang="en-US" dirty="0"/>
              <a:t>    }</a:t>
            </a:r>
          </a:p>
          <a:p>
            <a:pPr marL="0" indent="0">
              <a:buNone/>
            </a:pPr>
            <a:r>
              <a:rPr lang="en-US" dirty="0"/>
              <a:t>    </a:t>
            </a:r>
            <a:r>
              <a:rPr lang="en-US" dirty="0" err="1"/>
              <a:t>displayInfo</a:t>
            </a:r>
            <a:r>
              <a:rPr lang="en-US" dirty="0"/>
              <a:t>() {</a:t>
            </a:r>
          </a:p>
          <a:p>
            <a:pPr marL="457200" lvl="1" indent="0">
              <a:buNone/>
            </a:pPr>
            <a:r>
              <a:rPr lang="en-US" dirty="0"/>
              <a:t>        </a:t>
            </a:r>
            <a:r>
              <a:rPr lang="en-US" dirty="0" err="1"/>
              <a:t>document.write</a:t>
            </a:r>
            <a:r>
              <a:rPr lang="en-US" dirty="0"/>
              <a:t>(`----------------Employee Info----------------&lt;</a:t>
            </a:r>
            <a:r>
              <a:rPr lang="en-US" dirty="0" err="1"/>
              <a:t>br</a:t>
            </a:r>
            <a:r>
              <a:rPr lang="en-US" dirty="0"/>
              <a:t>/&gt;`);</a:t>
            </a:r>
          </a:p>
          <a:p>
            <a:pPr marL="457200" lvl="1" indent="0">
              <a:buNone/>
            </a:pPr>
            <a:r>
              <a:rPr lang="en-US" dirty="0"/>
              <a:t>        </a:t>
            </a:r>
            <a:r>
              <a:rPr lang="en-US" dirty="0" err="1"/>
              <a:t>document.write</a:t>
            </a:r>
            <a:r>
              <a:rPr lang="en-US" dirty="0"/>
              <a:t>(`&lt;/</a:t>
            </a:r>
            <a:r>
              <a:rPr lang="en-US" dirty="0" err="1"/>
              <a:t>br</a:t>
            </a:r>
            <a:r>
              <a:rPr lang="en-US" dirty="0"/>
              <a:t>&gt;ID of Employee=${</a:t>
            </a:r>
            <a:r>
              <a:rPr lang="en-US" dirty="0" err="1"/>
              <a:t>this.ct_id</a:t>
            </a:r>
            <a:r>
              <a:rPr lang="en-US" dirty="0"/>
              <a:t>} &lt;/</a:t>
            </a:r>
            <a:r>
              <a:rPr lang="en-US" dirty="0" err="1"/>
              <a:t>br</a:t>
            </a:r>
            <a:r>
              <a:rPr lang="en-US" dirty="0"/>
              <a:t>&gt; Name of Employee </a:t>
            </a:r>
          </a:p>
          <a:p>
            <a:pPr marL="457200" lvl="1" indent="0">
              <a:buNone/>
            </a:pPr>
            <a:r>
              <a:rPr lang="en-US" dirty="0"/>
              <a:t>        ${</a:t>
            </a:r>
            <a:r>
              <a:rPr lang="en-US" dirty="0" err="1"/>
              <a:t>this.emp_name</a:t>
            </a:r>
            <a:r>
              <a:rPr lang="en-US" dirty="0"/>
              <a:t>}&lt;/</a:t>
            </a:r>
            <a:r>
              <a:rPr lang="en-US" dirty="0" err="1"/>
              <a:t>br</a:t>
            </a:r>
            <a:r>
              <a:rPr lang="en-US" dirty="0"/>
              <a:t>&gt; Phone of Employee =${</a:t>
            </a:r>
            <a:r>
              <a:rPr lang="en-US" dirty="0" err="1"/>
              <a:t>this.emp_phone</a:t>
            </a:r>
            <a:r>
              <a:rPr lang="en-US" dirty="0"/>
              <a:t>}&lt;/</a:t>
            </a:r>
            <a:r>
              <a:rPr lang="en-US" dirty="0" err="1"/>
              <a:t>br</a:t>
            </a:r>
            <a:r>
              <a:rPr lang="en-US" dirty="0"/>
              <a:t>&gt;`);</a:t>
            </a:r>
          </a:p>
          <a:p>
            <a:pPr marL="457200" lvl="1" indent="0">
              <a:buNone/>
            </a:pPr>
            <a:r>
              <a:rPr lang="en-US" dirty="0"/>
              <a:t>        </a:t>
            </a:r>
            <a:r>
              <a:rPr lang="en-US" dirty="0" err="1"/>
              <a:t>document.write</a:t>
            </a:r>
            <a:r>
              <a:rPr lang="en-US" dirty="0"/>
              <a:t>(`-------------------------------------------&lt;</a:t>
            </a:r>
            <a:r>
              <a:rPr lang="en-US" dirty="0" err="1"/>
              <a:t>br</a:t>
            </a:r>
            <a:r>
              <a:rPr lang="en-US" dirty="0"/>
              <a:t>/&gt;`);</a:t>
            </a:r>
          </a:p>
          <a:p>
            <a:pPr marL="0" indent="0">
              <a:buNone/>
            </a:pPr>
            <a:r>
              <a:rPr lang="en-US" dirty="0"/>
              <a:t>    }</a:t>
            </a:r>
          </a:p>
          <a:p>
            <a:pPr marL="0" indent="0">
              <a:buNone/>
            </a:pPr>
            <a:r>
              <a:rPr lang="en-US" dirty="0"/>
              <a:t>    </a:t>
            </a:r>
            <a:r>
              <a:rPr lang="en-US" dirty="0" err="1"/>
              <a:t>submitAssignments</a:t>
            </a:r>
            <a:r>
              <a:rPr lang="en-US" dirty="0"/>
              <a:t>() {</a:t>
            </a:r>
          </a:p>
          <a:p>
            <a:pPr marL="0" indent="0">
              <a:buNone/>
            </a:pPr>
            <a:r>
              <a:rPr lang="en-US" dirty="0"/>
              <a:t>        </a:t>
            </a:r>
            <a:r>
              <a:rPr lang="en-US" dirty="0" err="1"/>
              <a:t>document.write</a:t>
            </a:r>
            <a:r>
              <a:rPr lang="en-US" dirty="0"/>
              <a:t>(`&lt;/</a:t>
            </a:r>
            <a:r>
              <a:rPr lang="en-US" dirty="0" err="1"/>
              <a:t>br</a:t>
            </a:r>
            <a:r>
              <a:rPr lang="en-US" dirty="0"/>
              <a:t>&gt;${</a:t>
            </a:r>
            <a:r>
              <a:rPr lang="en-US" dirty="0" err="1"/>
              <a:t>this.emp_name</a:t>
            </a:r>
            <a:r>
              <a:rPr lang="en-US" dirty="0"/>
              <a:t>} Submits assignments Everyday at 6pm&lt;/</a:t>
            </a:r>
            <a:r>
              <a:rPr lang="en-US" dirty="0" err="1"/>
              <a:t>br</a:t>
            </a:r>
            <a:r>
              <a:rPr lang="en-US" dirty="0"/>
              <a:t>&gt;`);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7496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fade">
                                      <p:cBhvr>
                                        <p:cTn id="78" dur="1000"/>
                                        <p:tgtEl>
                                          <p:spTgt spid="3">
                                            <p:txEl>
                                              <p:pRg st="13" end="13"/>
                                            </p:txEl>
                                          </p:spTgt>
                                        </p:tgtEl>
                                      </p:cBhvr>
                                    </p:animEffect>
                                    <p:anim calcmode="lin" valueType="num">
                                      <p:cBhvr>
                                        <p:cTn id="7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1000"/>
                                        <p:tgtEl>
                                          <p:spTgt spid="3">
                                            <p:txEl>
                                              <p:pRg st="14" end="14"/>
                                            </p:txEl>
                                          </p:spTgt>
                                        </p:tgtEl>
                                      </p:cBhvr>
                                    </p:animEffect>
                                    <p:anim calcmode="lin" valueType="num">
                                      <p:cBhvr>
                                        <p:cTn id="8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
                                            <p:txEl>
                                              <p:pRg st="15" end="15"/>
                                            </p:txEl>
                                          </p:spTgt>
                                        </p:tgtEl>
                                        <p:attrNameLst>
                                          <p:attrName>style.visibility</p:attrName>
                                        </p:attrNameLst>
                                      </p:cBhvr>
                                      <p:to>
                                        <p:strVal val="visible"/>
                                      </p:to>
                                    </p:set>
                                    <p:animEffect transition="in" filter="fade">
                                      <p:cBhvr>
                                        <p:cTn id="90" dur="1000"/>
                                        <p:tgtEl>
                                          <p:spTgt spid="3">
                                            <p:txEl>
                                              <p:pRg st="15" end="15"/>
                                            </p:txEl>
                                          </p:spTgt>
                                        </p:tgtEl>
                                      </p:cBhvr>
                                    </p:animEffect>
                                    <p:anim calcmode="lin" valueType="num">
                                      <p:cBhvr>
                                        <p:cTn id="91"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3">
                                            <p:txEl>
                                              <p:pRg st="16" end="16"/>
                                            </p:txEl>
                                          </p:spTgt>
                                        </p:tgtEl>
                                        <p:attrNameLst>
                                          <p:attrName>style.visibility</p:attrName>
                                        </p:attrNameLst>
                                      </p:cBhvr>
                                      <p:to>
                                        <p:strVal val="visible"/>
                                      </p:to>
                                    </p:set>
                                    <p:animEffect transition="in" filter="fade">
                                      <p:cBhvr>
                                        <p:cTn id="95" dur="1000"/>
                                        <p:tgtEl>
                                          <p:spTgt spid="3">
                                            <p:txEl>
                                              <p:pRg st="16" end="16"/>
                                            </p:txEl>
                                          </p:spTgt>
                                        </p:tgtEl>
                                      </p:cBhvr>
                                    </p:animEffect>
                                    <p:anim calcmode="lin" valueType="num">
                                      <p:cBhvr>
                                        <p:cTn id="96"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
                                            <p:txEl>
                                              <p:pRg st="17" end="17"/>
                                            </p:txEl>
                                          </p:spTgt>
                                        </p:tgtEl>
                                        <p:attrNameLst>
                                          <p:attrName>style.visibility</p:attrName>
                                        </p:attrNameLst>
                                      </p:cBhvr>
                                      <p:to>
                                        <p:strVal val="visible"/>
                                      </p:to>
                                    </p:set>
                                    <p:animEffect transition="in" filter="fade">
                                      <p:cBhvr>
                                        <p:cTn id="100" dur="1000"/>
                                        <p:tgtEl>
                                          <p:spTgt spid="3">
                                            <p:txEl>
                                              <p:pRg st="17" end="17"/>
                                            </p:txEl>
                                          </p:spTgt>
                                        </p:tgtEl>
                                      </p:cBhvr>
                                    </p:animEffect>
                                    <p:anim calcmode="lin" valueType="num">
                                      <p:cBhvr>
                                        <p:cTn id="101"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3">
                                            <p:txEl>
                                              <p:pRg st="18" end="18"/>
                                            </p:txEl>
                                          </p:spTgt>
                                        </p:tgtEl>
                                        <p:attrNameLst>
                                          <p:attrName>style.visibility</p:attrName>
                                        </p:attrNameLst>
                                      </p:cBhvr>
                                      <p:to>
                                        <p:strVal val="visible"/>
                                      </p:to>
                                    </p:set>
                                    <p:animEffect transition="in" filter="fade">
                                      <p:cBhvr>
                                        <p:cTn id="107" dur="1000"/>
                                        <p:tgtEl>
                                          <p:spTgt spid="3">
                                            <p:txEl>
                                              <p:pRg st="18" end="18"/>
                                            </p:txEl>
                                          </p:spTgt>
                                        </p:tgtEl>
                                      </p:cBhvr>
                                    </p:animEffect>
                                    <p:anim calcmode="lin" valueType="num">
                                      <p:cBhvr>
                                        <p:cTn id="10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703D-4BA5-4D48-B3AE-02DCC447AADB}"/>
              </a:ext>
            </a:extLst>
          </p:cNvPr>
          <p:cNvSpPr>
            <a:spLocks noGrp="1"/>
          </p:cNvSpPr>
          <p:nvPr>
            <p:ph type="title"/>
          </p:nvPr>
        </p:nvSpPr>
        <p:spPr>
          <a:xfrm>
            <a:off x="0" y="-346075"/>
            <a:ext cx="10515600" cy="1325563"/>
          </a:xfrm>
        </p:spPr>
        <p:txBody>
          <a:bodyPr/>
          <a:lstStyle/>
          <a:p>
            <a:r>
              <a:rPr lang="en-US" dirty="0"/>
              <a:t>Class Batch2Folks</a:t>
            </a:r>
          </a:p>
        </p:txBody>
      </p:sp>
      <p:sp>
        <p:nvSpPr>
          <p:cNvPr id="3" name="Content Placeholder 2">
            <a:extLst>
              <a:ext uri="{FF2B5EF4-FFF2-40B4-BE49-F238E27FC236}">
                <a16:creationId xmlns:a16="http://schemas.microsoft.com/office/drawing/2014/main" id="{84E58970-4165-4A19-B308-C4351C052D99}"/>
              </a:ext>
            </a:extLst>
          </p:cNvPr>
          <p:cNvSpPr>
            <a:spLocks noGrp="1"/>
          </p:cNvSpPr>
          <p:nvPr>
            <p:ph idx="1"/>
          </p:nvPr>
        </p:nvSpPr>
        <p:spPr>
          <a:xfrm>
            <a:off x="0" y="533854"/>
            <a:ext cx="12192000" cy="6324146"/>
          </a:xfrm>
        </p:spPr>
        <p:txBody>
          <a:bodyPr>
            <a:normAutofit/>
          </a:bodyPr>
          <a:lstStyle/>
          <a:p>
            <a:r>
              <a:rPr lang="en-US" dirty="0"/>
              <a:t>Creating Objects and calling methods of class with respect to Objects.</a:t>
            </a:r>
          </a:p>
          <a:p>
            <a:pPr marL="457200" lvl="1" indent="0">
              <a:buNone/>
            </a:pPr>
            <a:r>
              <a:rPr lang="en-US" dirty="0"/>
              <a:t>var emp1 = new Batch2Folks(101, '</a:t>
            </a:r>
            <a:r>
              <a:rPr lang="en-US" dirty="0" err="1"/>
              <a:t>Suksham</a:t>
            </a:r>
            <a:r>
              <a:rPr lang="en-US" dirty="0"/>
              <a:t>', 'Kumar');</a:t>
            </a:r>
          </a:p>
          <a:p>
            <a:pPr marL="457200" lvl="1" indent="0">
              <a:buNone/>
            </a:pPr>
            <a:r>
              <a:rPr lang="en-US" dirty="0"/>
              <a:t>var emp2 = new Batch2Folks(102, 'Sandeep', 'Kumar');</a:t>
            </a:r>
          </a:p>
          <a:p>
            <a:pPr marL="457200" lvl="1" indent="0">
              <a:buNone/>
            </a:pPr>
            <a:r>
              <a:rPr lang="en-US" dirty="0"/>
              <a:t>emp1.displayInfo();</a:t>
            </a:r>
          </a:p>
          <a:p>
            <a:pPr marL="457200" lvl="1" indent="0">
              <a:buNone/>
            </a:pPr>
            <a:r>
              <a:rPr lang="en-US" dirty="0"/>
              <a:t>emp1.submitAssignments();</a:t>
            </a:r>
          </a:p>
          <a:p>
            <a:pPr marL="457200" lvl="1" indent="0">
              <a:buNone/>
            </a:pPr>
            <a:r>
              <a:rPr lang="en-US" dirty="0"/>
              <a:t>emp2.displayInfo();</a:t>
            </a:r>
          </a:p>
          <a:p>
            <a:pPr marL="457200" lvl="1" indent="0">
              <a:buNone/>
            </a:pPr>
            <a:r>
              <a:rPr lang="en-US" dirty="0"/>
              <a:t>emp2.submitAssignments();</a:t>
            </a:r>
          </a:p>
          <a:p>
            <a:pPr marL="457200" lvl="1" indent="0">
              <a:buNone/>
            </a:pPr>
            <a:endParaRPr lang="en-US" dirty="0"/>
          </a:p>
          <a:p>
            <a:pPr marL="457200" lvl="1" indent="0">
              <a:buNone/>
            </a:pPr>
            <a:r>
              <a:rPr lang="en-US" dirty="0"/>
              <a:t>Output will be:</a:t>
            </a:r>
          </a:p>
          <a:p>
            <a:endParaRPr lang="en-US" dirty="0"/>
          </a:p>
        </p:txBody>
      </p:sp>
      <p:pic>
        <p:nvPicPr>
          <p:cNvPr id="4" name="Picture 3">
            <a:extLst>
              <a:ext uri="{FF2B5EF4-FFF2-40B4-BE49-F238E27FC236}">
                <a16:creationId xmlns:a16="http://schemas.microsoft.com/office/drawing/2014/main" id="{9BB56727-9CFC-4340-868D-CA4BD8A5C9F1}"/>
              </a:ext>
            </a:extLst>
          </p:cNvPr>
          <p:cNvPicPr>
            <a:picLocks noChangeAspect="1"/>
          </p:cNvPicPr>
          <p:nvPr/>
        </p:nvPicPr>
        <p:blipFill>
          <a:blip r:embed="rId2"/>
          <a:stretch>
            <a:fillRect/>
          </a:stretch>
        </p:blipFill>
        <p:spPr>
          <a:xfrm>
            <a:off x="4872718" y="1859416"/>
            <a:ext cx="5642882" cy="5002205"/>
          </a:xfrm>
          <a:prstGeom prst="rect">
            <a:avLst/>
          </a:prstGeom>
        </p:spPr>
      </p:pic>
    </p:spTree>
    <p:extLst>
      <p:ext uri="{BB962C8B-B14F-4D97-AF65-F5344CB8AC3E}">
        <p14:creationId xmlns:p14="http://schemas.microsoft.com/office/powerpoint/2010/main" val="410337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DC61-C069-4225-8314-77B340EFD806}"/>
              </a:ext>
            </a:extLst>
          </p:cNvPr>
          <p:cNvSpPr>
            <a:spLocks noGrp="1"/>
          </p:cNvSpPr>
          <p:nvPr>
            <p:ph type="title"/>
          </p:nvPr>
        </p:nvSpPr>
        <p:spPr/>
        <p:txBody>
          <a:bodyPr/>
          <a:lstStyle/>
          <a:p>
            <a:r>
              <a:rPr lang="en-US" dirty="0"/>
              <a:t>DOM</a:t>
            </a:r>
            <a:endParaRPr lang="en-IN" dirty="0"/>
          </a:p>
        </p:txBody>
      </p:sp>
      <p:sp>
        <p:nvSpPr>
          <p:cNvPr id="3" name="Content Placeholder 2">
            <a:extLst>
              <a:ext uri="{FF2B5EF4-FFF2-40B4-BE49-F238E27FC236}">
                <a16:creationId xmlns:a16="http://schemas.microsoft.com/office/drawing/2014/main" id="{D3C36C33-1D14-4A04-A8A4-14FA2212BDC7}"/>
              </a:ext>
            </a:extLst>
          </p:cNvPr>
          <p:cNvSpPr>
            <a:spLocks noGrp="1"/>
          </p:cNvSpPr>
          <p:nvPr>
            <p:ph idx="1"/>
          </p:nvPr>
        </p:nvSpPr>
        <p:spPr/>
        <p:txBody>
          <a:bodyPr/>
          <a:lstStyle/>
          <a:p>
            <a:r>
              <a:rPr lang="en-US" dirty="0"/>
              <a:t>DOM stands for Document object model</a:t>
            </a:r>
          </a:p>
          <a:p>
            <a:r>
              <a:rPr lang="en-US" dirty="0"/>
              <a:t>It is structured representation of HTML document allows JS to access HTML elements , style them to manipulate.</a:t>
            </a:r>
          </a:p>
          <a:p>
            <a:r>
              <a:rPr lang="en-US" dirty="0"/>
              <a:t>Make a note </a:t>
            </a:r>
          </a:p>
          <a:p>
            <a:pPr lvl="1"/>
            <a:r>
              <a:rPr lang="en-US" dirty="0"/>
              <a:t>that Entry point for DOM is document</a:t>
            </a:r>
          </a:p>
          <a:p>
            <a:pPr lvl="1"/>
            <a:r>
              <a:rPr lang="en-US" dirty="0"/>
              <a:t>Anything which present in HTML document can be access using DOM.</a:t>
            </a:r>
          </a:p>
          <a:p>
            <a:endParaRPr lang="en-IN" dirty="0"/>
          </a:p>
        </p:txBody>
      </p:sp>
    </p:spTree>
    <p:extLst>
      <p:ext uri="{BB962C8B-B14F-4D97-AF65-F5344CB8AC3E}">
        <p14:creationId xmlns:p14="http://schemas.microsoft.com/office/powerpoint/2010/main" val="115353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7F0F-16C5-4386-BD81-8855290C71B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804BA60-91C4-4E67-A784-D6FEE7E99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2399402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E2A2-BE87-4D8C-B873-235DC9CE799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677354-3582-4AF2-AA0A-2F70A74C6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513342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6F87-5B3F-4118-979A-D32FF08B422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6111A61-C65C-44F5-B85B-2FB431CAF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95933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645B-D596-40BD-AB78-B58C33844BBB}"/>
              </a:ext>
            </a:extLst>
          </p:cNvPr>
          <p:cNvSpPr>
            <a:spLocks noGrp="1"/>
          </p:cNvSpPr>
          <p:nvPr>
            <p:ph type="title"/>
          </p:nvPr>
        </p:nvSpPr>
        <p:spPr/>
        <p:txBody>
          <a:bodyPr/>
          <a:lstStyle/>
          <a:p>
            <a:r>
              <a:rPr lang="en-US" dirty="0"/>
              <a:t>Default Parameter</a:t>
            </a:r>
          </a:p>
        </p:txBody>
      </p:sp>
      <p:sp>
        <p:nvSpPr>
          <p:cNvPr id="3" name="Content Placeholder 2">
            <a:extLst>
              <a:ext uri="{FF2B5EF4-FFF2-40B4-BE49-F238E27FC236}">
                <a16:creationId xmlns:a16="http://schemas.microsoft.com/office/drawing/2014/main" id="{D1770CED-28AD-4C6F-8F55-5B0A8035A44A}"/>
              </a:ext>
            </a:extLst>
          </p:cNvPr>
          <p:cNvSpPr>
            <a:spLocks noGrp="1"/>
          </p:cNvSpPr>
          <p:nvPr>
            <p:ph idx="1"/>
          </p:nvPr>
        </p:nvSpPr>
        <p:spPr/>
        <p:txBody>
          <a:bodyPr/>
          <a:lstStyle/>
          <a:p>
            <a:r>
              <a:rPr lang="en-US" dirty="0"/>
              <a:t>We know how to create a different types of functions.</a:t>
            </a:r>
          </a:p>
          <a:p>
            <a:r>
              <a:rPr lang="en-US" dirty="0"/>
              <a:t>Let’s consider given below example:</a:t>
            </a:r>
          </a:p>
          <a:p>
            <a:pPr marL="457200" lvl="1" indent="0">
              <a:buNone/>
            </a:pPr>
            <a:r>
              <a:rPr lang="en-US" dirty="0"/>
              <a:t>function </a:t>
            </a:r>
            <a:r>
              <a:rPr lang="en-US" dirty="0" err="1"/>
              <a:t>displayEmpInfo</a:t>
            </a:r>
            <a:r>
              <a:rPr lang="en-US" dirty="0"/>
              <a:t>(</a:t>
            </a:r>
            <a:r>
              <a:rPr lang="en-US" dirty="0" err="1"/>
              <a:t>empName</a:t>
            </a:r>
            <a:r>
              <a:rPr lang="en-US" dirty="0"/>
              <a:t>, </a:t>
            </a:r>
            <a:r>
              <a:rPr lang="en-US" dirty="0" err="1"/>
              <a:t>empAge</a:t>
            </a:r>
            <a:r>
              <a:rPr lang="en-US" dirty="0"/>
              <a:t>, </a:t>
            </a:r>
            <a:r>
              <a:rPr lang="en-US" dirty="0" err="1"/>
              <a:t>empGender</a:t>
            </a:r>
            <a:r>
              <a:rPr lang="en-US" dirty="0"/>
              <a:t>){</a:t>
            </a:r>
          </a:p>
          <a:p>
            <a:pPr marL="457200" lvl="1" indent="0">
              <a:buNone/>
            </a:pPr>
            <a:r>
              <a:rPr lang="en-US" dirty="0"/>
              <a:t>	return `Employee Name =${</a:t>
            </a:r>
            <a:r>
              <a:rPr lang="en-US" dirty="0" err="1"/>
              <a:t>empName</a:t>
            </a:r>
            <a:r>
              <a:rPr lang="en-US" dirty="0"/>
              <a:t>}, Employee Age= ${</a:t>
            </a:r>
            <a:r>
              <a:rPr lang="en-US" dirty="0" err="1"/>
              <a:t>empAge</a:t>
            </a:r>
            <a:r>
              <a:rPr lang="en-US" dirty="0"/>
              <a:t>}, Employee Gender=${</a:t>
            </a:r>
            <a:r>
              <a:rPr lang="en-US" dirty="0" err="1"/>
              <a:t>empGender</a:t>
            </a:r>
            <a:r>
              <a:rPr lang="en-US" dirty="0"/>
              <a:t>}`</a:t>
            </a:r>
          </a:p>
          <a:p>
            <a:pPr marL="457200" lvl="1" indent="0">
              <a:buNone/>
            </a:pPr>
            <a:r>
              <a:rPr lang="en-US" dirty="0"/>
              <a:t>}</a:t>
            </a:r>
          </a:p>
          <a:p>
            <a:pPr marL="457200" lvl="1" indent="0">
              <a:buNone/>
            </a:pPr>
            <a:endParaRPr lang="en-US" dirty="0"/>
          </a:p>
          <a:p>
            <a:pPr marL="457200" lvl="1" indent="0">
              <a:buNone/>
            </a:pPr>
            <a:r>
              <a:rPr lang="en-US" dirty="0"/>
              <a:t>Console.log(</a:t>
            </a:r>
            <a:r>
              <a:rPr lang="en-US" dirty="0" err="1"/>
              <a:t>displayEmpInfo</a:t>
            </a:r>
            <a:r>
              <a:rPr lang="en-US" dirty="0"/>
              <a:t>());</a:t>
            </a:r>
          </a:p>
          <a:p>
            <a:pPr marL="457200" lvl="1" indent="0">
              <a:buNone/>
            </a:pPr>
            <a:r>
              <a:rPr lang="en-US" dirty="0"/>
              <a:t>What will be output of this ?</a:t>
            </a:r>
          </a:p>
        </p:txBody>
      </p:sp>
      <p:pic>
        <p:nvPicPr>
          <p:cNvPr id="4" name="Picture 3">
            <a:extLst>
              <a:ext uri="{FF2B5EF4-FFF2-40B4-BE49-F238E27FC236}">
                <a16:creationId xmlns:a16="http://schemas.microsoft.com/office/drawing/2014/main" id="{250B8233-2CF2-4D7B-9CAA-865A8324145F}"/>
              </a:ext>
            </a:extLst>
          </p:cNvPr>
          <p:cNvPicPr>
            <a:picLocks noChangeAspect="1"/>
          </p:cNvPicPr>
          <p:nvPr/>
        </p:nvPicPr>
        <p:blipFill>
          <a:blip r:embed="rId2"/>
          <a:stretch>
            <a:fillRect/>
          </a:stretch>
        </p:blipFill>
        <p:spPr>
          <a:xfrm>
            <a:off x="2148569" y="5575527"/>
            <a:ext cx="7245206" cy="601436"/>
          </a:xfrm>
          <a:prstGeom prst="rect">
            <a:avLst/>
          </a:prstGeom>
        </p:spPr>
      </p:pic>
    </p:spTree>
    <p:extLst>
      <p:ext uri="{BB962C8B-B14F-4D97-AF65-F5344CB8AC3E}">
        <p14:creationId xmlns:p14="http://schemas.microsoft.com/office/powerpoint/2010/main" val="221880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5D1F-BFB9-481D-AE05-D17171924C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BD2AD0F-4536-4921-8E9F-80196B77A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533405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2DE9-6C7B-4A91-B000-87AB69502F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9B915C-BF92-45C4-884B-4DF26CAB6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848709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2D61-B1F2-415E-BCE9-CB4BDA3ED30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ECE8764-A8BB-48B8-A69F-267AEE888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522546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73D8-4A64-4AA4-95F2-39C7B88C954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35A95E-F73E-4F9E-AC27-D9E5C8075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592005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17EF-609F-4B06-B367-CB45ECC95CC2}"/>
              </a:ext>
            </a:extLst>
          </p:cNvPr>
          <p:cNvSpPr>
            <a:spLocks noGrp="1"/>
          </p:cNvSpPr>
          <p:nvPr>
            <p:ph type="title"/>
          </p:nvPr>
        </p:nvSpPr>
        <p:spPr/>
        <p:txBody>
          <a:bodyPr/>
          <a:lstStyle/>
          <a:p>
            <a:r>
              <a:rPr lang="en-US" dirty="0"/>
              <a:t>DOM understanding</a:t>
            </a:r>
          </a:p>
        </p:txBody>
      </p:sp>
      <p:sp>
        <p:nvSpPr>
          <p:cNvPr id="3" name="Content Placeholder 2">
            <a:extLst>
              <a:ext uri="{FF2B5EF4-FFF2-40B4-BE49-F238E27FC236}">
                <a16:creationId xmlns:a16="http://schemas.microsoft.com/office/drawing/2014/main" id="{CF074F4A-BEEE-4E29-947B-A04EFC615837}"/>
              </a:ext>
            </a:extLst>
          </p:cNvPr>
          <p:cNvSpPr>
            <a:spLocks noGrp="1"/>
          </p:cNvSpPr>
          <p:nvPr>
            <p:ph idx="1"/>
          </p:nvPr>
        </p:nvSpPr>
        <p:spPr/>
        <p:txBody>
          <a:bodyPr/>
          <a:lstStyle/>
          <a:p>
            <a:pPr marL="0" indent="0">
              <a:buNone/>
            </a:pPr>
            <a:r>
              <a:rPr lang="en-US" dirty="0"/>
              <a:t>let </a:t>
            </a:r>
            <a:r>
              <a:rPr lang="en-US" dirty="0" err="1"/>
              <a:t>val</a:t>
            </a:r>
            <a:r>
              <a:rPr lang="en-US" dirty="0"/>
              <a:t> = </a:t>
            </a:r>
            <a:r>
              <a:rPr lang="en-US" dirty="0" err="1"/>
              <a:t>document.querySelector</a:t>
            </a:r>
            <a:r>
              <a:rPr lang="en-US" dirty="0"/>
              <a:t>('h1').</a:t>
            </a:r>
            <a:r>
              <a:rPr lang="en-US" dirty="0" err="1"/>
              <a:t>innerHTML</a:t>
            </a:r>
            <a:r>
              <a:rPr lang="en-US" dirty="0"/>
              <a:t>;</a:t>
            </a:r>
          </a:p>
          <a:p>
            <a:pPr marL="0" indent="0">
              <a:buNone/>
            </a:pPr>
            <a:r>
              <a:rPr lang="en-US" dirty="0"/>
              <a:t>console.log(</a:t>
            </a:r>
            <a:r>
              <a:rPr lang="en-US" dirty="0" err="1"/>
              <a:t>val</a:t>
            </a:r>
            <a:r>
              <a:rPr lang="en-US" dirty="0"/>
              <a:t>);</a:t>
            </a:r>
          </a:p>
          <a:p>
            <a:pPr marL="0" indent="0">
              <a:buNone/>
            </a:pPr>
            <a:endParaRPr lang="en-US" dirty="0"/>
          </a:p>
          <a:p>
            <a:pPr marL="0" indent="0">
              <a:buNone/>
            </a:pPr>
            <a:r>
              <a:rPr lang="en-US" dirty="0"/>
              <a:t>let val1 = </a:t>
            </a:r>
            <a:r>
              <a:rPr lang="en-US" dirty="0" err="1"/>
              <a:t>document.getElementsByTagName</a:t>
            </a:r>
            <a:r>
              <a:rPr lang="en-US" dirty="0"/>
              <a:t>('h1')[0].</a:t>
            </a:r>
            <a:r>
              <a:rPr lang="en-US" dirty="0" err="1"/>
              <a:t>innerHTML</a:t>
            </a:r>
            <a:r>
              <a:rPr lang="en-US" dirty="0"/>
              <a:t>;</a:t>
            </a:r>
          </a:p>
          <a:p>
            <a:pPr marL="0" indent="0">
              <a:buNone/>
            </a:pPr>
            <a:r>
              <a:rPr lang="en-US" dirty="0"/>
              <a:t>console.log(val1);</a:t>
            </a:r>
          </a:p>
          <a:p>
            <a:pPr marL="0" indent="0">
              <a:buNone/>
            </a:pPr>
            <a:br>
              <a:rPr lang="en-US" dirty="0"/>
            </a:br>
            <a:r>
              <a:rPr lang="en-US" dirty="0"/>
              <a:t>let val2 = </a:t>
            </a:r>
            <a:r>
              <a:rPr lang="en-US" dirty="0" err="1"/>
              <a:t>document.getElementById</a:t>
            </a:r>
            <a:r>
              <a:rPr lang="en-US" dirty="0"/>
              <a:t>('h1id').</a:t>
            </a:r>
            <a:r>
              <a:rPr lang="en-US" dirty="0" err="1"/>
              <a:t>innerHTML</a:t>
            </a:r>
            <a:r>
              <a:rPr lang="en-US" dirty="0"/>
              <a:t>;</a:t>
            </a:r>
          </a:p>
          <a:p>
            <a:pPr marL="0" indent="0">
              <a:buNone/>
            </a:pPr>
            <a:r>
              <a:rPr lang="en-US" dirty="0"/>
              <a:t>console.log(val2);</a:t>
            </a:r>
          </a:p>
          <a:p>
            <a:endParaRPr lang="en-US" dirty="0"/>
          </a:p>
        </p:txBody>
      </p:sp>
    </p:spTree>
    <p:extLst>
      <p:ext uri="{BB962C8B-B14F-4D97-AF65-F5344CB8AC3E}">
        <p14:creationId xmlns:p14="http://schemas.microsoft.com/office/powerpoint/2010/main" val="78762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645B-D596-40BD-AB78-B58C33844BBB}"/>
              </a:ext>
            </a:extLst>
          </p:cNvPr>
          <p:cNvSpPr>
            <a:spLocks noGrp="1"/>
          </p:cNvSpPr>
          <p:nvPr>
            <p:ph type="title"/>
          </p:nvPr>
        </p:nvSpPr>
        <p:spPr/>
        <p:txBody>
          <a:bodyPr/>
          <a:lstStyle/>
          <a:p>
            <a:r>
              <a:rPr lang="en-US" dirty="0"/>
              <a:t>Default Parameter</a:t>
            </a:r>
          </a:p>
        </p:txBody>
      </p:sp>
      <p:sp>
        <p:nvSpPr>
          <p:cNvPr id="3" name="Content Placeholder 2">
            <a:extLst>
              <a:ext uri="{FF2B5EF4-FFF2-40B4-BE49-F238E27FC236}">
                <a16:creationId xmlns:a16="http://schemas.microsoft.com/office/drawing/2014/main" id="{D1770CED-28AD-4C6F-8F55-5B0A8035A44A}"/>
              </a:ext>
            </a:extLst>
          </p:cNvPr>
          <p:cNvSpPr>
            <a:spLocks noGrp="1"/>
          </p:cNvSpPr>
          <p:nvPr>
            <p:ph idx="1"/>
          </p:nvPr>
        </p:nvSpPr>
        <p:spPr/>
        <p:txBody>
          <a:bodyPr/>
          <a:lstStyle/>
          <a:p>
            <a:r>
              <a:rPr lang="en-US" dirty="0"/>
              <a:t>In order to avoid such situations we can use default parameter values.</a:t>
            </a:r>
          </a:p>
          <a:p>
            <a:pPr marL="457200" lvl="1" indent="0">
              <a:buNone/>
            </a:pPr>
            <a:r>
              <a:rPr lang="en-US" dirty="0"/>
              <a:t>function </a:t>
            </a:r>
            <a:r>
              <a:rPr lang="en-US" dirty="0" err="1"/>
              <a:t>displayEmpInfo</a:t>
            </a:r>
            <a:r>
              <a:rPr lang="en-US" dirty="0"/>
              <a:t>(</a:t>
            </a:r>
            <a:r>
              <a:rPr lang="en-US" dirty="0" err="1"/>
              <a:t>empName</a:t>
            </a:r>
            <a:r>
              <a:rPr lang="en-US" dirty="0"/>
              <a:t>=‘No Name’, </a:t>
            </a:r>
            <a:r>
              <a:rPr lang="en-US" dirty="0" err="1"/>
              <a:t>empAge</a:t>
            </a:r>
            <a:r>
              <a:rPr lang="en-US" dirty="0"/>
              <a:t>=18, </a:t>
            </a:r>
            <a:r>
              <a:rPr lang="en-US" dirty="0" err="1"/>
              <a:t>empGender</a:t>
            </a:r>
            <a:r>
              <a:rPr lang="en-US" dirty="0"/>
              <a:t>=‘No Gender’){</a:t>
            </a:r>
          </a:p>
          <a:p>
            <a:pPr marL="457200" lvl="1" indent="0">
              <a:buNone/>
            </a:pPr>
            <a:r>
              <a:rPr lang="en-US" dirty="0"/>
              <a:t>	return `Employee Name =${</a:t>
            </a:r>
            <a:r>
              <a:rPr lang="en-US" dirty="0" err="1"/>
              <a:t>empName</a:t>
            </a:r>
            <a:r>
              <a:rPr lang="en-US" dirty="0"/>
              <a:t>}, Employee Age= ${</a:t>
            </a:r>
            <a:r>
              <a:rPr lang="en-US" dirty="0" err="1"/>
              <a:t>empAge</a:t>
            </a:r>
            <a:r>
              <a:rPr lang="en-US" dirty="0"/>
              <a:t>}, Employee Gender=${</a:t>
            </a:r>
            <a:r>
              <a:rPr lang="en-US" dirty="0" err="1"/>
              <a:t>empGender</a:t>
            </a:r>
            <a:r>
              <a:rPr lang="en-US" dirty="0"/>
              <a:t>}`</a:t>
            </a:r>
          </a:p>
          <a:p>
            <a:pPr marL="457200" lvl="1" indent="0">
              <a:buNone/>
            </a:pPr>
            <a:r>
              <a:rPr lang="en-US" dirty="0"/>
              <a:t>}</a:t>
            </a:r>
          </a:p>
          <a:p>
            <a:pPr marL="457200" lvl="1" indent="0">
              <a:buNone/>
            </a:pPr>
            <a:r>
              <a:rPr lang="en-US" dirty="0"/>
              <a:t>console.log(</a:t>
            </a:r>
            <a:r>
              <a:rPr lang="en-US" dirty="0" err="1"/>
              <a:t>displayEmpInfo</a:t>
            </a:r>
            <a:r>
              <a:rPr lang="en-US" dirty="0"/>
              <a:t>());</a:t>
            </a:r>
          </a:p>
          <a:p>
            <a:pPr marL="457200" lvl="1" indent="0">
              <a:buNone/>
            </a:pPr>
            <a:endParaRPr lang="en-US" dirty="0"/>
          </a:p>
          <a:p>
            <a:pPr marL="457200" lvl="1" indent="0">
              <a:buNone/>
            </a:pPr>
            <a:r>
              <a:rPr lang="en-US" dirty="0"/>
              <a:t>console.log(</a:t>
            </a:r>
            <a:r>
              <a:rPr lang="en-US" dirty="0" err="1"/>
              <a:t>displayEmpInfo</a:t>
            </a:r>
            <a:r>
              <a:rPr lang="en-US" dirty="0"/>
              <a:t>('Kiran', 24, 'Male'));</a:t>
            </a:r>
          </a:p>
          <a:p>
            <a:pPr marL="457200" lvl="1"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C601F8-CD17-4541-8FEC-5DDC932E142E}"/>
              </a:ext>
            </a:extLst>
          </p:cNvPr>
          <p:cNvPicPr>
            <a:picLocks noChangeAspect="1"/>
          </p:cNvPicPr>
          <p:nvPr/>
        </p:nvPicPr>
        <p:blipFill>
          <a:blip r:embed="rId2"/>
          <a:stretch>
            <a:fillRect/>
          </a:stretch>
        </p:blipFill>
        <p:spPr>
          <a:xfrm>
            <a:off x="5263242" y="4123191"/>
            <a:ext cx="6928758" cy="564923"/>
          </a:xfrm>
          <a:prstGeom prst="rect">
            <a:avLst/>
          </a:prstGeom>
        </p:spPr>
      </p:pic>
      <p:pic>
        <p:nvPicPr>
          <p:cNvPr id="6" name="Picture 5">
            <a:extLst>
              <a:ext uri="{FF2B5EF4-FFF2-40B4-BE49-F238E27FC236}">
                <a16:creationId xmlns:a16="http://schemas.microsoft.com/office/drawing/2014/main" id="{C4919AA4-1E20-4F53-914E-222CD4886BE4}"/>
              </a:ext>
            </a:extLst>
          </p:cNvPr>
          <p:cNvPicPr>
            <a:picLocks noChangeAspect="1"/>
          </p:cNvPicPr>
          <p:nvPr/>
        </p:nvPicPr>
        <p:blipFill>
          <a:blip r:embed="rId3"/>
          <a:stretch>
            <a:fillRect/>
          </a:stretch>
        </p:blipFill>
        <p:spPr>
          <a:xfrm>
            <a:off x="3505190" y="5409519"/>
            <a:ext cx="8686810" cy="405267"/>
          </a:xfrm>
          <a:prstGeom prst="rect">
            <a:avLst/>
          </a:prstGeom>
        </p:spPr>
      </p:pic>
    </p:spTree>
    <p:extLst>
      <p:ext uri="{BB962C8B-B14F-4D97-AF65-F5344CB8AC3E}">
        <p14:creationId xmlns:p14="http://schemas.microsoft.com/office/powerpoint/2010/main" val="290795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78F-5D17-42DF-AB75-CEBF9CAB14DF}"/>
              </a:ext>
            </a:extLst>
          </p:cNvPr>
          <p:cNvSpPr>
            <a:spLocks noGrp="1"/>
          </p:cNvSpPr>
          <p:nvPr>
            <p:ph type="title"/>
          </p:nvPr>
        </p:nvSpPr>
        <p:spPr/>
        <p:txBody>
          <a:bodyPr/>
          <a:lstStyle/>
          <a:p>
            <a:r>
              <a:rPr lang="en-US" dirty="0"/>
              <a:t>Named Parameter</a:t>
            </a:r>
          </a:p>
        </p:txBody>
      </p:sp>
      <p:sp>
        <p:nvSpPr>
          <p:cNvPr id="3" name="Content Placeholder 2">
            <a:extLst>
              <a:ext uri="{FF2B5EF4-FFF2-40B4-BE49-F238E27FC236}">
                <a16:creationId xmlns:a16="http://schemas.microsoft.com/office/drawing/2014/main" id="{7D62164F-B044-4650-AF5B-12DC35348A9D}"/>
              </a:ext>
            </a:extLst>
          </p:cNvPr>
          <p:cNvSpPr>
            <a:spLocks noGrp="1"/>
          </p:cNvSpPr>
          <p:nvPr>
            <p:ph idx="1"/>
          </p:nvPr>
        </p:nvSpPr>
        <p:spPr/>
        <p:txBody>
          <a:bodyPr>
            <a:normAutofit lnSpcReduction="10000"/>
          </a:bodyPr>
          <a:lstStyle/>
          <a:p>
            <a:r>
              <a:rPr lang="en-US" dirty="0"/>
              <a:t>As name implies, this concept is very simple and clear.</a:t>
            </a:r>
          </a:p>
          <a:p>
            <a:r>
              <a:rPr lang="en-US" dirty="0"/>
              <a:t>Assume we have a function</a:t>
            </a:r>
          </a:p>
          <a:p>
            <a:pPr marL="914400" lvl="2" indent="0">
              <a:buNone/>
            </a:pPr>
            <a:r>
              <a:rPr lang="en-US" dirty="0"/>
              <a:t>function </a:t>
            </a:r>
            <a:r>
              <a:rPr lang="en-US" dirty="0" err="1"/>
              <a:t>displayNumbers</a:t>
            </a:r>
            <a:r>
              <a:rPr lang="en-US" dirty="0"/>
              <a:t>({ a, b, c }) {</a:t>
            </a:r>
          </a:p>
          <a:p>
            <a:pPr marL="914400" lvl="2" indent="0">
              <a:buNone/>
            </a:pPr>
            <a:r>
              <a:rPr lang="en-US" dirty="0"/>
              <a:t>    console.log(a, b, c);</a:t>
            </a:r>
          </a:p>
          <a:p>
            <a:pPr marL="914400" lvl="2" indent="0">
              <a:buNone/>
            </a:pPr>
            <a:r>
              <a:rPr lang="en-US" dirty="0"/>
              <a:t>}</a:t>
            </a:r>
          </a:p>
          <a:p>
            <a:pPr marL="914400" lvl="2" indent="0">
              <a:buNone/>
            </a:pPr>
            <a:r>
              <a:rPr lang="en-US" dirty="0" err="1"/>
              <a:t>displayNumber</a:t>
            </a:r>
            <a:r>
              <a:rPr lang="en-US" dirty="0"/>
              <a:t>(10,20,2);</a:t>
            </a:r>
          </a:p>
          <a:p>
            <a:pPr marL="914400" lvl="2" indent="0">
              <a:buNone/>
            </a:pPr>
            <a:r>
              <a:rPr lang="en-US" dirty="0"/>
              <a:t>So in this case we can say a=10,b=20,c=2 but we can’t say these arguments are specific for a, b, c respectively. If we will have n numbers of parameters, then how we can get to know which argument for which parameter because we are not going to provide value for respective parameter.  </a:t>
            </a:r>
          </a:p>
          <a:p>
            <a:pPr marL="914400" lvl="2" indent="0">
              <a:buNone/>
            </a:pPr>
            <a:r>
              <a:rPr lang="en-US" dirty="0"/>
              <a:t>When our requirement is like this where we have to pass arguments for respective variable then we will have to use name of that parameter and provide values. Let’s understand with example.</a:t>
            </a:r>
          </a:p>
        </p:txBody>
      </p:sp>
    </p:spTree>
    <p:extLst>
      <p:ext uri="{BB962C8B-B14F-4D97-AF65-F5344CB8AC3E}">
        <p14:creationId xmlns:p14="http://schemas.microsoft.com/office/powerpoint/2010/main" val="95803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78F-5D17-42DF-AB75-CEBF9CAB14DF}"/>
              </a:ext>
            </a:extLst>
          </p:cNvPr>
          <p:cNvSpPr>
            <a:spLocks noGrp="1"/>
          </p:cNvSpPr>
          <p:nvPr>
            <p:ph type="title"/>
          </p:nvPr>
        </p:nvSpPr>
        <p:spPr/>
        <p:txBody>
          <a:bodyPr/>
          <a:lstStyle/>
          <a:p>
            <a:r>
              <a:rPr lang="en-US" dirty="0"/>
              <a:t>Named Parameter</a:t>
            </a:r>
          </a:p>
        </p:txBody>
      </p:sp>
      <p:sp>
        <p:nvSpPr>
          <p:cNvPr id="3" name="Content Placeholder 2">
            <a:extLst>
              <a:ext uri="{FF2B5EF4-FFF2-40B4-BE49-F238E27FC236}">
                <a16:creationId xmlns:a16="http://schemas.microsoft.com/office/drawing/2014/main" id="{7D62164F-B044-4650-AF5B-12DC35348A9D}"/>
              </a:ext>
            </a:extLst>
          </p:cNvPr>
          <p:cNvSpPr>
            <a:spLocks noGrp="1"/>
          </p:cNvSpPr>
          <p:nvPr>
            <p:ph idx="1"/>
          </p:nvPr>
        </p:nvSpPr>
        <p:spPr/>
        <p:txBody>
          <a:bodyPr>
            <a:normAutofit/>
          </a:bodyPr>
          <a:lstStyle/>
          <a:p>
            <a:r>
              <a:rPr lang="en-US" dirty="0"/>
              <a:t>//Named Parameter</a:t>
            </a:r>
          </a:p>
          <a:p>
            <a:pPr marL="457200" lvl="1" indent="0">
              <a:buNone/>
            </a:pPr>
            <a:r>
              <a:rPr lang="en-US" dirty="0"/>
              <a:t>function </a:t>
            </a:r>
            <a:r>
              <a:rPr lang="en-US" dirty="0" err="1"/>
              <a:t>displayNumbers</a:t>
            </a:r>
            <a:r>
              <a:rPr lang="en-US" dirty="0"/>
              <a:t>({ a, b, c }) {</a:t>
            </a:r>
          </a:p>
          <a:p>
            <a:pPr marL="457200" lvl="1" indent="0">
              <a:buNone/>
            </a:pPr>
            <a:r>
              <a:rPr lang="en-US" dirty="0"/>
              <a:t>    console.log(a, b, c);</a:t>
            </a:r>
          </a:p>
          <a:p>
            <a:pPr marL="457200" lvl="1" indent="0">
              <a:buNone/>
            </a:pPr>
            <a:r>
              <a:rPr lang="en-US" dirty="0"/>
              <a:t>}</a:t>
            </a:r>
          </a:p>
          <a:p>
            <a:pPr marL="457200" lvl="1" indent="0">
              <a:buNone/>
            </a:pPr>
            <a:endParaRPr lang="en-US" dirty="0"/>
          </a:p>
          <a:p>
            <a:pPr marL="457200" lvl="1" indent="0">
              <a:buNone/>
            </a:pPr>
            <a:r>
              <a:rPr lang="en-US" dirty="0"/>
              <a:t>//Way to call method with named parameter</a:t>
            </a:r>
          </a:p>
          <a:p>
            <a:pPr marL="457200" lvl="1" indent="0">
              <a:buNone/>
            </a:pPr>
            <a:r>
              <a:rPr lang="en-US" dirty="0" err="1"/>
              <a:t>displayNumbers</a:t>
            </a:r>
            <a:r>
              <a:rPr lang="en-US" dirty="0"/>
              <a:t>({ b: 12, a: 32, c: 09 });</a:t>
            </a:r>
          </a:p>
          <a:p>
            <a:pPr marL="457200" lvl="1" indent="0">
              <a:buNone/>
            </a:pPr>
            <a:endParaRPr lang="en-US" dirty="0"/>
          </a:p>
          <a:p>
            <a:endParaRPr lang="en-US" dirty="0"/>
          </a:p>
        </p:txBody>
      </p:sp>
    </p:spTree>
    <p:extLst>
      <p:ext uri="{BB962C8B-B14F-4D97-AF65-F5344CB8AC3E}">
        <p14:creationId xmlns:p14="http://schemas.microsoft.com/office/powerpoint/2010/main" val="171344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5670</Words>
  <Application>Microsoft Office PowerPoint</Application>
  <PresentationFormat>Widescreen</PresentationFormat>
  <Paragraphs>687</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Wingdings</vt:lpstr>
      <vt:lpstr>Office Theme</vt:lpstr>
      <vt:lpstr>Java Script</vt:lpstr>
      <vt:lpstr>Objective </vt:lpstr>
      <vt:lpstr>Objectives</vt:lpstr>
      <vt:lpstr>Optional Parameter</vt:lpstr>
      <vt:lpstr>Optional Parameter</vt:lpstr>
      <vt:lpstr>Default Parameter</vt:lpstr>
      <vt:lpstr>Default Parameter</vt:lpstr>
      <vt:lpstr>Named Parameter</vt:lpstr>
      <vt:lpstr>Named Parameter</vt:lpstr>
      <vt:lpstr>Object</vt:lpstr>
      <vt:lpstr>Manipulate data of object using dot and bracket.</vt:lpstr>
      <vt:lpstr>Manipulate data of object using dot and bracket.</vt:lpstr>
      <vt:lpstr>Manipulate data of object using dot and bracket.</vt:lpstr>
      <vt:lpstr>Methods in Java Script Object</vt:lpstr>
      <vt:lpstr>What is “this”?</vt:lpstr>
      <vt:lpstr>Calling Object Method</vt:lpstr>
      <vt:lpstr>Object Properties</vt:lpstr>
      <vt:lpstr>Data properties</vt:lpstr>
      <vt:lpstr>Enumerating object properties</vt:lpstr>
      <vt:lpstr>Understand it with Example</vt:lpstr>
      <vt:lpstr>Change value of Configurable</vt:lpstr>
      <vt:lpstr>Change value of Configurable</vt:lpstr>
      <vt:lpstr>Change value of Configurable</vt:lpstr>
      <vt:lpstr>Enumerable attribute</vt:lpstr>
      <vt:lpstr>Enumerable attribute</vt:lpstr>
      <vt:lpstr>Define multiple properties: Object.defineProperties()</vt:lpstr>
      <vt:lpstr>How to Use Object Destructuring in JavaScript</vt:lpstr>
      <vt:lpstr>The need for object destructuring</vt:lpstr>
      <vt:lpstr>The need for object destructuring</vt:lpstr>
      <vt:lpstr>Extracting a property</vt:lpstr>
      <vt:lpstr>Examples For Destructuring</vt:lpstr>
      <vt:lpstr>Rest parameter and spread operator in JavaScript </vt:lpstr>
      <vt:lpstr>Rest parameter and spread operator in JavaScript </vt:lpstr>
      <vt:lpstr>Rest parameter and spread operator in JavaScript </vt:lpstr>
      <vt:lpstr>Rest parameter and spread operator in JavaScript</vt:lpstr>
      <vt:lpstr>Rest Parameter</vt:lpstr>
      <vt:lpstr>Rest Parameter</vt:lpstr>
      <vt:lpstr>JS built-in objects</vt:lpstr>
      <vt:lpstr>Date Function</vt:lpstr>
      <vt:lpstr>Creating Date Objects </vt:lpstr>
      <vt:lpstr>Date Format</vt:lpstr>
      <vt:lpstr>Get Date Methods </vt:lpstr>
      <vt:lpstr>Set Date Methods</vt:lpstr>
      <vt:lpstr>Example for Date</vt:lpstr>
      <vt:lpstr>Example for Date</vt:lpstr>
      <vt:lpstr>Formatting Dates</vt:lpstr>
      <vt:lpstr>Methods for working with Dates Getter methods</vt:lpstr>
      <vt:lpstr>Methods of Date “Setter methods”</vt:lpstr>
      <vt:lpstr>String Methods in JS</vt:lpstr>
      <vt:lpstr>String methods</vt:lpstr>
      <vt:lpstr>Number Methods</vt:lpstr>
      <vt:lpstr>Number methods</vt:lpstr>
      <vt:lpstr>Out of TOC</vt:lpstr>
      <vt:lpstr>Class Batch2Folks</vt:lpstr>
      <vt:lpstr>Class Batch2Folks</vt:lpstr>
      <vt:lpstr>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Bhushan Paradkar</dc:creator>
  <cp:lastModifiedBy>Bhushan Paradkar</cp:lastModifiedBy>
  <cp:revision>6</cp:revision>
  <dcterms:created xsi:type="dcterms:W3CDTF">2022-09-24T06:37:32Z</dcterms:created>
  <dcterms:modified xsi:type="dcterms:W3CDTF">2022-09-26T08:54:52Z</dcterms:modified>
</cp:coreProperties>
</file>