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11" r:id="rId18"/>
    <p:sldId id="303" r:id="rId19"/>
    <p:sldId id="312" r:id="rId20"/>
    <p:sldId id="313" r:id="rId21"/>
    <p:sldId id="291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Paradkar" userId="34e5527b-0322-46c9-85e8-191e72d03a67" providerId="ADAL" clId="{2C9210EC-FFED-4B88-9C74-CF73DB4A7EE4}"/>
    <pc:docChg chg="custSel addSld delSld modSld">
      <pc:chgData name="Bhushan Paradkar" userId="34e5527b-0322-46c9-85e8-191e72d03a67" providerId="ADAL" clId="{2C9210EC-FFED-4B88-9C74-CF73DB4A7EE4}" dt="2022-09-27T12:04:07.367" v="80" actId="2696"/>
      <pc:docMkLst>
        <pc:docMk/>
      </pc:docMkLst>
      <pc:sldChg chg="modSp add">
        <pc:chgData name="Bhushan Paradkar" userId="34e5527b-0322-46c9-85e8-191e72d03a67" providerId="ADAL" clId="{2C9210EC-FFED-4B88-9C74-CF73DB4A7EE4}" dt="2022-09-26T18:50:34.531" v="6" actId="5793"/>
        <pc:sldMkLst>
          <pc:docMk/>
          <pc:sldMk cId="3286157545" sldId="257"/>
        </pc:sldMkLst>
        <pc:spChg chg="mod">
          <ac:chgData name="Bhushan Paradkar" userId="34e5527b-0322-46c9-85e8-191e72d03a67" providerId="ADAL" clId="{2C9210EC-FFED-4B88-9C74-CF73DB4A7EE4}" dt="2022-09-26T18:50:34.531" v="6" actId="5793"/>
          <ac:spMkLst>
            <pc:docMk/>
            <pc:sldMk cId="3286157545" sldId="257"/>
            <ac:spMk id="3" creationId="{E5C47A83-214E-400B-883B-8D92BBE6063D}"/>
          </ac:spMkLst>
        </pc:spChg>
      </pc:sldChg>
      <pc:sldChg chg="addSp delSp add">
        <pc:chgData name="Bhushan Paradkar" userId="34e5527b-0322-46c9-85e8-191e72d03a67" providerId="ADAL" clId="{2C9210EC-FFED-4B88-9C74-CF73DB4A7EE4}" dt="2022-09-26T18:49:47.283" v="2"/>
        <pc:sldMkLst>
          <pc:docMk/>
          <pc:sldMk cId="149567526" sldId="258"/>
        </pc:sldMkLst>
        <pc:spChg chg="add del">
          <ac:chgData name="Bhushan Paradkar" userId="34e5527b-0322-46c9-85e8-191e72d03a67" providerId="ADAL" clId="{2C9210EC-FFED-4B88-9C74-CF73DB4A7EE4}" dt="2022-09-26T18:49:47.283" v="2"/>
          <ac:spMkLst>
            <pc:docMk/>
            <pc:sldMk cId="149567526" sldId="258"/>
            <ac:spMk id="4" creationId="{99A78662-6773-4A8B-9165-88FDED989529}"/>
          </ac:spMkLst>
        </pc:spChg>
      </pc:sldChg>
      <pc:sldChg chg="add del">
        <pc:chgData name="Bhushan Paradkar" userId="34e5527b-0322-46c9-85e8-191e72d03a67" providerId="ADAL" clId="{2C9210EC-FFED-4B88-9C74-CF73DB4A7EE4}" dt="2022-09-27T12:04:00.275" v="55" actId="2696"/>
        <pc:sldMkLst>
          <pc:docMk/>
          <pc:sldMk cId="505883407" sldId="259"/>
        </pc:sldMkLst>
      </pc:sldChg>
      <pc:sldChg chg="add del">
        <pc:chgData name="Bhushan Paradkar" userId="34e5527b-0322-46c9-85e8-191e72d03a67" providerId="ADAL" clId="{2C9210EC-FFED-4B88-9C74-CF73DB4A7EE4}" dt="2022-09-27T12:04:00.306" v="56" actId="2696"/>
        <pc:sldMkLst>
          <pc:docMk/>
          <pc:sldMk cId="2266096066" sldId="260"/>
        </pc:sldMkLst>
      </pc:sldChg>
      <pc:sldChg chg="modSp add del">
        <pc:chgData name="Bhushan Paradkar" userId="34e5527b-0322-46c9-85e8-191e72d03a67" providerId="ADAL" clId="{2C9210EC-FFED-4B88-9C74-CF73DB4A7EE4}" dt="2022-09-27T12:04:00.335" v="57" actId="2696"/>
        <pc:sldMkLst>
          <pc:docMk/>
          <pc:sldMk cId="1441113293" sldId="261"/>
        </pc:sldMkLst>
        <pc:spChg chg="mod">
          <ac:chgData name="Bhushan Paradkar" userId="34e5527b-0322-46c9-85e8-191e72d03a67" providerId="ADAL" clId="{2C9210EC-FFED-4B88-9C74-CF73DB4A7EE4}" dt="2022-09-26T19:53:08.845" v="24" actId="27636"/>
          <ac:spMkLst>
            <pc:docMk/>
            <pc:sldMk cId="1441113293" sldId="261"/>
            <ac:spMk id="3" creationId="{B8FDF2E9-CA24-43C8-A272-8C2C1ADBEB1A}"/>
          </ac:spMkLst>
        </pc:spChg>
      </pc:sldChg>
      <pc:sldChg chg="modSp add del">
        <pc:chgData name="Bhushan Paradkar" userId="34e5527b-0322-46c9-85e8-191e72d03a67" providerId="ADAL" clId="{2C9210EC-FFED-4B88-9C74-CF73DB4A7EE4}" dt="2022-09-27T12:04:00.362" v="58" actId="2696"/>
        <pc:sldMkLst>
          <pc:docMk/>
          <pc:sldMk cId="1876499221" sldId="262"/>
        </pc:sldMkLst>
        <pc:spChg chg="mod">
          <ac:chgData name="Bhushan Paradkar" userId="34e5527b-0322-46c9-85e8-191e72d03a67" providerId="ADAL" clId="{2C9210EC-FFED-4B88-9C74-CF73DB4A7EE4}" dt="2022-09-26T19:53:46.897" v="36" actId="20577"/>
          <ac:spMkLst>
            <pc:docMk/>
            <pc:sldMk cId="1876499221" sldId="262"/>
            <ac:spMk id="3" creationId="{B8FDF2E9-CA24-43C8-A272-8C2C1ADBEB1A}"/>
          </ac:spMkLst>
        </pc:spChg>
      </pc:sldChg>
      <pc:sldChg chg="add del">
        <pc:chgData name="Bhushan Paradkar" userId="34e5527b-0322-46c9-85e8-191e72d03a67" providerId="ADAL" clId="{2C9210EC-FFED-4B88-9C74-CF73DB4A7EE4}" dt="2022-09-27T12:04:00.397" v="60" actId="2696"/>
        <pc:sldMkLst>
          <pc:docMk/>
          <pc:sldMk cId="2236369384" sldId="263"/>
        </pc:sldMkLst>
      </pc:sldChg>
      <pc:sldChg chg="add del">
        <pc:chgData name="Bhushan Paradkar" userId="34e5527b-0322-46c9-85e8-191e72d03a67" providerId="ADAL" clId="{2C9210EC-FFED-4B88-9C74-CF73DB4A7EE4}" dt="2022-09-26T19:55:15.094" v="39" actId="2696"/>
        <pc:sldMkLst>
          <pc:docMk/>
          <pc:sldMk cId="316327332" sldId="264"/>
        </pc:sldMkLst>
      </pc:sldChg>
      <pc:sldChg chg="add del">
        <pc:chgData name="Bhushan Paradkar" userId="34e5527b-0322-46c9-85e8-191e72d03a67" providerId="ADAL" clId="{2C9210EC-FFED-4B88-9C74-CF73DB4A7EE4}" dt="2022-09-27T12:04:00.426" v="63" actId="2696"/>
        <pc:sldMkLst>
          <pc:docMk/>
          <pc:sldMk cId="629848220" sldId="265"/>
        </pc:sldMkLst>
      </pc:sldChg>
      <pc:sldChg chg="modSp">
        <pc:chgData name="Bhushan Paradkar" userId="34e5527b-0322-46c9-85e8-191e72d03a67" providerId="ADAL" clId="{2C9210EC-FFED-4B88-9C74-CF73DB4A7EE4}" dt="2022-09-26T19:31:18.922" v="20" actId="1076"/>
        <pc:sldMkLst>
          <pc:docMk/>
          <pc:sldMk cId="3794392095" sldId="313"/>
        </pc:sldMkLst>
        <pc:spChg chg="mod">
          <ac:chgData name="Bhushan Paradkar" userId="34e5527b-0322-46c9-85e8-191e72d03a67" providerId="ADAL" clId="{2C9210EC-FFED-4B88-9C74-CF73DB4A7EE4}" dt="2022-09-26T19:31:18.922" v="20" actId="1076"/>
          <ac:spMkLst>
            <pc:docMk/>
            <pc:sldMk cId="3794392095" sldId="313"/>
            <ac:spMk id="3" creationId="{0598101F-9830-4EED-B80F-DFCD7A9D928E}"/>
          </ac:spMkLst>
        </pc:spChg>
      </pc:sldChg>
      <pc:sldChg chg="modSp">
        <pc:chgData name="Bhushan Paradkar" userId="34e5527b-0322-46c9-85e8-191e72d03a67" providerId="ADAL" clId="{2C9210EC-FFED-4B88-9C74-CF73DB4A7EE4}" dt="2022-09-27T11:24:26.424" v="54" actId="27636"/>
        <pc:sldMkLst>
          <pc:docMk/>
          <pc:sldMk cId="700642001" sldId="315"/>
        </pc:sldMkLst>
        <pc:spChg chg="mod">
          <ac:chgData name="Bhushan Paradkar" userId="34e5527b-0322-46c9-85e8-191e72d03a67" providerId="ADAL" clId="{2C9210EC-FFED-4B88-9C74-CF73DB4A7EE4}" dt="2022-09-27T11:24:26.424" v="54" actId="27636"/>
          <ac:spMkLst>
            <pc:docMk/>
            <pc:sldMk cId="700642001" sldId="315"/>
            <ac:spMk id="3" creationId="{1D48F9BC-BB75-4F9E-88C5-5A3926A3AC40}"/>
          </ac:spMkLst>
        </pc:spChg>
      </pc:sldChg>
      <pc:sldChg chg="add del">
        <pc:chgData name="Bhushan Paradkar" userId="34e5527b-0322-46c9-85e8-191e72d03a67" providerId="ADAL" clId="{2C9210EC-FFED-4B88-9C74-CF73DB4A7EE4}" dt="2022-09-27T12:04:07.367" v="80" actId="2696"/>
        <pc:sldMkLst>
          <pc:docMk/>
          <pc:sldMk cId="2469227033" sldId="328"/>
        </pc:sldMkLst>
      </pc:sldChg>
      <pc:sldChg chg="modSp add del">
        <pc:chgData name="Bhushan Paradkar" userId="34e5527b-0322-46c9-85e8-191e72d03a67" providerId="ADAL" clId="{2C9210EC-FFED-4B88-9C74-CF73DB4A7EE4}" dt="2022-09-27T12:04:00.403" v="61" actId="2696"/>
        <pc:sldMkLst>
          <pc:docMk/>
          <pc:sldMk cId="3684609407" sldId="329"/>
        </pc:sldMkLst>
        <pc:spChg chg="mod">
          <ac:chgData name="Bhushan Paradkar" userId="34e5527b-0322-46c9-85e8-191e72d03a67" providerId="ADAL" clId="{2C9210EC-FFED-4B88-9C74-CF73DB4A7EE4}" dt="2022-09-26T19:55:28.603" v="50" actId="20577"/>
          <ac:spMkLst>
            <pc:docMk/>
            <pc:sldMk cId="3684609407" sldId="329"/>
            <ac:spMk id="2" creationId="{55056DF2-19AD-4ABC-A670-D2E9AFE7E4C6}"/>
          </ac:spMkLst>
        </pc:spChg>
      </pc:sldChg>
      <pc:sldChg chg="modSp add del">
        <pc:chgData name="Bhushan Paradkar" userId="34e5527b-0322-46c9-85e8-191e72d03a67" providerId="ADAL" clId="{2C9210EC-FFED-4B88-9C74-CF73DB4A7EE4}" dt="2022-09-27T12:04:00.384" v="59" actId="2696"/>
        <pc:sldMkLst>
          <pc:docMk/>
          <pc:sldMk cId="2092773673" sldId="330"/>
        </pc:sldMkLst>
        <pc:spChg chg="mod">
          <ac:chgData name="Bhushan Paradkar" userId="34e5527b-0322-46c9-85e8-191e72d03a67" providerId="ADAL" clId="{2C9210EC-FFED-4B88-9C74-CF73DB4A7EE4}" dt="2022-09-26T19:54:25.705" v="38" actId="27636"/>
          <ac:spMkLst>
            <pc:docMk/>
            <pc:sldMk cId="2092773673" sldId="330"/>
            <ac:spMk id="3" creationId="{31C4B8C7-F15A-4A2A-BD56-18D7FBC58047}"/>
          </ac:spMkLst>
        </pc:spChg>
      </pc:sldChg>
      <pc:sldChg chg="add del">
        <pc:chgData name="Bhushan Paradkar" userId="34e5527b-0322-46c9-85e8-191e72d03a67" providerId="ADAL" clId="{2C9210EC-FFED-4B88-9C74-CF73DB4A7EE4}" dt="2022-09-27T12:04:00.414" v="62" actId="2696"/>
        <pc:sldMkLst>
          <pc:docMk/>
          <pc:sldMk cId="3513128917" sldId="331"/>
        </pc:sldMkLst>
      </pc:sldChg>
      <pc:sldChg chg="add del">
        <pc:chgData name="Bhushan Paradkar" userId="34e5527b-0322-46c9-85e8-191e72d03a67" providerId="ADAL" clId="{2C9210EC-FFED-4B88-9C74-CF73DB4A7EE4}" dt="2022-09-27T12:04:00.436" v="64" actId="2696"/>
        <pc:sldMkLst>
          <pc:docMk/>
          <pc:sldMk cId="357267792" sldId="332"/>
        </pc:sldMkLst>
      </pc:sldChg>
      <pc:sldChg chg="add del">
        <pc:chgData name="Bhushan Paradkar" userId="34e5527b-0322-46c9-85e8-191e72d03a67" providerId="ADAL" clId="{2C9210EC-FFED-4B88-9C74-CF73DB4A7EE4}" dt="2022-09-27T12:04:00.449" v="65" actId="2696"/>
        <pc:sldMkLst>
          <pc:docMk/>
          <pc:sldMk cId="1205115929" sldId="333"/>
        </pc:sldMkLst>
      </pc:sldChg>
      <pc:sldChg chg="add del">
        <pc:chgData name="Bhushan Paradkar" userId="34e5527b-0322-46c9-85e8-191e72d03a67" providerId="ADAL" clId="{2C9210EC-FFED-4B88-9C74-CF73DB4A7EE4}" dt="2022-09-27T12:04:00.465" v="66" actId="2696"/>
        <pc:sldMkLst>
          <pc:docMk/>
          <pc:sldMk cId="384944421" sldId="334"/>
        </pc:sldMkLst>
      </pc:sldChg>
      <pc:sldChg chg="add del">
        <pc:chgData name="Bhushan Paradkar" userId="34e5527b-0322-46c9-85e8-191e72d03a67" providerId="ADAL" clId="{2C9210EC-FFED-4B88-9C74-CF73DB4A7EE4}" dt="2022-09-27T12:04:00.474" v="67" actId="2696"/>
        <pc:sldMkLst>
          <pc:docMk/>
          <pc:sldMk cId="2106283972" sldId="335"/>
        </pc:sldMkLst>
      </pc:sldChg>
      <pc:sldChg chg="add del">
        <pc:chgData name="Bhushan Paradkar" userId="34e5527b-0322-46c9-85e8-191e72d03a67" providerId="ADAL" clId="{2C9210EC-FFED-4B88-9C74-CF73DB4A7EE4}" dt="2022-09-27T12:04:00.489" v="68" actId="2696"/>
        <pc:sldMkLst>
          <pc:docMk/>
          <pc:sldMk cId="315046617" sldId="336"/>
        </pc:sldMkLst>
      </pc:sldChg>
      <pc:sldChg chg="add del">
        <pc:chgData name="Bhushan Paradkar" userId="34e5527b-0322-46c9-85e8-191e72d03a67" providerId="ADAL" clId="{2C9210EC-FFED-4B88-9C74-CF73DB4A7EE4}" dt="2022-09-27T12:04:00.501" v="69" actId="2696"/>
        <pc:sldMkLst>
          <pc:docMk/>
          <pc:sldMk cId="97378880" sldId="337"/>
        </pc:sldMkLst>
      </pc:sldChg>
      <pc:sldChg chg="add del">
        <pc:chgData name="Bhushan Paradkar" userId="34e5527b-0322-46c9-85e8-191e72d03a67" providerId="ADAL" clId="{2C9210EC-FFED-4B88-9C74-CF73DB4A7EE4}" dt="2022-09-27T12:04:00.517" v="70" actId="2696"/>
        <pc:sldMkLst>
          <pc:docMk/>
          <pc:sldMk cId="2611176413" sldId="338"/>
        </pc:sldMkLst>
      </pc:sldChg>
      <pc:sldChg chg="add del">
        <pc:chgData name="Bhushan Paradkar" userId="34e5527b-0322-46c9-85e8-191e72d03a67" providerId="ADAL" clId="{2C9210EC-FFED-4B88-9C74-CF73DB4A7EE4}" dt="2022-09-27T12:04:00.528" v="71" actId="2696"/>
        <pc:sldMkLst>
          <pc:docMk/>
          <pc:sldMk cId="997129989" sldId="339"/>
        </pc:sldMkLst>
      </pc:sldChg>
      <pc:sldChg chg="add del">
        <pc:chgData name="Bhushan Paradkar" userId="34e5527b-0322-46c9-85e8-191e72d03a67" providerId="ADAL" clId="{2C9210EC-FFED-4B88-9C74-CF73DB4A7EE4}" dt="2022-09-27T12:04:00.537" v="72" actId="2696"/>
        <pc:sldMkLst>
          <pc:docMk/>
          <pc:sldMk cId="1712557301" sldId="340"/>
        </pc:sldMkLst>
      </pc:sldChg>
      <pc:sldChg chg="modSp add del">
        <pc:chgData name="Bhushan Paradkar" userId="34e5527b-0322-46c9-85e8-191e72d03a67" providerId="ADAL" clId="{2C9210EC-FFED-4B88-9C74-CF73DB4A7EE4}" dt="2022-09-27T12:04:00.548" v="73" actId="2696"/>
        <pc:sldMkLst>
          <pc:docMk/>
          <pc:sldMk cId="3977097095" sldId="341"/>
        </pc:sldMkLst>
        <pc:spChg chg="mod">
          <ac:chgData name="Bhushan Paradkar" userId="34e5527b-0322-46c9-85e8-191e72d03a67" providerId="ADAL" clId="{2C9210EC-FFED-4B88-9C74-CF73DB4A7EE4}" dt="2022-09-26T20:08:36.942" v="52" actId="12"/>
          <ac:spMkLst>
            <pc:docMk/>
            <pc:sldMk cId="3977097095" sldId="341"/>
            <ac:spMk id="3" creationId="{CC3A2373-4545-4437-A20D-140182BFBA62}"/>
          </ac:spMkLst>
        </pc:spChg>
      </pc:sldChg>
      <pc:sldChg chg="add del">
        <pc:chgData name="Bhushan Paradkar" userId="34e5527b-0322-46c9-85e8-191e72d03a67" providerId="ADAL" clId="{2C9210EC-FFED-4B88-9C74-CF73DB4A7EE4}" dt="2022-09-27T12:04:00.557" v="74" actId="2696"/>
        <pc:sldMkLst>
          <pc:docMk/>
          <pc:sldMk cId="268490291" sldId="342"/>
        </pc:sldMkLst>
      </pc:sldChg>
      <pc:sldChg chg="add del">
        <pc:chgData name="Bhushan Paradkar" userId="34e5527b-0322-46c9-85e8-191e72d03a67" providerId="ADAL" clId="{2C9210EC-FFED-4B88-9C74-CF73DB4A7EE4}" dt="2022-09-27T12:04:00.567" v="75" actId="2696"/>
        <pc:sldMkLst>
          <pc:docMk/>
          <pc:sldMk cId="2785526347" sldId="343"/>
        </pc:sldMkLst>
      </pc:sldChg>
      <pc:sldChg chg="add del">
        <pc:chgData name="Bhushan Paradkar" userId="34e5527b-0322-46c9-85e8-191e72d03a67" providerId="ADAL" clId="{2C9210EC-FFED-4B88-9C74-CF73DB4A7EE4}" dt="2022-09-27T12:04:00.577" v="76" actId="2696"/>
        <pc:sldMkLst>
          <pc:docMk/>
          <pc:sldMk cId="3124005474" sldId="344"/>
        </pc:sldMkLst>
      </pc:sldChg>
      <pc:sldChg chg="add del">
        <pc:chgData name="Bhushan Paradkar" userId="34e5527b-0322-46c9-85e8-191e72d03a67" providerId="ADAL" clId="{2C9210EC-FFED-4B88-9C74-CF73DB4A7EE4}" dt="2022-09-27T12:04:00.590" v="77" actId="2696"/>
        <pc:sldMkLst>
          <pc:docMk/>
          <pc:sldMk cId="2431881420" sldId="345"/>
        </pc:sldMkLst>
      </pc:sldChg>
      <pc:sldChg chg="add del">
        <pc:chgData name="Bhushan Paradkar" userId="34e5527b-0322-46c9-85e8-191e72d03a67" providerId="ADAL" clId="{2C9210EC-FFED-4B88-9C74-CF73DB4A7EE4}" dt="2022-09-27T12:04:00.605" v="78" actId="2696"/>
        <pc:sldMkLst>
          <pc:docMk/>
          <pc:sldMk cId="1021337983" sldId="346"/>
        </pc:sldMkLst>
      </pc:sldChg>
      <pc:sldChg chg="add del">
        <pc:chgData name="Bhushan Paradkar" userId="34e5527b-0322-46c9-85e8-191e72d03a67" providerId="ADAL" clId="{2C9210EC-FFED-4B88-9C74-CF73DB4A7EE4}" dt="2022-09-27T12:04:00.615" v="79" actId="2696"/>
        <pc:sldMkLst>
          <pc:docMk/>
          <pc:sldMk cId="787941544" sldId="347"/>
        </pc:sldMkLst>
      </pc:sldChg>
    </pc:docChg>
  </pc:docChgLst>
  <pc:docChgLst>
    <pc:chgData name="Bhushan Paradkar" userId="34e5527b-0322-46c9-85e8-191e72d03a67" providerId="ADAL" clId="{B38F3468-E3F2-4D12-B0E4-7820435EB40F}"/>
    <pc:docChg chg="custSel addSld modSld">
      <pc:chgData name="Bhushan Paradkar" userId="34e5527b-0322-46c9-85e8-191e72d03a67" providerId="ADAL" clId="{B38F3468-E3F2-4D12-B0E4-7820435EB40F}" dt="2022-07-31T18:46:17.148" v="141"/>
      <pc:docMkLst>
        <pc:docMk/>
      </pc:docMkLst>
      <pc:sldChg chg="modSp">
        <pc:chgData name="Bhushan Paradkar" userId="34e5527b-0322-46c9-85e8-191e72d03a67" providerId="ADAL" clId="{B38F3468-E3F2-4D12-B0E4-7820435EB40F}" dt="2022-07-31T18:35:22.284" v="18"/>
        <pc:sldMkLst>
          <pc:docMk/>
          <pc:sldMk cId="2716189096" sldId="256"/>
        </pc:sldMkLst>
        <pc:spChg chg="mod">
          <ac:chgData name="Bhushan Paradkar" userId="34e5527b-0322-46c9-85e8-191e72d03a67" providerId="ADAL" clId="{B38F3468-E3F2-4D12-B0E4-7820435EB40F}" dt="2022-07-31T18:35:20.444" v="17"/>
          <ac:spMkLst>
            <pc:docMk/>
            <pc:sldMk cId="2716189096" sldId="256"/>
            <ac:spMk id="2" creationId="{4DCCAEC9-9B9C-43F6-95B1-CF3A393A2FB6}"/>
          </ac:spMkLst>
        </pc:spChg>
        <pc:spChg chg="mod">
          <ac:chgData name="Bhushan Paradkar" userId="34e5527b-0322-46c9-85e8-191e72d03a67" providerId="ADAL" clId="{B38F3468-E3F2-4D12-B0E4-7820435EB40F}" dt="2022-07-31T18:35:22.284" v="18"/>
          <ac:spMkLst>
            <pc:docMk/>
            <pc:sldMk cId="2716189096" sldId="256"/>
            <ac:spMk id="3" creationId="{7C3031A3-881C-4927-8636-F369A11F0AE6}"/>
          </ac:spMkLst>
        </pc:spChg>
      </pc:sldChg>
    </pc:docChg>
  </pc:docChgLst>
  <pc:docChgLst>
    <pc:chgData name="Bhushan Paradkar" userId="34e5527b-0322-46c9-85e8-191e72d03a67" providerId="ADAL" clId="{CA784779-E292-468C-8DED-08F0623EDED7}"/>
    <pc:docChg chg="undo redo custSel addSld delSld modSld sldOrd">
      <pc:chgData name="Bhushan Paradkar" userId="34e5527b-0322-46c9-85e8-191e72d03a67" providerId="ADAL" clId="{CA784779-E292-468C-8DED-08F0623EDED7}" dt="2022-08-02T16:12:27.223" v="1242" actId="2696"/>
      <pc:docMkLst>
        <pc:docMk/>
      </pc:docMkLst>
      <pc:sldChg chg="modSp add">
        <pc:chgData name="Bhushan Paradkar" userId="34e5527b-0322-46c9-85e8-191e72d03a67" providerId="ADAL" clId="{CA784779-E292-468C-8DED-08F0623EDED7}" dt="2022-08-02T12:32:30.267" v="1214" actId="27636"/>
        <pc:sldMkLst>
          <pc:docMk/>
          <pc:sldMk cId="3996903304" sldId="291"/>
        </pc:sldMkLst>
        <pc:spChg chg="mod">
          <ac:chgData name="Bhushan Paradkar" userId="34e5527b-0322-46c9-85e8-191e72d03a67" providerId="ADAL" clId="{CA784779-E292-468C-8DED-08F0623EDED7}" dt="2022-08-02T12:32:30.267" v="1214" actId="27636"/>
          <ac:spMkLst>
            <pc:docMk/>
            <pc:sldMk cId="3996903304" sldId="291"/>
            <ac:spMk id="3" creationId="{3C9F6D87-0F20-4460-AD9C-BFB234112854}"/>
          </ac:spMkLst>
        </pc:spChg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115353594" sldId="293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2399402777" sldId="294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2513342404" sldId="295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959337377" sldId="296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533405269" sldId="297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848709178" sldId="298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3522546267" sldId="299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3759200511" sldId="300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3194497469" sldId="301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379739733" sldId="302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3153492205" sldId="303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1907011841" sldId="311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149907982" sldId="312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3794392095" sldId="313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1311232344" sldId="314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700642001" sldId="315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4103997751" sldId="316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2202204811" sldId="317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451530528" sldId="318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302993526" sldId="319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4218279017" sldId="320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580514241" sldId="321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2506357803" sldId="322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2596006763" sldId="323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3786608327" sldId="324"/>
        </pc:sldMkLst>
      </pc:sldChg>
      <pc:sldChg chg="add">
        <pc:chgData name="Bhushan Paradkar" userId="34e5527b-0322-46c9-85e8-191e72d03a67" providerId="ADAL" clId="{CA784779-E292-468C-8DED-08F0623EDED7}" dt="2022-08-01T15:32:04.073" v="0"/>
        <pc:sldMkLst>
          <pc:docMk/>
          <pc:sldMk cId="2803313394" sldId="325"/>
        </pc:sldMkLst>
      </pc:sldChg>
      <pc:sldChg chg="modSp add">
        <pc:chgData name="Bhushan Paradkar" userId="34e5527b-0322-46c9-85e8-191e72d03a67" providerId="ADAL" clId="{CA784779-E292-468C-8DED-08F0623EDED7}" dt="2022-08-01T18:10:43.214" v="88" actId="27636"/>
        <pc:sldMkLst>
          <pc:docMk/>
          <pc:sldMk cId="385909482" sldId="326"/>
        </pc:sldMkLst>
        <pc:spChg chg="mod">
          <ac:chgData name="Bhushan Paradkar" userId="34e5527b-0322-46c9-85e8-191e72d03a67" providerId="ADAL" clId="{CA784779-E292-468C-8DED-08F0623EDED7}" dt="2022-08-01T18:07:45.502" v="5" actId="1076"/>
          <ac:spMkLst>
            <pc:docMk/>
            <pc:sldMk cId="385909482" sldId="326"/>
            <ac:spMk id="2" creationId="{3D3FD447-F668-4186-B498-6D47FE920FA5}"/>
          </ac:spMkLst>
        </pc:spChg>
        <pc:spChg chg="mod">
          <ac:chgData name="Bhushan Paradkar" userId="34e5527b-0322-46c9-85e8-191e72d03a67" providerId="ADAL" clId="{CA784779-E292-468C-8DED-08F0623EDED7}" dt="2022-08-01T18:10:43.214" v="88" actId="27636"/>
          <ac:spMkLst>
            <pc:docMk/>
            <pc:sldMk cId="385909482" sldId="326"/>
            <ac:spMk id="3" creationId="{7F78E943-1DBF-46B5-B0A2-38F5C5F80DC1}"/>
          </ac:spMkLst>
        </pc:spChg>
      </pc:sldChg>
      <pc:sldChg chg="modSp add">
        <pc:chgData name="Bhushan Paradkar" userId="34e5527b-0322-46c9-85e8-191e72d03a67" providerId="ADAL" clId="{CA784779-E292-468C-8DED-08F0623EDED7}" dt="2022-08-01T18:11:00.286" v="96" actId="20577"/>
        <pc:sldMkLst>
          <pc:docMk/>
          <pc:sldMk cId="2848830088" sldId="327"/>
        </pc:sldMkLst>
        <pc:spChg chg="mod">
          <ac:chgData name="Bhushan Paradkar" userId="34e5527b-0322-46c9-85e8-191e72d03a67" providerId="ADAL" clId="{CA784779-E292-468C-8DED-08F0623EDED7}" dt="2022-08-01T18:08:15.281" v="15" actId="1076"/>
          <ac:spMkLst>
            <pc:docMk/>
            <pc:sldMk cId="2848830088" sldId="327"/>
            <ac:spMk id="2" creationId="{6C556391-7DE5-47A5-9B09-6A462097B11E}"/>
          </ac:spMkLst>
        </pc:spChg>
        <pc:spChg chg="mod">
          <ac:chgData name="Bhushan Paradkar" userId="34e5527b-0322-46c9-85e8-191e72d03a67" providerId="ADAL" clId="{CA784779-E292-468C-8DED-08F0623EDED7}" dt="2022-08-01T18:11:00.286" v="96" actId="20577"/>
          <ac:spMkLst>
            <pc:docMk/>
            <pc:sldMk cId="2848830088" sldId="327"/>
            <ac:spMk id="3" creationId="{94867897-7B84-4E1F-BB9C-D6CE2247E9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3C1C-524B-4F3A-BE77-B2F5A2CEA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0AF48-0043-4856-9DDD-45B64D6A1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1F59-AE53-4914-B7C9-D8FD1534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3310-0C25-4999-A08C-52E1F08A79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DBE8-EA5B-487C-B629-839A26D8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06FF-1D35-4C67-903A-1CF36344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CA5-658E-4960-890B-A9AE2F56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81FC-E29F-4067-A01A-6FA71B9B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6A41A-B66C-4482-86F6-71915F90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E58C-C94D-4984-A4E6-03670162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3310-0C25-4999-A08C-52E1F08A79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96F3-32BF-4663-A580-0E86C300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E161-F5C7-46BE-A81F-34A43B29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CA5-658E-4960-890B-A9AE2F56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1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BC8D2-43F4-4205-8486-46369A827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6BF0B-E2C0-48E1-B140-3DA77CB69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7366-1C58-4625-93B0-509379B5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3310-0C25-4999-A08C-52E1F08A79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8C994-86B7-4484-AC87-605F7FB7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4808-A0FC-44D8-85F4-20F32006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CA5-658E-4960-890B-A9AE2F56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F585-C933-404C-8963-46C62B24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C748C-C64D-4269-80FE-D3D88B54D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04825-0251-458C-9545-F504D44F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3310-0C25-4999-A08C-52E1F08A79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4CED-418D-4A1D-90C5-87ED3B84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03306-9A7C-4D8E-8B10-03E0D881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CA5-658E-4960-890B-A9AE2F56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9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5755-4E49-455C-A584-CAAEE017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BDBAE-F963-41F1-B5A5-310227BC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CBE2-7058-4952-B039-2AC74086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3310-0C25-4999-A08C-52E1F08A79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9F9D-01FD-4F5E-A38E-2500BD79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75DB-09A7-4824-A644-8D69733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CA5-658E-4960-890B-A9AE2F56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1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7FF6-7F2F-436A-AE7D-181E21D9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3F8A-BCFA-4F95-956C-7B8E75585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C4854-98DC-41EC-8B8E-7979ACAD8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B3EF-B016-4AD8-803D-5FF0B2F8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3310-0C25-4999-A08C-52E1F08A79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BD7B1-AE91-45EA-B468-5E5BC583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70BED-10E9-4C39-BFEC-B0A1A7C4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CA5-658E-4960-890B-A9AE2F56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B001-56D1-4AEC-9DE6-FAE71B49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D6EB0-B702-4C88-AED1-1E0354FD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B5AF8-DA44-40B7-8697-1BBB31049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A9B81-2DE3-473D-B336-8672394B8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ABABD-F878-4E1A-81FF-E3471F871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578DF-0A59-4D0E-BBFC-EE246C39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3310-0C25-4999-A08C-52E1F08A79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C5BFC-1700-44BC-892C-BD7FEB26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3BAB7-57E8-4FC8-B204-E5627012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CA5-658E-4960-890B-A9AE2F56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1C5C-EE28-4413-867A-BFB56F4D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B4D6C-49FC-43F1-9054-9D4FCCA6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3310-0C25-4999-A08C-52E1F08A79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665D-1377-4D2A-A0A1-CB823C5B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0D19C-2AAB-413D-AAFC-447C0840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CA5-658E-4960-890B-A9AE2F56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ABB7D-DCA9-4700-A673-AD347694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3310-0C25-4999-A08C-52E1F08A79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2A53B-87F1-49D5-A457-7CF1A7DD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153CA-2D1E-49D0-8424-D800D8E2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CA5-658E-4960-890B-A9AE2F56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3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4A8F-AEE1-4F36-A3E8-EF03CB8D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A675-AE36-400D-8C82-EB2DB1EC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DF2F1-9FC0-42C9-868B-79B0EA3CB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C160D-74A1-4046-B139-D9011F18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3310-0C25-4999-A08C-52E1F08A79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3ADDF-1D3A-4B11-AC2F-DE633B4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19E0B-FFDB-495A-878E-46F73C59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CA5-658E-4960-890B-A9AE2F56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0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FE13-191B-4D36-974F-F2CA14E7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0B9CB-D1BB-4673-994B-52BAC2C0B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E0F5C-A880-46FD-A224-78E4FA771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C28AA-554F-41C8-92DA-2224A90E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3310-0C25-4999-A08C-52E1F08A79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CAAC0-4FD9-41D1-A309-DB2CF087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C74F9-2EAD-435A-9C4B-243B8699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CA5-658E-4960-890B-A9AE2F56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9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07B3A-5301-48BB-8D0C-51D168EF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8CF79-4E02-44EF-B7C5-956A9E42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5964F-1DBE-4A3F-B42B-4D31D785B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3310-0C25-4999-A08C-52E1F08A796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8F9A-CF2D-4ED0-B97A-577196A44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CA96E-4DA1-49A5-A143-86FEA4FE3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3CA5-658E-4960-890B-A9AE2F56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AEC9-9B9C-43F6-95B1-CF3A393A2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031A3-881C-4927-8636-F369A11F0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4 </a:t>
            </a:r>
          </a:p>
        </p:txBody>
      </p:sp>
    </p:spTree>
    <p:extLst>
      <p:ext uri="{BB962C8B-B14F-4D97-AF65-F5344CB8AC3E}">
        <p14:creationId xmlns:p14="http://schemas.microsoft.com/office/powerpoint/2010/main" val="271618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2D61-B1F2-415E-BCE9-CB4BDA3E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E8764-A8BB-48B8-A69F-267AEE888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52254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73D8-4A64-4AA4-95F2-39C7B88C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5A95E-F73E-4F9E-AC27-D9E5C8075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5920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6D00-1450-48F0-8AC0-3450B70C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07E41-6EF7-49E0-953A-A77D49033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9449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62EF-5F66-4FA8-BD71-5C626850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and Manipulating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70B7-8163-4140-A3B0-8401CB71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select specific element from HTML document we can use </a:t>
            </a:r>
          </a:p>
          <a:p>
            <a:r>
              <a:rPr lang="en-US" dirty="0" err="1"/>
              <a:t>document.querySelector</a:t>
            </a:r>
            <a:r>
              <a:rPr lang="en-US" dirty="0"/>
              <a:t>(‘selector’)</a:t>
            </a:r>
          </a:p>
          <a:p>
            <a:endParaRPr lang="en-US" dirty="0"/>
          </a:p>
          <a:p>
            <a:r>
              <a:rPr lang="en-US" dirty="0"/>
              <a:t>We will check it out with an example.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3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67AB-AEEF-4ABA-9ED1-23EDDD0C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</p:spPr>
        <p:txBody>
          <a:bodyPr/>
          <a:lstStyle/>
          <a:p>
            <a:r>
              <a:rPr lang="en-US" b="1" dirty="0"/>
              <a:t>Accessing Elements Using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EED8-5993-4284-8DE6-68710042E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0856"/>
            <a:ext cx="12192000" cy="598714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let content = </a:t>
            </a:r>
            <a:r>
              <a:rPr lang="en-US" dirty="0" err="1"/>
              <a:t>document.querySelector</a:t>
            </a:r>
            <a:r>
              <a:rPr lang="en-US" dirty="0"/>
              <a:t>('h1').</a:t>
            </a:r>
            <a:r>
              <a:rPr lang="en-US" dirty="0" err="1"/>
              <a:t>innerHTML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// query selector</a:t>
            </a:r>
          </a:p>
          <a:p>
            <a:pPr marL="457200" lvl="1" indent="0">
              <a:buNone/>
            </a:pPr>
            <a:r>
              <a:rPr lang="en-US" dirty="0"/>
              <a:t>console.log("query selector");</a:t>
            </a:r>
          </a:p>
          <a:p>
            <a:pPr marL="457200" lvl="1" indent="0">
              <a:buNone/>
            </a:pPr>
            <a:r>
              <a:rPr lang="en-US" dirty="0"/>
              <a:t>console.log(content);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console.log("</a:t>
            </a:r>
            <a:r>
              <a:rPr lang="en-US" dirty="0" err="1"/>
              <a:t>getElementsByTagName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/>
              <a:t>console.log(</a:t>
            </a:r>
            <a:r>
              <a:rPr lang="en-US" dirty="0" err="1"/>
              <a:t>document.getElementsByTagName</a:t>
            </a:r>
            <a:r>
              <a:rPr lang="en-US" dirty="0"/>
              <a:t>('h1')[0].</a:t>
            </a:r>
            <a:r>
              <a:rPr lang="en-US" dirty="0" err="1"/>
              <a:t>innerHTML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console.log("</a:t>
            </a:r>
            <a:r>
              <a:rPr lang="en-US" dirty="0" err="1"/>
              <a:t>document.getElementById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/>
              <a:t>console.log(</a:t>
            </a:r>
            <a:r>
              <a:rPr lang="en-US" dirty="0" err="1"/>
              <a:t>document.getElementById</a:t>
            </a:r>
            <a:r>
              <a:rPr lang="en-US" dirty="0"/>
              <a:t>('myh1').</a:t>
            </a:r>
            <a:r>
              <a:rPr lang="en-US" dirty="0" err="1"/>
              <a:t>innerHTML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console.log("</a:t>
            </a:r>
            <a:r>
              <a:rPr lang="en-US" dirty="0" err="1"/>
              <a:t>getElementsByClassName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/>
              <a:t>console.log(</a:t>
            </a:r>
            <a:r>
              <a:rPr lang="en-US" dirty="0" err="1"/>
              <a:t>document.getElementsByClassName</a:t>
            </a:r>
            <a:r>
              <a:rPr lang="en-US" dirty="0"/>
              <a:t>('h1class')[0].</a:t>
            </a:r>
            <a:r>
              <a:rPr lang="en-US" dirty="0" err="1"/>
              <a:t>innerHTML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console.log(</a:t>
            </a:r>
            <a:r>
              <a:rPr lang="en-US" dirty="0" err="1"/>
              <a:t>document.querySelector</a:t>
            </a:r>
            <a:r>
              <a:rPr lang="en-US" dirty="0"/>
              <a:t>('#myh1').</a:t>
            </a:r>
            <a:r>
              <a:rPr lang="en-US" dirty="0" err="1"/>
              <a:t>textContent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1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651F-6BF6-4E1F-9B47-8906605B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29DD-BE7D-480F-AFA3-6EDA8768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Example: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We will create a button, and after clicking on this button we will get Data.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CCDAF-95FB-4DDB-AA1D-5FB282756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6254"/>
            <a:ext cx="3086100" cy="249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B4214-E73A-4BCB-A326-3E99293A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3226253"/>
            <a:ext cx="3303814" cy="23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9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8D61-C90B-4AB6-8CB7-424050B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for Event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4B8F-8582-477D-883F-75612133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 in html:</a:t>
            </a:r>
          </a:p>
          <a:p>
            <a:pPr marL="457200" lvl="1" indent="0">
              <a:buNone/>
            </a:pPr>
            <a:r>
              <a:rPr lang="en-US" dirty="0"/>
              <a:t>    &lt;h2 id="</a:t>
            </a:r>
            <a:r>
              <a:rPr lang="en-US" dirty="0" err="1"/>
              <a:t>nmh</a:t>
            </a:r>
            <a:r>
              <a:rPr lang="en-US" dirty="0"/>
              <a:t>"&gt;My Name is &lt;span id="</a:t>
            </a:r>
            <a:r>
              <a:rPr lang="en-US" dirty="0" err="1"/>
              <a:t>nspn</a:t>
            </a:r>
            <a:r>
              <a:rPr lang="en-US" dirty="0"/>
              <a:t>"&gt;&lt;/span&gt;&lt;/h2&gt;</a:t>
            </a:r>
          </a:p>
          <a:p>
            <a:pPr marL="457200" lvl="1" indent="0">
              <a:buNone/>
            </a:pPr>
            <a:r>
              <a:rPr lang="en-US" dirty="0"/>
              <a:t>    &lt;h2 id="</a:t>
            </a:r>
            <a:r>
              <a:rPr lang="en-US" dirty="0" err="1"/>
              <a:t>agh</a:t>
            </a:r>
            <a:r>
              <a:rPr lang="en-US" dirty="0"/>
              <a:t>"&gt;My Age is &lt;span id="</a:t>
            </a:r>
            <a:r>
              <a:rPr lang="en-US" dirty="0" err="1"/>
              <a:t>aspn</a:t>
            </a:r>
            <a:r>
              <a:rPr lang="en-US" dirty="0"/>
              <a:t>"&gt;&lt;/span&gt;&lt;/h2&gt;</a:t>
            </a:r>
          </a:p>
          <a:p>
            <a:pPr marL="457200" lvl="1" indent="0">
              <a:buNone/>
            </a:pPr>
            <a:r>
              <a:rPr lang="en-US" dirty="0"/>
              <a:t>    &lt;h2 id="</a:t>
            </a:r>
            <a:r>
              <a:rPr lang="en-US" dirty="0" err="1"/>
              <a:t>aah</a:t>
            </a:r>
            <a:r>
              <a:rPr lang="en-US" dirty="0"/>
              <a:t>"&gt;I live in &lt;span id="</a:t>
            </a:r>
            <a:r>
              <a:rPr lang="en-US" dirty="0" err="1"/>
              <a:t>adspn</a:t>
            </a:r>
            <a:r>
              <a:rPr lang="en-US" dirty="0"/>
              <a:t>"&gt;&lt;/span&gt;&lt;/h2&gt;</a:t>
            </a:r>
          </a:p>
          <a:p>
            <a:pPr marL="457200" lvl="1" indent="0">
              <a:buNone/>
            </a:pPr>
            <a:r>
              <a:rPr lang="en-US" dirty="0"/>
              <a:t>    &lt;input id="</a:t>
            </a:r>
            <a:r>
              <a:rPr lang="en-US" dirty="0" err="1"/>
              <a:t>myButton</a:t>
            </a:r>
            <a:r>
              <a:rPr lang="en-US" dirty="0"/>
              <a:t>" type="submit" value="Display Data"&gt;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//event on button – Code in 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r>
              <a:rPr lang="en-US" dirty="0" err="1"/>
              <a:t>document.querySelector</a:t>
            </a:r>
            <a:r>
              <a:rPr lang="en-US" dirty="0"/>
              <a:t>('#</a:t>
            </a:r>
            <a:r>
              <a:rPr lang="en-US" dirty="0" err="1"/>
              <a:t>myButton</a:t>
            </a:r>
            <a:r>
              <a:rPr lang="en-US" dirty="0"/>
              <a:t>').</a:t>
            </a:r>
            <a:r>
              <a:rPr lang="en-US" dirty="0" err="1"/>
              <a:t>addEventListener</a:t>
            </a:r>
            <a:r>
              <a:rPr lang="en-US" dirty="0"/>
              <a:t>('</a:t>
            </a:r>
            <a:r>
              <a:rPr lang="en-US" dirty="0" err="1"/>
              <a:t>click',function</a:t>
            </a:r>
            <a:r>
              <a:rPr lang="en-US" dirty="0"/>
              <a:t>(){</a:t>
            </a:r>
          </a:p>
          <a:p>
            <a:pPr marL="457200" lvl="1" indent="0">
              <a:buNone/>
            </a:pPr>
            <a:r>
              <a:rPr lang="en-US" dirty="0"/>
              <a:t>    alert("You have clicked button");</a:t>
            </a:r>
          </a:p>
          <a:p>
            <a:pPr marL="457200" lvl="1" indent="0">
              <a:buNone/>
            </a:pPr>
            <a:r>
              <a:rPr lang="en-US" dirty="0"/>
              <a:t>   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nspn</a:t>
            </a:r>
            <a:r>
              <a:rPr lang="en-US" dirty="0"/>
              <a:t>').</a:t>
            </a:r>
            <a:r>
              <a:rPr lang="en-US" dirty="0" err="1"/>
              <a:t>textContent</a:t>
            </a:r>
            <a:r>
              <a:rPr lang="en-US" dirty="0"/>
              <a:t>="Bhushan";</a:t>
            </a:r>
          </a:p>
          <a:p>
            <a:pPr marL="457200" lvl="1" indent="0">
              <a:buNone/>
            </a:pPr>
            <a:r>
              <a:rPr lang="en-US" dirty="0"/>
              <a:t>   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aspn</a:t>
            </a:r>
            <a:r>
              <a:rPr lang="en-US" dirty="0"/>
              <a:t>').</a:t>
            </a:r>
            <a:r>
              <a:rPr lang="en-US" dirty="0" err="1"/>
              <a:t>textContent</a:t>
            </a:r>
            <a:r>
              <a:rPr lang="en-US" dirty="0"/>
              <a:t>=23;</a:t>
            </a:r>
          </a:p>
          <a:p>
            <a:pPr marL="457200" lvl="1" indent="0">
              <a:buNone/>
            </a:pPr>
            <a:r>
              <a:rPr lang="en-US" dirty="0"/>
              <a:t>   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adspn</a:t>
            </a:r>
            <a:r>
              <a:rPr lang="en-US" dirty="0"/>
              <a:t>').</a:t>
            </a:r>
            <a:r>
              <a:rPr lang="en-US" dirty="0" err="1"/>
              <a:t>textContent</a:t>
            </a:r>
            <a:r>
              <a:rPr lang="en-US" dirty="0"/>
              <a:t>="Mumbai";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</a:p>
          <a:p>
            <a:pPr marL="457200" lvl="1" indent="-457200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76DC-FA60-4F4E-8844-F8509911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0589"/>
            <a:ext cx="10515600" cy="1325563"/>
          </a:xfrm>
        </p:spPr>
        <p:txBody>
          <a:bodyPr/>
          <a:lstStyle/>
          <a:p>
            <a:r>
              <a:rPr lang="en-US" dirty="0"/>
              <a:t>DOM Event example 2 with Text Boxes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101F-9830-4EED-B80F-DFCD7A9D9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742"/>
            <a:ext cx="12192000" cy="57186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HTML code:</a:t>
            </a:r>
          </a:p>
          <a:p>
            <a:pPr marL="457200" lvl="1" indent="0">
              <a:buNone/>
            </a:pPr>
            <a:r>
              <a:rPr lang="en-US" sz="1800" dirty="0"/>
              <a:t>&lt;h1&gt;Registration Form&lt;/h1&gt;</a:t>
            </a:r>
          </a:p>
          <a:p>
            <a:pPr marL="457200" lvl="1" indent="0">
              <a:buNone/>
            </a:pPr>
            <a:r>
              <a:rPr lang="en-US" sz="1800" dirty="0"/>
              <a:t>    &lt;label for="Name"&gt;Name&lt;/label&gt;&lt;input type="text" id="</a:t>
            </a:r>
            <a:r>
              <a:rPr lang="en-US" sz="1800" dirty="0" err="1"/>
              <a:t>nameTextBox</a:t>
            </a:r>
            <a:r>
              <a:rPr lang="en-US" sz="1800" dirty="0"/>
              <a:t>"&gt;</a:t>
            </a:r>
          </a:p>
          <a:p>
            <a:pPr marL="457200" lvl="1" indent="0">
              <a:buNone/>
            </a:pPr>
            <a:r>
              <a:rPr lang="en-US" sz="1800" dirty="0"/>
              <a:t>    &lt;</a:t>
            </a:r>
            <a:r>
              <a:rPr lang="en-US" sz="1800" dirty="0" err="1"/>
              <a:t>br</a:t>
            </a:r>
            <a:r>
              <a:rPr lang="en-US" sz="1800" dirty="0"/>
              <a:t>/&gt;</a:t>
            </a:r>
          </a:p>
          <a:p>
            <a:pPr marL="457200" lvl="1" indent="0">
              <a:buNone/>
            </a:pPr>
            <a:r>
              <a:rPr lang="en-US" sz="1800" dirty="0"/>
              <a:t>    &lt;label for="Age"&gt;Age&lt;/label&gt;&lt;input type="text" id="</a:t>
            </a:r>
            <a:r>
              <a:rPr lang="en-US" sz="1800" dirty="0" err="1"/>
              <a:t>ageTextBox</a:t>
            </a:r>
            <a:r>
              <a:rPr lang="en-US" sz="1800" dirty="0"/>
              <a:t>"&gt;</a:t>
            </a:r>
          </a:p>
          <a:p>
            <a:pPr marL="457200" lvl="1" indent="0">
              <a:buNone/>
            </a:pPr>
            <a:r>
              <a:rPr lang="en-US" sz="1800" dirty="0"/>
              <a:t>    &lt;</a:t>
            </a:r>
            <a:r>
              <a:rPr lang="en-US" sz="1800" dirty="0" err="1"/>
              <a:t>br</a:t>
            </a:r>
            <a:r>
              <a:rPr lang="en-US" sz="1800" dirty="0"/>
              <a:t>/&gt;</a:t>
            </a:r>
          </a:p>
          <a:p>
            <a:pPr marL="457200" lvl="1" indent="0">
              <a:buNone/>
            </a:pPr>
            <a:r>
              <a:rPr lang="en-US" sz="1800" dirty="0"/>
              <a:t>    &lt;input type="submit" value="Add Data" id="</a:t>
            </a:r>
            <a:r>
              <a:rPr lang="en-US" sz="1800" dirty="0" err="1"/>
              <a:t>addButton</a:t>
            </a:r>
            <a:r>
              <a:rPr lang="en-US" sz="1800" dirty="0"/>
              <a:t>"&gt;</a:t>
            </a:r>
          </a:p>
          <a:p>
            <a:pPr marL="457200" lvl="1" indent="0">
              <a:buNone/>
            </a:pPr>
            <a:r>
              <a:rPr lang="en-US" sz="1800" dirty="0"/>
              <a:t>    &lt;</a:t>
            </a:r>
            <a:r>
              <a:rPr lang="en-US" sz="1800" dirty="0" err="1"/>
              <a:t>br</a:t>
            </a:r>
            <a:r>
              <a:rPr lang="en-US" sz="1800" dirty="0"/>
              <a:t>/&gt;</a:t>
            </a:r>
          </a:p>
          <a:p>
            <a:pPr marL="457200" lvl="1" indent="0">
              <a:buNone/>
            </a:pPr>
            <a:r>
              <a:rPr lang="en-US" sz="1800" dirty="0"/>
              <a:t>    &lt;input type="submit" value="Change Color" id="</a:t>
            </a:r>
            <a:r>
              <a:rPr lang="en-US" sz="1800" dirty="0" err="1"/>
              <a:t>clrButton</a:t>
            </a:r>
            <a:r>
              <a:rPr lang="en-US" sz="1800" dirty="0"/>
              <a:t>"&gt;</a:t>
            </a:r>
          </a:p>
          <a:p>
            <a:pPr marL="457200" lvl="1" indent="0">
              <a:buNone/>
            </a:pPr>
            <a:r>
              <a:rPr lang="en-US" sz="1800" dirty="0"/>
              <a:t>    &lt;h2&gt;Your Name is &lt;span id="nm"&gt;&lt;/span&gt;&lt;/h2&gt;</a:t>
            </a:r>
          </a:p>
          <a:p>
            <a:pPr marL="457200" lvl="1" indent="0">
              <a:buNone/>
            </a:pPr>
            <a:r>
              <a:rPr lang="en-US" sz="1800" dirty="0"/>
              <a:t>    &lt;h2&gt;Your Age is &lt;span id="ag"&gt;&lt;/span&gt;&lt;/h2&gt;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JS code:</a:t>
            </a:r>
          </a:p>
          <a:p>
            <a:pPr marL="457200" lvl="1" indent="0">
              <a:buNone/>
            </a:pPr>
            <a:r>
              <a:rPr lang="en-US" sz="2000" dirty="0" err="1"/>
              <a:t>document.querySelector</a:t>
            </a:r>
            <a:r>
              <a:rPr lang="en-US" sz="2000" dirty="0"/>
              <a:t>('#</a:t>
            </a:r>
            <a:r>
              <a:rPr lang="en-US" sz="2000" dirty="0" err="1"/>
              <a:t>addButton</a:t>
            </a:r>
            <a:r>
              <a:rPr lang="en-US" sz="2000" dirty="0"/>
              <a:t>').</a:t>
            </a:r>
            <a:r>
              <a:rPr lang="en-US" sz="2000" dirty="0" err="1"/>
              <a:t>addEventListener</a:t>
            </a:r>
            <a:r>
              <a:rPr lang="en-US" sz="2000" dirty="0"/>
              <a:t>('</a:t>
            </a:r>
            <a:r>
              <a:rPr lang="en-US" sz="2000" dirty="0" err="1"/>
              <a:t>click',function</a:t>
            </a:r>
            <a:r>
              <a:rPr lang="en-US" sz="2000" dirty="0"/>
              <a:t>(){</a:t>
            </a:r>
          </a:p>
          <a:p>
            <a:pPr marL="457200" lvl="1" indent="0">
              <a:buNone/>
            </a:pPr>
            <a:r>
              <a:rPr lang="en-US" sz="2000" dirty="0"/>
              <a:t>    let name= </a:t>
            </a:r>
            <a:r>
              <a:rPr lang="en-US" sz="2000" dirty="0" err="1"/>
              <a:t>document.getElementById</a:t>
            </a:r>
            <a:r>
              <a:rPr lang="en-US" sz="2000" dirty="0"/>
              <a:t>('</a:t>
            </a:r>
            <a:r>
              <a:rPr lang="en-US" sz="2000" dirty="0" err="1"/>
              <a:t>nameTextBox</a:t>
            </a:r>
            <a:r>
              <a:rPr lang="en-US" sz="2000" dirty="0"/>
              <a:t>').value;</a:t>
            </a:r>
          </a:p>
          <a:p>
            <a:pPr marL="457200" lvl="1" indent="0">
              <a:buNone/>
            </a:pPr>
            <a:r>
              <a:rPr lang="en-US" sz="2000" dirty="0"/>
              <a:t>    let age=</a:t>
            </a:r>
            <a:r>
              <a:rPr lang="en-US" sz="2000" dirty="0" err="1"/>
              <a:t>document.getElementById</a:t>
            </a:r>
            <a:r>
              <a:rPr lang="en-US" sz="2000" dirty="0"/>
              <a:t>('</a:t>
            </a:r>
            <a:r>
              <a:rPr lang="en-US" sz="2000" dirty="0" err="1"/>
              <a:t>ageTextBox</a:t>
            </a:r>
            <a:r>
              <a:rPr lang="en-US" sz="2000" dirty="0"/>
              <a:t>').value;</a:t>
            </a:r>
          </a:p>
          <a:p>
            <a:pPr marL="457200" lvl="1" indent="0">
              <a:buNone/>
            </a:pPr>
            <a:r>
              <a:rPr lang="en-US" sz="2000" dirty="0"/>
              <a:t>    </a:t>
            </a:r>
            <a:r>
              <a:rPr lang="en-US" sz="2000" dirty="0" err="1"/>
              <a:t>document.getElementById</a:t>
            </a:r>
            <a:r>
              <a:rPr lang="en-US" sz="2000" dirty="0"/>
              <a:t>('nm').</a:t>
            </a:r>
            <a:r>
              <a:rPr lang="en-US" sz="2000" dirty="0" err="1"/>
              <a:t>textContent</a:t>
            </a:r>
            <a:r>
              <a:rPr lang="en-US" sz="2000" dirty="0"/>
              <a:t>=name;</a:t>
            </a:r>
          </a:p>
          <a:p>
            <a:pPr marL="457200" lvl="1" indent="0">
              <a:buNone/>
            </a:pPr>
            <a:r>
              <a:rPr lang="en-US" sz="2000" dirty="0"/>
              <a:t>    </a:t>
            </a:r>
            <a:r>
              <a:rPr lang="en-US" sz="2000" dirty="0" err="1"/>
              <a:t>document.getElementById</a:t>
            </a:r>
            <a:r>
              <a:rPr lang="en-US" sz="2000" dirty="0"/>
              <a:t>('ag').</a:t>
            </a:r>
            <a:r>
              <a:rPr lang="en-US" sz="2000" dirty="0" err="1"/>
              <a:t>textContent</a:t>
            </a:r>
            <a:r>
              <a:rPr lang="en-US" sz="2000" dirty="0"/>
              <a:t>=age;</a:t>
            </a:r>
          </a:p>
          <a:p>
            <a:pPr marL="457200" lvl="1" indent="0">
              <a:buNone/>
            </a:pPr>
            <a:r>
              <a:rPr lang="en-US" sz="2000" dirty="0"/>
              <a:t>});</a:t>
            </a:r>
          </a:p>
          <a:p>
            <a:pPr marL="457200" lvl="2" indent="0">
              <a:buNone/>
            </a:pPr>
            <a:r>
              <a:rPr lang="en-US" sz="2200" dirty="0" err="1"/>
              <a:t>document.querySelector</a:t>
            </a:r>
            <a:r>
              <a:rPr lang="en-US" sz="2200" dirty="0"/>
              <a:t>('#</a:t>
            </a:r>
            <a:r>
              <a:rPr lang="en-US" sz="2200" dirty="0" err="1"/>
              <a:t>clrButton</a:t>
            </a:r>
            <a:r>
              <a:rPr lang="en-US" sz="2200" dirty="0"/>
              <a:t>').</a:t>
            </a:r>
            <a:r>
              <a:rPr lang="en-US" sz="2200" dirty="0" err="1"/>
              <a:t>addEventListener</a:t>
            </a:r>
            <a:r>
              <a:rPr lang="en-US" sz="2200" dirty="0"/>
              <a:t>('click', function() {</a:t>
            </a:r>
          </a:p>
          <a:p>
            <a:pPr marL="457200" lvl="2" indent="0">
              <a:buNone/>
            </a:pPr>
            <a:r>
              <a:rPr lang="en-US" sz="2200" dirty="0"/>
              <a:t>    </a:t>
            </a:r>
            <a:r>
              <a:rPr lang="en-US" sz="2200" dirty="0" err="1"/>
              <a:t>document.querySelector</a:t>
            </a:r>
            <a:r>
              <a:rPr lang="en-US" sz="2200" dirty="0"/>
              <a:t>('body').</a:t>
            </a:r>
            <a:r>
              <a:rPr lang="en-US" sz="2200" dirty="0" err="1"/>
              <a:t>style.backgroundColor</a:t>
            </a:r>
            <a:r>
              <a:rPr lang="en-US" sz="2200" dirty="0"/>
              <a:t> = 'red';</a:t>
            </a:r>
          </a:p>
          <a:p>
            <a:pPr marL="457200" lvl="2" indent="0">
              <a:buNone/>
            </a:pPr>
            <a:r>
              <a:rPr lang="en-US" sz="22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79439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37F1-C1C1-46F2-8588-E14BCC23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8017"/>
            <a:ext cx="10515600" cy="1325563"/>
          </a:xfrm>
        </p:spPr>
        <p:txBody>
          <a:bodyPr/>
          <a:lstStyle/>
          <a:p>
            <a:r>
              <a:rPr lang="en-US" dirty="0"/>
              <a:t>Showing and hiding DOM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6D87-0F20-4460-AD9C-BFB234112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2170"/>
            <a:ext cx="12192000" cy="617582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HTML code:</a:t>
            </a:r>
          </a:p>
          <a:p>
            <a:pPr marL="0" indent="0">
              <a:buNone/>
            </a:pPr>
            <a:r>
              <a:rPr lang="en-US" dirty="0"/>
              <a:t> &lt;p id="</a:t>
            </a:r>
            <a:r>
              <a:rPr lang="en-US" dirty="0" err="1"/>
              <a:t>myp</a:t>
            </a:r>
            <a:r>
              <a:rPr lang="en-US" dirty="0"/>
              <a:t>"&gt;Lorem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Illum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at </a:t>
            </a:r>
            <a:r>
              <a:rPr lang="en-US" dirty="0" err="1"/>
              <a:t>sequi</a:t>
            </a:r>
            <a:r>
              <a:rPr lang="en-US" dirty="0"/>
              <a:t> </a:t>
            </a:r>
            <a:r>
              <a:rPr lang="en-US" dirty="0" err="1"/>
              <a:t>quas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temporibus</a:t>
            </a:r>
            <a:r>
              <a:rPr lang="en-US" dirty="0"/>
              <a:t> nisi </a:t>
            </a:r>
            <a:r>
              <a:rPr lang="en-US" dirty="0" err="1"/>
              <a:t>tempora</a:t>
            </a:r>
            <a:r>
              <a:rPr lang="en-US" dirty="0"/>
              <a:t>, </a:t>
            </a:r>
            <a:r>
              <a:rPr lang="en-US" dirty="0" err="1"/>
              <a:t>perferendis</a:t>
            </a:r>
            <a:r>
              <a:rPr lang="en-US" dirty="0"/>
              <a:t> </a:t>
            </a:r>
            <a:r>
              <a:rPr lang="en-US" dirty="0" err="1"/>
              <a:t>necessitatibus</a:t>
            </a:r>
            <a:r>
              <a:rPr lang="en-US" dirty="0"/>
              <a:t> </a:t>
            </a:r>
            <a:r>
              <a:rPr lang="en-US" dirty="0" err="1"/>
              <a:t>eveniet</a:t>
            </a:r>
            <a:r>
              <a:rPr lang="en-US" dirty="0"/>
              <a:t> </a:t>
            </a:r>
            <a:r>
              <a:rPr lang="en-US" dirty="0" err="1"/>
              <a:t>itaque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quod ipsum </a:t>
            </a:r>
            <a:r>
              <a:rPr lang="en-US" dirty="0" err="1"/>
              <a:t>est</a:t>
            </a:r>
            <a:r>
              <a:rPr lang="en-US" dirty="0"/>
              <a:t> facilis? </a:t>
            </a:r>
            <a:r>
              <a:rPr lang="en-US" dirty="0" err="1"/>
              <a:t>Voluptatibus</a:t>
            </a:r>
            <a:r>
              <a:rPr lang="en-US" dirty="0"/>
              <a:t>.&lt;/p&gt;</a:t>
            </a:r>
          </a:p>
          <a:p>
            <a:pPr marL="0" indent="0">
              <a:buNone/>
            </a:pPr>
            <a:r>
              <a:rPr lang="en-US" dirty="0"/>
              <a:t>    &lt;input type="submit" value="Hide Para" id="</a:t>
            </a:r>
            <a:r>
              <a:rPr lang="en-US" dirty="0" err="1"/>
              <a:t>hButton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    &lt;input type="submit" value="Show Para" id="</a:t>
            </a:r>
            <a:r>
              <a:rPr lang="en-US" dirty="0" err="1"/>
              <a:t>sButton</a:t>
            </a:r>
            <a:r>
              <a:rPr lang="en-US" dirty="0"/>
              <a:t>"&gt;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JS Code: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document.querySelector</a:t>
            </a:r>
            <a:r>
              <a:rPr lang="en-US" dirty="0"/>
              <a:t>('#</a:t>
            </a:r>
            <a:r>
              <a:rPr lang="en-US" dirty="0" err="1"/>
              <a:t>hButton</a:t>
            </a:r>
            <a:r>
              <a:rPr lang="en-US" dirty="0"/>
              <a:t>').</a:t>
            </a:r>
            <a:r>
              <a:rPr lang="en-US" dirty="0" err="1"/>
              <a:t>addEventListener</a:t>
            </a:r>
            <a:r>
              <a:rPr lang="en-US" dirty="0"/>
              <a:t>('</a:t>
            </a:r>
            <a:r>
              <a:rPr lang="en-US" dirty="0" err="1"/>
              <a:t>click',function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       let x =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myp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    if (</a:t>
            </a:r>
            <a:r>
              <a:rPr lang="en-US" dirty="0" err="1"/>
              <a:t>x.style.display</a:t>
            </a:r>
            <a:r>
              <a:rPr lang="en-US" dirty="0"/>
              <a:t> === "none") {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x.style.display</a:t>
            </a:r>
            <a:r>
              <a:rPr lang="en-US" dirty="0"/>
              <a:t> = "block";</a:t>
            </a:r>
          </a:p>
          <a:p>
            <a:pPr marL="0" indent="0">
              <a:buNone/>
            </a:pPr>
            <a:r>
              <a:rPr lang="en-US" dirty="0"/>
              <a:t>      } else {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x.style.display</a:t>
            </a:r>
            <a:r>
              <a:rPr lang="en-US" dirty="0"/>
              <a:t> = "none";</a:t>
            </a:r>
          </a:p>
          <a:p>
            <a:pPr marL="0" indent="0">
              <a:buNone/>
            </a:pPr>
            <a:r>
              <a:rPr lang="en-US" dirty="0"/>
              <a:t>      }</a:t>
            </a:r>
          </a:p>
          <a:p>
            <a:pPr marL="0" indent="0">
              <a:buNone/>
            </a:pPr>
            <a:r>
              <a:rPr lang="en-US" dirty="0"/>
              <a:t>    //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myp</a:t>
            </a:r>
            <a:r>
              <a:rPr lang="en-US" dirty="0"/>
              <a:t>').</a:t>
            </a:r>
            <a:r>
              <a:rPr lang="en-US" dirty="0" err="1"/>
              <a:t>style.display</a:t>
            </a:r>
            <a:r>
              <a:rPr lang="en-US" dirty="0"/>
              <a:t>="none";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B474-F55F-49EC-A941-5334313C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 using on &lt;</a:t>
            </a:r>
            <a:r>
              <a:rPr lang="en-US" dirty="0" err="1"/>
              <a:t>Event_Name</a:t>
            </a:r>
            <a:r>
              <a:rPr lang="en-US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80D1A-C30B-4AF9-B14B-AB1AB1F66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Better understanding of Event Handling using on we will see two demos.</a:t>
            </a:r>
          </a:p>
          <a:p>
            <a:r>
              <a:rPr lang="en-US" dirty="0"/>
              <a:t>Demo 1:</a:t>
            </a:r>
          </a:p>
          <a:p>
            <a:pPr marL="0" indent="0">
              <a:buNone/>
            </a:pPr>
            <a:r>
              <a:rPr lang="en-US" b="1" dirty="0"/>
              <a:t>HTML Code:</a:t>
            </a:r>
          </a:p>
          <a:p>
            <a:pPr marL="0" indent="0">
              <a:buNone/>
            </a:pPr>
            <a:r>
              <a:rPr lang="en-US" dirty="0"/>
              <a:t> &lt;input type="submit" value="Click Me.." onclick="displayMessage()"&gt;</a:t>
            </a:r>
          </a:p>
          <a:p>
            <a:pPr marL="0" indent="0">
              <a:buNone/>
            </a:pPr>
            <a:r>
              <a:rPr lang="en-US" b="1" dirty="0"/>
              <a:t>JS Code:</a:t>
            </a:r>
          </a:p>
          <a:p>
            <a:pPr marL="0" indent="0">
              <a:buNone/>
            </a:pPr>
            <a:r>
              <a:rPr lang="en-US" dirty="0"/>
              <a:t>function displayMessage(){</a:t>
            </a:r>
          </a:p>
          <a:p>
            <a:pPr marL="0" indent="0">
              <a:buNone/>
            </a:pPr>
            <a:r>
              <a:rPr lang="en-US" dirty="0"/>
              <a:t>    alert("You have Click the Button");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3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5563-45CF-49EE-A574-B0067017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A465-BA10-400C-95D5-83C5E79E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Introducing the Document Object Model (DOM)</a:t>
            </a:r>
          </a:p>
          <a:p>
            <a:pPr lvl="1"/>
            <a:r>
              <a:rPr lang="en-US" dirty="0"/>
              <a:t>What is DOM? What is DOM manipulation?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document</a:t>
            </a:r>
            <a:r>
              <a:rPr lang="en-US" dirty="0"/>
              <a:t> object and their methods</a:t>
            </a:r>
          </a:p>
          <a:p>
            <a:pPr lvl="1"/>
            <a:r>
              <a:rPr lang="en-US" dirty="0"/>
              <a:t>Accessing &amp; styling DOM elements</a:t>
            </a:r>
          </a:p>
          <a:p>
            <a:pPr lvl="2"/>
            <a:r>
              <a:rPr lang="en-US" i="1" dirty="0" err="1"/>
              <a:t>document.getElementByTagName</a:t>
            </a:r>
            <a:r>
              <a:rPr lang="en-US" i="1" dirty="0"/>
              <a:t>(), </a:t>
            </a:r>
            <a:r>
              <a:rPr lang="en-US" i="1" dirty="0" err="1"/>
              <a:t>document.getElementById</a:t>
            </a:r>
            <a:r>
              <a:rPr lang="en-US" i="1" dirty="0"/>
              <a:t>(), etc., etc.</a:t>
            </a:r>
            <a:endParaRPr lang="en-US" dirty="0"/>
          </a:p>
          <a:p>
            <a:pPr lvl="1"/>
            <a:r>
              <a:rPr lang="en-US" dirty="0"/>
              <a:t>Event handling</a:t>
            </a:r>
          </a:p>
          <a:p>
            <a:pPr lvl="2"/>
            <a:r>
              <a:rPr lang="en-US" i="1" dirty="0"/>
              <a:t>on&lt;&lt;event name&gt;&gt;</a:t>
            </a:r>
            <a:endParaRPr lang="en-US" dirty="0"/>
          </a:p>
          <a:p>
            <a:pPr lvl="2"/>
            <a:r>
              <a:rPr lang="en-US" i="1" dirty="0" err="1"/>
              <a:t>addEventListener</a:t>
            </a:r>
            <a:r>
              <a:rPr lang="en-US" i="1" dirty="0"/>
              <a:t>()</a:t>
            </a:r>
            <a:endParaRPr lang="en-US" dirty="0"/>
          </a:p>
          <a:p>
            <a:pPr lvl="2"/>
            <a:r>
              <a:rPr lang="en-US" dirty="0"/>
              <a:t>Differences between both</a:t>
            </a:r>
          </a:p>
          <a:p>
            <a:pPr lvl="1"/>
            <a:r>
              <a:rPr lang="en-US" dirty="0"/>
              <a:t>Showing and hiding DOM elements</a:t>
            </a:r>
          </a:p>
          <a:p>
            <a:pPr lvl="1"/>
            <a:r>
              <a:rPr lang="en-US" dirty="0"/>
              <a:t>Adding/removing DOM elements</a:t>
            </a:r>
          </a:p>
          <a:p>
            <a:pPr lvl="0"/>
            <a:r>
              <a:rPr lang="en-US" dirty="0"/>
              <a:t>JS </a:t>
            </a:r>
            <a:r>
              <a:rPr lang="en-US" b="1" dirty="0"/>
              <a:t>window</a:t>
            </a:r>
            <a:r>
              <a:rPr lang="en-US" dirty="0"/>
              <a:t> object and its methods</a:t>
            </a:r>
          </a:p>
          <a:p>
            <a:pPr lvl="1"/>
            <a:r>
              <a:rPr lang="en-US" dirty="0"/>
              <a:t>alert(), confirm()</a:t>
            </a:r>
          </a:p>
          <a:p>
            <a:pPr lvl="1"/>
            <a:r>
              <a:rPr lang="en-US" dirty="0"/>
              <a:t>Opening/Closing child windows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3445-F1DE-4424-B710-83D09FD1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2533"/>
            <a:ext cx="10515600" cy="1325563"/>
          </a:xfrm>
        </p:spPr>
        <p:txBody>
          <a:bodyPr/>
          <a:lstStyle/>
          <a:p>
            <a:r>
              <a:rPr lang="en-US" dirty="0"/>
              <a:t>Adding and Removing Elements From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F9BC-BB75-4F9E-88C5-5A3926A3A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1567"/>
            <a:ext cx="12192000" cy="61064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some methods are available for adding or removing elements from DOM.</a:t>
            </a:r>
          </a:p>
          <a:p>
            <a:pPr marL="0" indent="0">
              <a:buNone/>
            </a:pPr>
            <a:r>
              <a:rPr lang="en-US" b="1" dirty="0"/>
              <a:t>Adding elements:</a:t>
            </a:r>
          </a:p>
          <a:p>
            <a:pPr marL="457200" lvl="1" indent="0">
              <a:buNone/>
            </a:pPr>
            <a:r>
              <a:rPr lang="en-US" dirty="0"/>
              <a:t>Consider we have:</a:t>
            </a:r>
          </a:p>
          <a:p>
            <a:pPr marL="457200" lvl="1" indent="0">
              <a:buNone/>
            </a:pPr>
            <a:r>
              <a:rPr lang="en-US" dirty="0"/>
              <a:t>&lt;div id="section"&gt; </a:t>
            </a:r>
          </a:p>
          <a:p>
            <a:pPr marL="457200" lvl="1" indent="0">
              <a:buNone/>
            </a:pPr>
            <a:r>
              <a:rPr lang="en-US" dirty="0"/>
              <a:t>&lt;h1&gt;My Header&lt;/h1&gt;</a:t>
            </a:r>
          </a:p>
          <a:p>
            <a:pPr marL="457200" lvl="1" indent="0">
              <a:buNone/>
            </a:pPr>
            <a:r>
              <a:rPr lang="en-US" dirty="0"/>
              <a:t> &lt;p&gt;Its a paragraph&lt;/p&gt; </a:t>
            </a:r>
          </a:p>
          <a:p>
            <a:pPr marL="457200" lvl="1" indent="0">
              <a:buNone/>
            </a:pPr>
            <a:r>
              <a:rPr lang="en-US" dirty="0"/>
              <a:t>&lt;/div&gt;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-457200">
              <a:buNone/>
            </a:pPr>
            <a:r>
              <a:rPr lang="en-US" dirty="0"/>
              <a:t>Let's add an extra paragraph inside the div tag.</a:t>
            </a:r>
          </a:p>
          <a:p>
            <a:pPr marL="457200" lvl="1" indent="-457200">
              <a:buNone/>
            </a:pPr>
            <a:r>
              <a:rPr lang="en-US" dirty="0"/>
              <a:t>First, You have to get a reference to the div tag you want to add the paragraph tag.</a:t>
            </a:r>
          </a:p>
          <a:p>
            <a:pPr marL="457200" lvl="1" indent="-457200">
              <a:buNone/>
            </a:pPr>
            <a:r>
              <a:rPr lang="en-US" dirty="0"/>
              <a:t>We have an id attribute associated with the div tag so we can use the </a:t>
            </a:r>
            <a:r>
              <a:rPr lang="en-US" b="1" dirty="0" err="1"/>
              <a:t>document.getElementById</a:t>
            </a:r>
            <a:r>
              <a:rPr lang="en-US" b="1" dirty="0"/>
              <a:t>() </a:t>
            </a:r>
            <a:r>
              <a:rPr lang="en-US" dirty="0"/>
              <a:t>method to get the reference.</a:t>
            </a:r>
          </a:p>
          <a:p>
            <a:pPr marL="457200" lvl="1" indent="-457200">
              <a:buNone/>
            </a:pPr>
            <a:endParaRPr lang="en-US" dirty="0"/>
          </a:p>
          <a:p>
            <a:pPr marL="457200" lvl="1" indent="-457200">
              <a:buNone/>
            </a:pPr>
            <a:r>
              <a:rPr lang="en-US" b="1" i="1" dirty="0"/>
              <a:t>// get reference to the div tag.</a:t>
            </a:r>
            <a:r>
              <a:rPr lang="en-US" b="1" dirty="0"/>
              <a:t> </a:t>
            </a:r>
          </a:p>
          <a:p>
            <a:pPr marL="457200" lvl="1" indent="-457200">
              <a:buNone/>
            </a:pPr>
            <a:r>
              <a:rPr lang="en-US" i="1" dirty="0"/>
              <a:t>const</a:t>
            </a:r>
            <a:r>
              <a:rPr lang="en-US" dirty="0"/>
              <a:t> div = </a:t>
            </a:r>
            <a:r>
              <a:rPr lang="en-US" i="1" dirty="0" err="1"/>
              <a:t>document</a:t>
            </a:r>
            <a:r>
              <a:rPr lang="en-US" dirty="0" err="1"/>
              <a:t>.getElementById</a:t>
            </a:r>
            <a:r>
              <a:rPr lang="en-US" dirty="0"/>
              <a:t>("section");</a:t>
            </a:r>
          </a:p>
        </p:txBody>
      </p:sp>
    </p:spTree>
    <p:extLst>
      <p:ext uri="{BB962C8B-B14F-4D97-AF65-F5344CB8AC3E}">
        <p14:creationId xmlns:p14="http://schemas.microsoft.com/office/powerpoint/2010/main" val="70064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3445-F1DE-4424-B710-83D09FD1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4419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and Removing Elements From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F9BC-BB75-4F9E-88C5-5A3926A3A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1567"/>
            <a:ext cx="12192000" cy="6106433"/>
          </a:xfrm>
        </p:spPr>
        <p:txBody>
          <a:bodyPr>
            <a:normAutofit fontScale="32500" lnSpcReduction="20000"/>
          </a:bodyPr>
          <a:lstStyle/>
          <a:p>
            <a:r>
              <a:rPr lang="en-US" sz="5100" dirty="0"/>
              <a:t>Now we need to make a paragraph tag and insert some text into it. We can insert text to paragraph by assigning the text value to the </a:t>
            </a:r>
            <a:r>
              <a:rPr lang="en-US" sz="5100" dirty="0" err="1"/>
              <a:t>textContent</a:t>
            </a:r>
            <a:r>
              <a:rPr lang="en-US" sz="5100" dirty="0"/>
              <a:t> property in the paragraph.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200" b="1" dirty="0"/>
              <a:t>// get reference to the div tag.</a:t>
            </a:r>
          </a:p>
          <a:p>
            <a:pPr marL="0" indent="0">
              <a:buNone/>
            </a:pPr>
            <a:r>
              <a:rPr lang="en-US" sz="4200" dirty="0"/>
              <a:t>const div = </a:t>
            </a:r>
            <a:r>
              <a:rPr lang="en-US" sz="4200" dirty="0" err="1"/>
              <a:t>document.getElementById</a:t>
            </a:r>
            <a:r>
              <a:rPr lang="en-US" sz="4200" dirty="0"/>
              <a:t>("section");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b="1" dirty="0"/>
              <a:t>// make a new paragraph tag.</a:t>
            </a:r>
          </a:p>
          <a:p>
            <a:pPr marL="0" indent="0">
              <a:buNone/>
            </a:pPr>
            <a:r>
              <a:rPr lang="en-US" sz="4200" dirty="0"/>
              <a:t>const paragraph = </a:t>
            </a:r>
            <a:r>
              <a:rPr lang="en-US" sz="4200" dirty="0" err="1"/>
              <a:t>document.createElement</a:t>
            </a:r>
            <a:r>
              <a:rPr lang="en-US" sz="4200" dirty="0"/>
              <a:t>("p");</a:t>
            </a:r>
          </a:p>
          <a:p>
            <a:pPr marL="0" indent="0">
              <a:buNone/>
            </a:pPr>
            <a:r>
              <a:rPr lang="en-US" sz="4200" b="1" dirty="0"/>
              <a:t>// add some text inside paragraph tag</a:t>
            </a:r>
          </a:p>
          <a:p>
            <a:pPr marL="0" indent="0">
              <a:buNone/>
            </a:pPr>
            <a:r>
              <a:rPr lang="en-US" sz="4200" dirty="0" err="1"/>
              <a:t>paragraph.textContent</a:t>
            </a:r>
            <a:r>
              <a:rPr lang="en-US" sz="4200" dirty="0"/>
              <a:t> = "This is another paragraph";</a:t>
            </a:r>
          </a:p>
          <a:p>
            <a:pPr marL="0" indent="0">
              <a:buNone/>
            </a:pPr>
            <a:r>
              <a:rPr lang="en-US" sz="4200" dirty="0"/>
              <a:t>Ok. Now finally we need to add this paragraph inside the div tag. We can achieve this using the </a:t>
            </a:r>
            <a:r>
              <a:rPr lang="en-US" sz="4200" dirty="0" err="1"/>
              <a:t>appendChild</a:t>
            </a:r>
            <a:r>
              <a:rPr lang="en-US" sz="4200" dirty="0"/>
              <a:t>() method available in div and pass the newly created paragraph reference to the method as an argument.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b="1" dirty="0"/>
              <a:t>// get reference to the div tag.</a:t>
            </a:r>
          </a:p>
          <a:p>
            <a:pPr marL="0" indent="0">
              <a:buNone/>
            </a:pPr>
            <a:r>
              <a:rPr lang="en-US" sz="4200" dirty="0"/>
              <a:t>const div = </a:t>
            </a:r>
            <a:r>
              <a:rPr lang="en-US" sz="4200" dirty="0" err="1"/>
              <a:t>document.getElementById</a:t>
            </a:r>
            <a:r>
              <a:rPr lang="en-US" sz="4200" dirty="0"/>
              <a:t>("section");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b="1" dirty="0"/>
              <a:t>// make a new paragraph tag.</a:t>
            </a:r>
          </a:p>
          <a:p>
            <a:pPr marL="0" indent="0">
              <a:buNone/>
            </a:pPr>
            <a:r>
              <a:rPr lang="en-US" sz="4200" dirty="0"/>
              <a:t>const paragraph = </a:t>
            </a:r>
            <a:r>
              <a:rPr lang="en-US" sz="4200" dirty="0" err="1"/>
              <a:t>document.createElement</a:t>
            </a:r>
            <a:r>
              <a:rPr lang="en-US" sz="4200" dirty="0"/>
              <a:t>("p");</a:t>
            </a:r>
          </a:p>
          <a:p>
            <a:pPr marL="0" indent="0">
              <a:buNone/>
            </a:pPr>
            <a:r>
              <a:rPr lang="en-US" sz="4200" b="1" dirty="0"/>
              <a:t>// add some text inside paragraph tag.</a:t>
            </a:r>
          </a:p>
          <a:p>
            <a:pPr marL="0" indent="0">
              <a:buNone/>
            </a:pPr>
            <a:r>
              <a:rPr lang="en-US" sz="4200" dirty="0" err="1"/>
              <a:t>paragraph.textContent</a:t>
            </a:r>
            <a:r>
              <a:rPr lang="en-US" sz="4200" dirty="0"/>
              <a:t> = "This is another paragraph";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b="1" dirty="0"/>
              <a:t>// add </a:t>
            </a:r>
            <a:r>
              <a:rPr lang="en-US" sz="4200" b="1" dirty="0" err="1"/>
              <a:t>paragrapgh</a:t>
            </a:r>
            <a:r>
              <a:rPr lang="en-US" sz="4200" b="1" dirty="0"/>
              <a:t> inside div tag.</a:t>
            </a:r>
          </a:p>
          <a:p>
            <a:pPr marL="0" indent="0">
              <a:buNone/>
            </a:pPr>
            <a:r>
              <a:rPr lang="en-US" sz="4200" dirty="0" err="1"/>
              <a:t>div.appendChild</a:t>
            </a:r>
            <a:r>
              <a:rPr lang="en-US" sz="4200" dirty="0"/>
              <a:t>(paragraph);</a:t>
            </a:r>
          </a:p>
        </p:txBody>
      </p:sp>
    </p:spTree>
    <p:extLst>
      <p:ext uri="{BB962C8B-B14F-4D97-AF65-F5344CB8AC3E}">
        <p14:creationId xmlns:p14="http://schemas.microsoft.com/office/powerpoint/2010/main" val="410399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CD9D-6210-4104-A8FA-33C8C03A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Adding and Removing Elements From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1E5F-CF61-4002-8EC4-BCA30F63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1854"/>
            <a:ext cx="12192000" cy="58161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Complete Code:</a:t>
            </a:r>
          </a:p>
          <a:p>
            <a:r>
              <a:rPr lang="en-US" dirty="0"/>
              <a:t>HTML:</a:t>
            </a:r>
          </a:p>
          <a:p>
            <a:pPr marL="457200" lvl="1" indent="0">
              <a:buNone/>
            </a:pPr>
            <a:r>
              <a:rPr lang="en-US" dirty="0"/>
              <a:t>&lt;body&gt;</a:t>
            </a:r>
          </a:p>
          <a:p>
            <a:pPr marL="457200" lvl="1" indent="0">
              <a:buNone/>
            </a:pPr>
            <a:r>
              <a:rPr lang="en-US" dirty="0"/>
              <a:t>    &lt;div id="section"&gt;</a:t>
            </a:r>
          </a:p>
          <a:p>
            <a:pPr marL="457200" lvl="1" indent="0">
              <a:buNone/>
            </a:pPr>
            <a:r>
              <a:rPr lang="en-US" dirty="0"/>
              <a:t>        &lt;h1&gt;My Big Header&lt;/h1&gt;</a:t>
            </a:r>
          </a:p>
          <a:p>
            <a:pPr marL="457200" lvl="1" indent="0">
              <a:buNone/>
            </a:pPr>
            <a:r>
              <a:rPr lang="en-US" dirty="0"/>
              <a:t>        &lt;p&gt;Its a paragraph&lt;/p&gt;</a:t>
            </a:r>
          </a:p>
          <a:p>
            <a:pPr marL="457200" lvl="1" indent="0">
              <a:buNone/>
            </a:pPr>
            <a:r>
              <a:rPr lang="en-US" dirty="0"/>
              <a:t>      &lt;/div&gt;</a:t>
            </a:r>
            <a:br>
              <a:rPr lang="en-US" dirty="0"/>
            </a:br>
            <a:r>
              <a:rPr lang="en-US" dirty="0"/>
              <a:t>      &lt;script </a:t>
            </a:r>
            <a:r>
              <a:rPr lang="en-US" dirty="0" err="1"/>
              <a:t>src</a:t>
            </a:r>
            <a:r>
              <a:rPr lang="en-US" dirty="0"/>
              <a:t>="/</a:t>
            </a:r>
            <a:r>
              <a:rPr lang="en-US" dirty="0" err="1"/>
              <a:t>js</a:t>
            </a:r>
            <a:r>
              <a:rPr lang="en-US" dirty="0"/>
              <a:t>/script3.js"&gt;&lt;/script&gt;</a:t>
            </a:r>
          </a:p>
          <a:p>
            <a:pPr marL="457200" lvl="1" indent="0">
              <a:buNone/>
            </a:pPr>
            <a:r>
              <a:rPr lang="en-US" dirty="0"/>
              <a:t>&lt;/body&gt;</a:t>
            </a:r>
          </a:p>
          <a:p>
            <a:pPr marL="290513" lvl="1" indent="-290513"/>
            <a:r>
              <a:rPr lang="en-US" b="1" dirty="0"/>
              <a:t>JS Code</a:t>
            </a:r>
          </a:p>
          <a:p>
            <a:pPr marL="457200" lvl="1" indent="0">
              <a:buNone/>
            </a:pPr>
            <a:r>
              <a:rPr lang="en-US" b="1" dirty="0"/>
              <a:t>// get reference to the div tag.</a:t>
            </a:r>
          </a:p>
          <a:p>
            <a:pPr marL="457200" lvl="1" indent="0">
              <a:buNone/>
            </a:pPr>
            <a:r>
              <a:rPr lang="en-US" dirty="0"/>
              <a:t>const div = </a:t>
            </a:r>
            <a:r>
              <a:rPr lang="en-US" dirty="0" err="1"/>
              <a:t>document.getElementById</a:t>
            </a:r>
            <a:r>
              <a:rPr lang="en-US" dirty="0"/>
              <a:t>("section");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b="1" dirty="0"/>
              <a:t>// make a new paragraph tag.</a:t>
            </a:r>
          </a:p>
          <a:p>
            <a:pPr marL="457200" lvl="1" indent="0">
              <a:buNone/>
            </a:pPr>
            <a:r>
              <a:rPr lang="en-US" dirty="0"/>
              <a:t>const paragraph = 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marL="457200" lvl="1" indent="0">
              <a:buNone/>
            </a:pPr>
            <a:r>
              <a:rPr lang="en-US" b="1" dirty="0"/>
              <a:t>// add some text inside paragraph tag.</a:t>
            </a:r>
          </a:p>
          <a:p>
            <a:pPr marL="457200" lvl="1" indent="0">
              <a:buNone/>
            </a:pPr>
            <a:r>
              <a:rPr lang="en-US" dirty="0" err="1"/>
              <a:t>paragraph.textContent</a:t>
            </a:r>
            <a:r>
              <a:rPr lang="en-US" dirty="0"/>
              <a:t> = "This is another paragraph";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b="1" dirty="0"/>
              <a:t>// add </a:t>
            </a:r>
            <a:r>
              <a:rPr lang="en-US" b="1" dirty="0" err="1"/>
              <a:t>paragrapgh</a:t>
            </a:r>
            <a:r>
              <a:rPr lang="en-US" b="1" dirty="0"/>
              <a:t> inside div tag.</a:t>
            </a:r>
          </a:p>
          <a:p>
            <a:pPr marL="457200" lvl="1" indent="0">
              <a:buNone/>
            </a:pPr>
            <a:r>
              <a:rPr lang="en-US" dirty="0" err="1"/>
              <a:t>div.appendChild</a:t>
            </a:r>
            <a:r>
              <a:rPr lang="en-US" dirty="0"/>
              <a:t>(paragraph);</a:t>
            </a:r>
          </a:p>
          <a:p>
            <a:pPr marL="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0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9765-92DB-40D9-84F8-5BE67E6B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E431-EF51-4609-A97C-3E70EEDD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you know how to add but how do we delete the elements from DOM.</a:t>
            </a:r>
          </a:p>
          <a:p>
            <a:endParaRPr lang="en-US" dirty="0"/>
          </a:p>
          <a:p>
            <a:r>
              <a:rPr lang="en-US" dirty="0"/>
              <a:t>Removing an element is fairly easy, we can use the </a:t>
            </a:r>
            <a:r>
              <a:rPr lang="en-US" dirty="0" err="1"/>
              <a:t>removeChild</a:t>
            </a:r>
            <a:r>
              <a:rPr lang="en-US" dirty="0"/>
              <a:t>() method available in the div tag and pass the reference of our paragraph tag.</a:t>
            </a:r>
          </a:p>
          <a:p>
            <a:endParaRPr lang="en-US" dirty="0"/>
          </a:p>
          <a:p>
            <a:r>
              <a:rPr lang="en-US" dirty="0"/>
              <a:t>Or we could use the remove() method available in the paragraph element itself.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NOTE: </a:t>
            </a:r>
            <a:r>
              <a:rPr lang="en-US" dirty="0"/>
              <a:t>The remove() method available in an element is not supported by all browsers and may not work. The recommended way of using is </a:t>
            </a:r>
            <a:r>
              <a:rPr lang="en-US" dirty="0" err="1"/>
              <a:t>removeChild</a:t>
            </a:r>
            <a:r>
              <a:rPr lang="en-US" dirty="0"/>
              <a:t>() available in the div tag </a:t>
            </a:r>
            <a:r>
              <a:rPr lang="en-US" dirty="0" err="1"/>
              <a:t>i.e</a:t>
            </a:r>
            <a:r>
              <a:rPr lang="en-US" dirty="0"/>
              <a:t> the parent element.</a:t>
            </a:r>
          </a:p>
        </p:txBody>
      </p:sp>
    </p:spTree>
    <p:extLst>
      <p:ext uri="{BB962C8B-B14F-4D97-AF65-F5344CB8AC3E}">
        <p14:creationId xmlns:p14="http://schemas.microsoft.com/office/powerpoint/2010/main" val="45153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F6D5-AE53-467B-91BE-6FB9749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9961"/>
            <a:ext cx="10515600" cy="1325563"/>
          </a:xfrm>
        </p:spPr>
        <p:txBody>
          <a:bodyPr/>
          <a:lstStyle/>
          <a:p>
            <a:r>
              <a:rPr lang="en-US" dirty="0"/>
              <a:t>Code For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3A58-4C23-404D-B6E5-E358F8ED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1200"/>
            <a:ext cx="11353800" cy="614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 get reference to the div tag.</a:t>
            </a:r>
          </a:p>
          <a:p>
            <a:pPr marL="0" indent="0">
              <a:buNone/>
            </a:pPr>
            <a:r>
              <a:rPr lang="en-US" dirty="0"/>
              <a:t>const div = </a:t>
            </a:r>
            <a:r>
              <a:rPr lang="en-US" dirty="0" err="1"/>
              <a:t>document.getElementById</a:t>
            </a:r>
            <a:r>
              <a:rPr lang="en-US" dirty="0"/>
              <a:t>("section");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make a new paragraph tag.</a:t>
            </a:r>
          </a:p>
          <a:p>
            <a:pPr marL="0" indent="0">
              <a:buNone/>
            </a:pPr>
            <a:r>
              <a:rPr lang="en-US" dirty="0"/>
              <a:t>const paragraph = 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marL="0" indent="0">
              <a:buNone/>
            </a:pPr>
            <a:r>
              <a:rPr lang="en-US" dirty="0"/>
              <a:t>// add some text inside paragraph tag.</a:t>
            </a:r>
          </a:p>
          <a:p>
            <a:pPr marL="0" indent="0">
              <a:buNone/>
            </a:pPr>
            <a:r>
              <a:rPr lang="en-US" dirty="0" err="1"/>
              <a:t>paragraph.textContent</a:t>
            </a:r>
            <a:r>
              <a:rPr lang="en-US" dirty="0"/>
              <a:t> = "This is another paragraph";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add </a:t>
            </a:r>
            <a:r>
              <a:rPr lang="en-US" dirty="0" err="1"/>
              <a:t>paragrapgh</a:t>
            </a:r>
            <a:r>
              <a:rPr lang="en-US" dirty="0"/>
              <a:t> inside div tag.</a:t>
            </a:r>
          </a:p>
          <a:p>
            <a:pPr marL="0" indent="0">
              <a:buNone/>
            </a:pPr>
            <a:r>
              <a:rPr lang="en-US" dirty="0" err="1"/>
              <a:t>div.appendChild</a:t>
            </a:r>
            <a:r>
              <a:rPr lang="en-US" dirty="0"/>
              <a:t>(paragraph);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/*------------------------------*/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remove paragraph from div</a:t>
            </a:r>
          </a:p>
          <a:p>
            <a:pPr marL="0" indent="0">
              <a:buNone/>
            </a:pPr>
            <a:r>
              <a:rPr lang="en-US" dirty="0" err="1"/>
              <a:t>div.removeChild</a:t>
            </a:r>
            <a:r>
              <a:rPr lang="en-US" dirty="0"/>
              <a:t>(paragraph);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OR this</a:t>
            </a:r>
          </a:p>
          <a:p>
            <a:pPr marL="0" indent="0">
              <a:buNone/>
            </a:pPr>
            <a:r>
              <a:rPr lang="en-US" dirty="0"/>
              <a:t>// but not supported in all the browsers</a:t>
            </a:r>
          </a:p>
          <a:p>
            <a:pPr marL="0" indent="0">
              <a:buNone/>
            </a:pPr>
            <a:r>
              <a:rPr lang="en-US" dirty="0" err="1"/>
              <a:t>paragraph.remove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299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B81F-AB4B-46F7-8FF6-3D9F85B1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Window Object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1AFA-6BFE-41D6-A8AA-ED02C8A2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1375681"/>
            <a:ext cx="10515600" cy="51171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window object represents an open window in a browser.</a:t>
            </a:r>
          </a:p>
          <a:p>
            <a:r>
              <a:rPr lang="en-US" dirty="0"/>
              <a:t>Window Object Methods</a:t>
            </a:r>
          </a:p>
          <a:p>
            <a:r>
              <a:rPr lang="en-US" dirty="0"/>
              <a:t>There are n numbers of methods for Window object. The list of all methods and their respective description is given on below url. Kindly go through it.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u="sng" dirty="0">
                <a:solidFill>
                  <a:srgbClr val="0070C0"/>
                </a:solidFill>
              </a:rPr>
              <a:t>https://www.w3schools.com/jsref/obj_window.asp</a:t>
            </a:r>
          </a:p>
          <a:p>
            <a:r>
              <a:rPr lang="en-US" dirty="0"/>
              <a:t>We will see only few commonly used methods like</a:t>
            </a:r>
          </a:p>
          <a:p>
            <a:pPr marL="0" indent="0">
              <a:buNone/>
            </a:pPr>
            <a:r>
              <a:rPr lang="en-US" dirty="0"/>
              <a:t>	a. alert</a:t>
            </a:r>
          </a:p>
          <a:p>
            <a:pPr marL="0" indent="0">
              <a:buNone/>
            </a:pPr>
            <a:r>
              <a:rPr lang="en-US" dirty="0"/>
              <a:t>	b. confirm</a:t>
            </a:r>
          </a:p>
          <a:p>
            <a:pPr marL="0" indent="0">
              <a:buNone/>
            </a:pPr>
            <a:r>
              <a:rPr lang="en-US" dirty="0"/>
              <a:t>	c. prompt</a:t>
            </a:r>
          </a:p>
          <a:p>
            <a:pPr marL="0" indent="0">
              <a:buNone/>
            </a:pPr>
            <a:r>
              <a:rPr lang="en-US" dirty="0"/>
              <a:t>	d. open</a:t>
            </a:r>
          </a:p>
          <a:p>
            <a:pPr marL="0" indent="0">
              <a:buNone/>
            </a:pPr>
            <a:r>
              <a:rPr lang="en-US" dirty="0"/>
              <a:t>	e. close</a:t>
            </a:r>
          </a:p>
        </p:txBody>
      </p:sp>
    </p:spTree>
    <p:extLst>
      <p:ext uri="{BB962C8B-B14F-4D97-AF65-F5344CB8AC3E}">
        <p14:creationId xmlns:p14="http://schemas.microsoft.com/office/powerpoint/2010/main" val="4218279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9832-B78B-4097-A785-D7F6725A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FD1E0-6291-4A90-8B53-3BE32455A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  <a:p>
            <a:r>
              <a:rPr lang="en-US" b="1" dirty="0"/>
              <a:t>The alert() </a:t>
            </a:r>
            <a:r>
              <a:rPr lang="en-US" dirty="0"/>
              <a:t>method displays an alert box with a message and an OK button.</a:t>
            </a:r>
          </a:p>
          <a:p>
            <a:endParaRPr lang="en-US" dirty="0"/>
          </a:p>
          <a:p>
            <a:r>
              <a:rPr lang="en-US" b="1" dirty="0"/>
              <a:t>The alert() </a:t>
            </a:r>
            <a:r>
              <a:rPr lang="en-US" dirty="0"/>
              <a:t>method is used when you want information to come through to the user.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alert("Hello\</a:t>
            </a:r>
            <a:r>
              <a:rPr lang="en-US" dirty="0" err="1"/>
              <a:t>nHow</a:t>
            </a:r>
            <a:r>
              <a:rPr lang="en-US" dirty="0"/>
              <a:t> are you?");</a:t>
            </a:r>
          </a:p>
        </p:txBody>
      </p:sp>
    </p:spTree>
    <p:extLst>
      <p:ext uri="{BB962C8B-B14F-4D97-AF65-F5344CB8AC3E}">
        <p14:creationId xmlns:p14="http://schemas.microsoft.com/office/powerpoint/2010/main" val="580514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67FA-4A30-40A5-BC24-2B316BB9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E403-A6D2-4D41-BF70-5281BBD4A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 and Usage</a:t>
            </a:r>
          </a:p>
          <a:p>
            <a:pPr lvl="1"/>
            <a:r>
              <a:rPr lang="en-US" dirty="0"/>
              <a:t>The confirm() method displays a dialog box with a message, an OK button, and a Cancel button.</a:t>
            </a:r>
          </a:p>
          <a:p>
            <a:pPr lvl="1"/>
            <a:r>
              <a:rPr lang="en-US" dirty="0"/>
              <a:t>The confirm() method returns true if the user clicked "OK", otherwise false.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A confirm box is often used if you want the user to verify or accept something.</a:t>
            </a:r>
          </a:p>
          <a:p>
            <a:pPr lvl="1"/>
            <a:r>
              <a:rPr lang="en-US" dirty="0"/>
              <a:t>A confirm box takes the focus away from the current window, and forces the user to read the message.</a:t>
            </a:r>
          </a:p>
          <a:p>
            <a:pPr lvl="1"/>
            <a:r>
              <a:rPr lang="en-US" dirty="0"/>
              <a:t>Do not overuse this method. It prevents the user from accessing other parts of the page until the box is closed.</a:t>
            </a:r>
          </a:p>
          <a:p>
            <a:pPr marL="290513" lvl="1" indent="-2905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57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67FA-4A30-40A5-BC24-2B316BB9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E403-A6D2-4D41-BF70-5281BBD4A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let text;</a:t>
            </a:r>
          </a:p>
          <a:p>
            <a:pPr marL="457200" lvl="1" indent="0">
              <a:buNone/>
            </a:pPr>
            <a:r>
              <a:rPr lang="en-US" dirty="0"/>
              <a:t>if (confirm("Press a button!") == true) {</a:t>
            </a:r>
          </a:p>
          <a:p>
            <a:pPr marL="457200" lvl="1" indent="0">
              <a:buNone/>
            </a:pPr>
            <a:r>
              <a:rPr lang="en-US" dirty="0"/>
              <a:t>  text = "You pressed OK!";</a:t>
            </a:r>
          </a:p>
          <a:p>
            <a:pPr marL="457200" lvl="1" indent="0">
              <a:buNone/>
            </a:pPr>
            <a:r>
              <a:rPr lang="en-US" dirty="0"/>
              <a:t>} else {</a:t>
            </a:r>
          </a:p>
          <a:p>
            <a:pPr marL="457200" lvl="1" indent="0">
              <a:buNone/>
            </a:pPr>
            <a:r>
              <a:rPr lang="en-US" dirty="0"/>
              <a:t>  text = "You canceled!";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console.log(text);</a:t>
            </a:r>
          </a:p>
          <a:p>
            <a:pPr lvl="1"/>
            <a:endParaRPr lang="en-US" dirty="0"/>
          </a:p>
          <a:p>
            <a:pPr marL="290513" lvl="1" indent="-2905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06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C121-4538-45CA-8602-FA38BF6C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622D-2E96-4948-8279-AF3A9E00A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4342"/>
            <a:ext cx="12192000" cy="5493657"/>
          </a:xfrm>
        </p:spPr>
        <p:txBody>
          <a:bodyPr>
            <a:normAutofit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The prompt() method displays a dialog box that prompts the user for input.</a:t>
            </a:r>
          </a:p>
          <a:p>
            <a:endParaRPr lang="en-US" dirty="0"/>
          </a:p>
          <a:p>
            <a:r>
              <a:rPr lang="en-US" dirty="0"/>
              <a:t>The prompt() method returns the input value if the user clicks "OK", otherwise it returns null.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Note</a:t>
            </a:r>
          </a:p>
          <a:p>
            <a:pPr lvl="1"/>
            <a:r>
              <a:rPr lang="en-US" dirty="0"/>
              <a:t>A prompt box is used if you want the user to input a value.</a:t>
            </a:r>
          </a:p>
          <a:p>
            <a:pPr lvl="1"/>
            <a:r>
              <a:rPr lang="en-US" dirty="0"/>
              <a:t>When a prompt box pops up, the user will have to click either "OK" or "Cancel" to proceed.</a:t>
            </a:r>
          </a:p>
          <a:p>
            <a:pPr lvl="1"/>
            <a:r>
              <a:rPr lang="en-US" dirty="0"/>
              <a:t>Do not overuse this method. It prevents the user from accessing other parts of the page until the box is closed.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0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BCD9-CDCB-4E87-A6DF-97030057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7A83-214E-400B-883B-8D92BBE6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JavaScript | Immediately Invoked Function Expressions (IIFE)</a:t>
            </a:r>
          </a:p>
          <a:p>
            <a:pPr lvl="0"/>
            <a:r>
              <a:rPr lang="en-US" dirty="0"/>
              <a:t>Async Programming in JS</a:t>
            </a:r>
          </a:p>
          <a:p>
            <a:pPr lvl="1"/>
            <a:r>
              <a:rPr lang="en-US" i="1" dirty="0" err="1"/>
              <a:t>setTimeout</a:t>
            </a:r>
            <a:r>
              <a:rPr lang="en-US" i="1" dirty="0"/>
              <a:t>()</a:t>
            </a:r>
            <a:r>
              <a:rPr lang="en-US" dirty="0"/>
              <a:t> vs </a:t>
            </a:r>
            <a:r>
              <a:rPr lang="en-US" i="1" dirty="0" err="1"/>
              <a:t>setInterval</a:t>
            </a:r>
            <a:r>
              <a:rPr lang="en-US" i="1" dirty="0"/>
              <a:t>()</a:t>
            </a:r>
            <a:endParaRPr lang="en-US" dirty="0"/>
          </a:p>
          <a:p>
            <a:pPr lvl="1"/>
            <a:r>
              <a:rPr lang="en-US" dirty="0"/>
              <a:t>Callbacks</a:t>
            </a:r>
          </a:p>
          <a:p>
            <a:pPr lvl="1"/>
            <a:r>
              <a:rPr lang="en-US" dirty="0"/>
              <a:t>Promises</a:t>
            </a:r>
          </a:p>
          <a:p>
            <a:pPr lvl="1"/>
            <a:r>
              <a:rPr lang="en-US" b="1" dirty="0"/>
              <a:t>async</a:t>
            </a:r>
            <a:r>
              <a:rPr lang="en-US" dirty="0"/>
              <a:t> and </a:t>
            </a:r>
            <a:r>
              <a:rPr lang="en-US" b="1" dirty="0"/>
              <a:t>await</a:t>
            </a:r>
            <a:r>
              <a:rPr lang="en-US" dirty="0"/>
              <a:t> keywords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57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C121-4538-45CA-8602-FA38BF6C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622D-2E96-4948-8279-AF3A9E00A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4342"/>
            <a:ext cx="12192000" cy="54936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let choice = prompt("Enter Your Choice");</a:t>
            </a:r>
          </a:p>
          <a:p>
            <a:pPr marL="457200" lvl="1" indent="0">
              <a:buNone/>
            </a:pPr>
            <a:r>
              <a:rPr lang="en-US" dirty="0"/>
              <a:t>switch(choice) {</a:t>
            </a:r>
          </a:p>
          <a:p>
            <a:pPr marL="457200" lvl="1" indent="0">
              <a:buNone/>
            </a:pPr>
            <a:r>
              <a:rPr lang="en-US" dirty="0"/>
              <a:t>    case "Laptop":</a:t>
            </a:r>
          </a:p>
          <a:p>
            <a:pPr marL="457200" lvl="1" indent="0">
              <a:buNone/>
            </a:pPr>
            <a:r>
              <a:rPr lang="en-US" dirty="0"/>
              <a:t>      </a:t>
            </a:r>
            <a:r>
              <a:rPr lang="en-US" dirty="0" err="1"/>
              <a:t>document.write</a:t>
            </a:r>
            <a:r>
              <a:rPr lang="en-US" dirty="0"/>
              <a:t>("You have Selected Laptop");</a:t>
            </a:r>
          </a:p>
          <a:p>
            <a:pPr marL="457200" lvl="1" indent="0">
              <a:buNone/>
            </a:pPr>
            <a:r>
              <a:rPr lang="en-US" dirty="0"/>
              <a:t>      break;</a:t>
            </a:r>
          </a:p>
          <a:p>
            <a:pPr marL="457200" lvl="1" indent="0">
              <a:buNone/>
            </a:pPr>
            <a:r>
              <a:rPr lang="en-US" dirty="0"/>
              <a:t>    case "Phone":</a:t>
            </a:r>
          </a:p>
          <a:p>
            <a:pPr marL="457200" lvl="1" indent="0">
              <a:buNone/>
            </a:pPr>
            <a:r>
              <a:rPr lang="en-US" dirty="0"/>
              <a:t>        </a:t>
            </a:r>
            <a:r>
              <a:rPr lang="en-US" dirty="0" err="1"/>
              <a:t>document.write</a:t>
            </a:r>
            <a:r>
              <a:rPr lang="en-US" dirty="0"/>
              <a:t>("You have Selected Phones");</a:t>
            </a:r>
          </a:p>
          <a:p>
            <a:pPr marL="457200" lvl="1" indent="0">
              <a:buNone/>
            </a:pPr>
            <a:r>
              <a:rPr lang="en-US" dirty="0"/>
              <a:t>      break;</a:t>
            </a:r>
          </a:p>
          <a:p>
            <a:pPr marL="457200" lvl="1" indent="0">
              <a:buNone/>
            </a:pPr>
            <a:r>
              <a:rPr lang="en-US" dirty="0"/>
              <a:t>    case "Fashion":</a:t>
            </a:r>
          </a:p>
          <a:p>
            <a:pPr marL="457200" lvl="1" indent="0">
              <a:buNone/>
            </a:pPr>
            <a:r>
              <a:rPr lang="en-US" dirty="0"/>
              <a:t>        </a:t>
            </a:r>
            <a:r>
              <a:rPr lang="en-US" dirty="0" err="1"/>
              <a:t>document.write</a:t>
            </a:r>
            <a:r>
              <a:rPr lang="en-US" dirty="0"/>
              <a:t>("You have Selected Fashion");</a:t>
            </a:r>
          </a:p>
          <a:p>
            <a:pPr marL="457200" lvl="1" indent="0">
              <a:buNone/>
            </a:pPr>
            <a:r>
              <a:rPr lang="en-US" dirty="0"/>
              <a:t>      break;</a:t>
            </a:r>
          </a:p>
          <a:p>
            <a:pPr marL="457200" lvl="1" indent="0">
              <a:buNone/>
            </a:pPr>
            <a:r>
              <a:rPr lang="en-US" dirty="0"/>
              <a:t>    default:</a:t>
            </a:r>
          </a:p>
          <a:p>
            <a:pPr marL="457200" lvl="1" indent="0">
              <a:buNone/>
            </a:pPr>
            <a:r>
              <a:rPr lang="en-US" dirty="0"/>
              <a:t>        </a:t>
            </a:r>
            <a:r>
              <a:rPr lang="en-US" dirty="0" err="1"/>
              <a:t>document.write</a:t>
            </a:r>
            <a:r>
              <a:rPr lang="en-US" dirty="0"/>
              <a:t>("You have Selected Wrong Option");</a:t>
            </a:r>
          </a:p>
          <a:p>
            <a:pPr marL="457200" lvl="1" indent="0">
              <a:buNone/>
            </a:pPr>
            <a:r>
              <a:rPr lang="en-US" dirty="0"/>
              <a:t>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13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D447-F668-4186-B498-6D47FE92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047"/>
            <a:ext cx="10515600" cy="1325563"/>
          </a:xfrm>
        </p:spPr>
        <p:txBody>
          <a:bodyPr/>
          <a:lstStyle/>
          <a:p>
            <a:r>
              <a:rPr lang="en-US" dirty="0"/>
              <a:t>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8E943-1DBF-46B5-B0A2-38F5C5F8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744"/>
            <a:ext cx="11353800" cy="610325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The open() method opens a new browser window, or a new tab, depending on your browser settings and the parameter values.</a:t>
            </a:r>
          </a:p>
          <a:p>
            <a:r>
              <a:rPr lang="en-US" b="1" dirty="0"/>
              <a:t>HTML Code:</a:t>
            </a:r>
          </a:p>
          <a:p>
            <a:pPr marL="457200" lvl="1" indent="0">
              <a:buNone/>
            </a:pPr>
            <a:r>
              <a:rPr lang="en-US" dirty="0"/>
              <a:t>&lt;!-- &lt;input type="submit" value="Registration Form" onclick="</a:t>
            </a:r>
            <a:r>
              <a:rPr lang="en-US" dirty="0" err="1"/>
              <a:t>openWndow</a:t>
            </a:r>
            <a:r>
              <a:rPr lang="en-US" dirty="0"/>
              <a:t>()"&gt;</a:t>
            </a:r>
          </a:p>
          <a:p>
            <a:pPr marL="457200" lvl="1" indent="0">
              <a:buNone/>
            </a:pPr>
            <a:r>
              <a:rPr lang="en-US" dirty="0"/>
              <a:t>    &lt;input type="submit" value="Close" onclick="</a:t>
            </a:r>
            <a:r>
              <a:rPr lang="en-US" dirty="0" err="1"/>
              <a:t>closeWndow</a:t>
            </a:r>
            <a:r>
              <a:rPr lang="en-US" dirty="0"/>
              <a:t>()"&gt; --&gt;</a:t>
            </a:r>
          </a:p>
          <a:p>
            <a:endParaRPr lang="en-US" dirty="0"/>
          </a:p>
          <a:p>
            <a:r>
              <a:rPr lang="en-US" b="1" dirty="0"/>
              <a:t>JS Code:</a:t>
            </a:r>
          </a:p>
          <a:p>
            <a:pPr marL="457200" lvl="1" indent="0">
              <a:buNone/>
            </a:pPr>
            <a:r>
              <a:rPr lang="en-US" dirty="0"/>
              <a:t>var </a:t>
            </a:r>
            <a:r>
              <a:rPr lang="en-US" dirty="0" err="1"/>
              <a:t>myWindow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/>
              <a:t>openWndow</a:t>
            </a:r>
            <a:r>
              <a:rPr lang="en-US" dirty="0"/>
              <a:t>(){</a:t>
            </a:r>
          </a:p>
          <a:p>
            <a:pPr marL="457200" lvl="1" indent="0">
              <a:buNone/>
            </a:pPr>
            <a:r>
              <a:rPr lang="en-US" dirty="0"/>
              <a:t>    </a:t>
            </a:r>
            <a:r>
              <a:rPr lang="en-US" dirty="0" err="1"/>
              <a:t>myWindow</a:t>
            </a:r>
            <a:r>
              <a:rPr lang="en-US" dirty="0"/>
              <a:t> = </a:t>
            </a:r>
            <a:r>
              <a:rPr lang="en-US" dirty="0" err="1"/>
              <a:t>window.open</a:t>
            </a:r>
            <a:r>
              <a:rPr lang="en-US" dirty="0"/>
              <a:t>("", "</a:t>
            </a:r>
            <a:r>
              <a:rPr lang="en-US" dirty="0" err="1"/>
              <a:t>MsgWindow</a:t>
            </a:r>
            <a:r>
              <a:rPr lang="en-US" dirty="0"/>
              <a:t>", "width=600,height=600");</a:t>
            </a:r>
          </a:p>
          <a:p>
            <a:pPr marL="457200" lvl="1" indent="0">
              <a:buNone/>
            </a:pPr>
            <a:r>
              <a:rPr lang="en-US" dirty="0"/>
              <a:t>    </a:t>
            </a:r>
            <a:r>
              <a:rPr lang="en-US" dirty="0" err="1"/>
              <a:t>myWindow.document.write</a:t>
            </a:r>
            <a:r>
              <a:rPr lang="en-US" dirty="0"/>
              <a:t>("&lt;p&gt;Welcome to Registration Page&lt;/p&gt;\</a:t>
            </a:r>
          </a:p>
          <a:p>
            <a:pPr marL="457200" lvl="1" indent="0">
              <a:buNone/>
            </a:pPr>
            <a:r>
              <a:rPr lang="en-US" dirty="0"/>
              <a:t>    &lt;</a:t>
            </a:r>
            <a:r>
              <a:rPr lang="en-US" dirty="0" err="1"/>
              <a:t>br</a:t>
            </a:r>
            <a:r>
              <a:rPr lang="en-US" dirty="0"/>
              <a:t>/&gt; &lt;form action='#' method='get'&gt;\</a:t>
            </a:r>
          </a:p>
          <a:p>
            <a:pPr marL="457200" lvl="1" indent="0">
              <a:buNone/>
            </a:pPr>
            <a:r>
              <a:rPr lang="en-US" dirty="0"/>
              <a:t>    Name: &lt;input type='Text'&gt;\</a:t>
            </a:r>
          </a:p>
          <a:p>
            <a:pPr marL="457200" lvl="1" indent="0">
              <a:buNone/>
            </a:pPr>
            <a:r>
              <a:rPr lang="en-US" dirty="0"/>
              <a:t>    &lt;</a:t>
            </a:r>
            <a:r>
              <a:rPr lang="en-US" dirty="0" err="1"/>
              <a:t>br</a:t>
            </a:r>
            <a:r>
              <a:rPr lang="en-US" dirty="0"/>
              <a:t>/&gt;\</a:t>
            </a:r>
          </a:p>
          <a:p>
            <a:pPr marL="457200" lvl="1" indent="0">
              <a:buNone/>
            </a:pPr>
            <a:r>
              <a:rPr lang="en-US" dirty="0"/>
              <a:t>    &lt;input type='submit' value='Register'&gt;\</a:t>
            </a:r>
          </a:p>
          <a:p>
            <a:pPr marL="457200" lvl="1" indent="0">
              <a:buNone/>
            </a:pPr>
            <a:r>
              <a:rPr lang="en-US" dirty="0"/>
              <a:t>    &lt;/form&gt;\</a:t>
            </a:r>
          </a:p>
          <a:p>
            <a:pPr marL="457200" lvl="1" indent="0">
              <a:buNone/>
            </a:pPr>
            <a:r>
              <a:rPr lang="en-US" dirty="0"/>
              <a:t>    &lt;input type='submit' value='close' id='</a:t>
            </a:r>
            <a:r>
              <a:rPr lang="en-US" dirty="0" err="1"/>
              <a:t>cb</a:t>
            </a:r>
            <a:r>
              <a:rPr lang="en-US" dirty="0"/>
              <a:t>'&gt;");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Note: There are also different ways with different parameters to open new window. For details visit: </a:t>
            </a:r>
            <a:r>
              <a:rPr lang="en-US" b="1" u="sng" dirty="0">
                <a:solidFill>
                  <a:srgbClr val="0070C0"/>
                </a:solidFill>
              </a:rPr>
              <a:t>https://www.w3schools.com/jsref/met_win_open.asp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9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6391-7DE5-47A5-9B09-6A462097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8018"/>
            <a:ext cx="10515600" cy="1325563"/>
          </a:xfrm>
        </p:spPr>
        <p:txBody>
          <a:bodyPr/>
          <a:lstStyle/>
          <a:p>
            <a:r>
              <a:rPr lang="en-US" dirty="0"/>
              <a:t>Close()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7897-7B84-4E1F-BB9C-D6CE2247E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4114"/>
            <a:ext cx="12192000" cy="623388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The close() method closes a window.</a:t>
            </a:r>
          </a:p>
          <a:p>
            <a:pPr marL="0" indent="0">
              <a:buNone/>
            </a:pPr>
            <a:r>
              <a:rPr lang="en-US" b="1" dirty="0"/>
              <a:t>HTML Code:</a:t>
            </a:r>
          </a:p>
          <a:p>
            <a:pPr marL="457200" lvl="1" indent="0">
              <a:buNone/>
            </a:pPr>
            <a:r>
              <a:rPr lang="en-US" dirty="0"/>
              <a:t>&lt;!-- &lt;input type="submit" value="Registration Form" onclick="</a:t>
            </a:r>
            <a:r>
              <a:rPr lang="en-US" dirty="0" err="1"/>
              <a:t>openWndow</a:t>
            </a:r>
            <a:r>
              <a:rPr lang="en-US" dirty="0"/>
              <a:t>()"&gt;</a:t>
            </a:r>
          </a:p>
          <a:p>
            <a:pPr marL="457200" lvl="1" indent="0">
              <a:buNone/>
            </a:pPr>
            <a:r>
              <a:rPr lang="en-US" dirty="0"/>
              <a:t> &lt;input type="submit" value="Close" onclick="</a:t>
            </a:r>
            <a:r>
              <a:rPr lang="en-US" dirty="0" err="1"/>
              <a:t>closeWndow</a:t>
            </a:r>
            <a:r>
              <a:rPr lang="en-US" dirty="0"/>
              <a:t>()"&gt; --&gt;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JS Code:</a:t>
            </a:r>
          </a:p>
          <a:p>
            <a:pPr marL="457200" lvl="1" indent="0">
              <a:buNone/>
            </a:pPr>
            <a:r>
              <a:rPr lang="en-US" dirty="0"/>
              <a:t>var </a:t>
            </a:r>
            <a:r>
              <a:rPr lang="en-US" dirty="0" err="1"/>
              <a:t>myWindow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/>
              <a:t>openWndow</a:t>
            </a:r>
            <a:r>
              <a:rPr lang="en-US" dirty="0"/>
              <a:t>(){</a:t>
            </a:r>
          </a:p>
          <a:p>
            <a:pPr marL="457200" lvl="1" indent="0">
              <a:buNone/>
            </a:pPr>
            <a:r>
              <a:rPr lang="en-US" dirty="0"/>
              <a:t>    </a:t>
            </a:r>
            <a:r>
              <a:rPr lang="en-US" dirty="0" err="1"/>
              <a:t>myWindow</a:t>
            </a:r>
            <a:r>
              <a:rPr lang="en-US" dirty="0"/>
              <a:t> = </a:t>
            </a:r>
            <a:r>
              <a:rPr lang="en-US" dirty="0" err="1"/>
              <a:t>window.open</a:t>
            </a:r>
            <a:r>
              <a:rPr lang="en-US" dirty="0"/>
              <a:t>("", "</a:t>
            </a:r>
            <a:r>
              <a:rPr lang="en-US" dirty="0" err="1"/>
              <a:t>MsgWindow</a:t>
            </a:r>
            <a:r>
              <a:rPr lang="en-US" dirty="0"/>
              <a:t>", "width=600,height=600");</a:t>
            </a:r>
          </a:p>
          <a:p>
            <a:pPr marL="457200" lvl="1" indent="0">
              <a:buNone/>
            </a:pPr>
            <a:r>
              <a:rPr lang="en-US" dirty="0"/>
              <a:t>    </a:t>
            </a:r>
            <a:r>
              <a:rPr lang="en-US" dirty="0" err="1"/>
              <a:t>myWindow.document.write</a:t>
            </a:r>
            <a:r>
              <a:rPr lang="en-US" dirty="0"/>
              <a:t>("&lt;p&gt;Welcome to Registration Page&lt;/p&gt;\</a:t>
            </a:r>
          </a:p>
          <a:p>
            <a:pPr marL="457200" lvl="1" indent="0">
              <a:buNone/>
            </a:pPr>
            <a:r>
              <a:rPr lang="en-US" dirty="0"/>
              <a:t>    &lt;</a:t>
            </a:r>
            <a:r>
              <a:rPr lang="en-US" dirty="0" err="1"/>
              <a:t>br</a:t>
            </a:r>
            <a:r>
              <a:rPr lang="en-US" dirty="0"/>
              <a:t>/&gt; &lt;form action='#' method='get'&gt;\</a:t>
            </a:r>
          </a:p>
          <a:p>
            <a:pPr marL="457200" lvl="1" indent="0">
              <a:buNone/>
            </a:pPr>
            <a:r>
              <a:rPr lang="en-US" dirty="0"/>
              <a:t>    Name: &lt;input type='Text'&gt;\</a:t>
            </a:r>
          </a:p>
          <a:p>
            <a:pPr marL="457200" lvl="1" indent="0">
              <a:buNone/>
            </a:pPr>
            <a:r>
              <a:rPr lang="en-US" dirty="0"/>
              <a:t>    &lt;</a:t>
            </a:r>
            <a:r>
              <a:rPr lang="en-US" dirty="0" err="1"/>
              <a:t>br</a:t>
            </a:r>
            <a:r>
              <a:rPr lang="en-US" dirty="0"/>
              <a:t>/&gt;\</a:t>
            </a:r>
          </a:p>
          <a:p>
            <a:pPr marL="457200" lvl="1" indent="0">
              <a:buNone/>
            </a:pPr>
            <a:r>
              <a:rPr lang="en-US" dirty="0"/>
              <a:t>    &lt;input type='submit' value='Register'&gt;\</a:t>
            </a:r>
          </a:p>
          <a:p>
            <a:pPr marL="457200" lvl="1" indent="0">
              <a:buNone/>
            </a:pPr>
            <a:r>
              <a:rPr lang="en-US" dirty="0"/>
              <a:t>    &lt;/form&gt;\</a:t>
            </a:r>
          </a:p>
          <a:p>
            <a:pPr marL="457200" lvl="1" indent="0">
              <a:buNone/>
            </a:pPr>
            <a:r>
              <a:rPr lang="en-US" dirty="0"/>
              <a:t>    &lt;input type='submit' value='close' id='</a:t>
            </a:r>
            <a:r>
              <a:rPr lang="en-US" dirty="0" err="1"/>
              <a:t>cb</a:t>
            </a:r>
            <a:r>
              <a:rPr lang="en-US" dirty="0"/>
              <a:t>'&gt;");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/>
              <a:t>closeWndow</a:t>
            </a:r>
            <a:r>
              <a:rPr lang="en-US" dirty="0"/>
              <a:t>(){</a:t>
            </a:r>
          </a:p>
          <a:p>
            <a:pPr marL="457200" lvl="1" indent="0">
              <a:buNone/>
            </a:pPr>
            <a:r>
              <a:rPr lang="en-US" dirty="0"/>
              <a:t>    </a:t>
            </a:r>
            <a:r>
              <a:rPr lang="en-US" dirty="0" err="1"/>
              <a:t>myWindow.close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more details please visit: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u="sng" dirty="0">
                <a:solidFill>
                  <a:srgbClr val="0070C0"/>
                </a:solidFill>
              </a:rPr>
              <a:t>https://www.w3schools.com/jsref/met_win_close.asp</a:t>
            </a:r>
          </a:p>
        </p:txBody>
      </p:sp>
    </p:spTree>
    <p:extLst>
      <p:ext uri="{BB962C8B-B14F-4D97-AF65-F5344CB8AC3E}">
        <p14:creationId xmlns:p14="http://schemas.microsoft.com/office/powerpoint/2010/main" val="284883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DC61-C069-4225-8314-77B340EF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6C33-1D14-4A04-A8A4-14FA2212B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stands for Document object model</a:t>
            </a:r>
          </a:p>
          <a:p>
            <a:r>
              <a:rPr lang="en-US" dirty="0"/>
              <a:t>It is structured representation of HTML document allows JS to access HTML elements , style them to manipulate.</a:t>
            </a:r>
          </a:p>
          <a:p>
            <a:r>
              <a:rPr lang="en-US" dirty="0"/>
              <a:t>Make a note </a:t>
            </a:r>
          </a:p>
          <a:p>
            <a:pPr lvl="1"/>
            <a:r>
              <a:rPr lang="en-US" dirty="0"/>
              <a:t>that Entry point for DOM is document</a:t>
            </a:r>
          </a:p>
          <a:p>
            <a:pPr lvl="1"/>
            <a:r>
              <a:rPr lang="en-US" dirty="0"/>
              <a:t>Anything which present in HTML document can be access using DOM.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5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7F0F-16C5-4386-BD81-8855290C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4BA60-91C4-4E67-A784-D6FEE7E99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39940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E2A2-BE87-4D8C-B873-235DC9CE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77354-3582-4AF2-AA0A-2F70A74C6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1334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6F87-5B3F-4118-979A-D32FF08B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111A61-C65C-44F5-B85B-2FB431CAF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5933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D1F-BFB9-481D-AE05-D1717192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2AD0F-4536-4921-8E9F-80196B77A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3340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2DE9-6C7B-4A91-B000-87AB6950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9B915C-BF92-45C4-884B-4DF26CAB6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4870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BF6AB195FA6B40BB05C998728EFA1C" ma:contentTypeVersion="14" ma:contentTypeDescription="Create a new document." ma:contentTypeScope="" ma:versionID="36a31e67a0ebb9353d8ed00dc44ea807">
  <xsd:schema xmlns:xsd="http://www.w3.org/2001/XMLSchema" xmlns:xs="http://www.w3.org/2001/XMLSchema" xmlns:p="http://schemas.microsoft.com/office/2006/metadata/properties" xmlns:ns3="cabf9d1d-7037-4043-81d1-9a99ac01e8a4" xmlns:ns4="68c7713d-6281-4197-a031-c946640054c5" targetNamespace="http://schemas.microsoft.com/office/2006/metadata/properties" ma:root="true" ma:fieldsID="4b72d673f45b4d64d13f24e2b404a3cd" ns3:_="" ns4:_="">
    <xsd:import namespace="cabf9d1d-7037-4043-81d1-9a99ac01e8a4"/>
    <xsd:import namespace="68c7713d-6281-4197-a031-c946640054c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f9d1d-7037-4043-81d1-9a99ac01e8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7713d-6281-4197-a031-c946640054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467BA6-67BB-4A9F-959B-ADCD1F9B56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622166-2D49-4882-B114-88D97B9C61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f9d1d-7037-4043-81d1-9a99ac01e8a4"/>
    <ds:schemaRef ds:uri="68c7713d-6281-4197-a031-c946640054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0041-560F-49B1-B026-B5D2F03A8E7C}">
  <ds:schemaRefs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8c7713d-6281-4197-a031-c946640054c5"/>
    <ds:schemaRef ds:uri="cabf9d1d-7037-4043-81d1-9a99ac01e8a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2666</Words>
  <Application>Microsoft Office PowerPoint</Application>
  <PresentationFormat>Widescreen</PresentationFormat>
  <Paragraphs>298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Java Script</vt:lpstr>
      <vt:lpstr>Objectives</vt:lpstr>
      <vt:lpstr>Objectives</vt:lpstr>
      <vt:lpstr>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Selecting and Manipulating Elements</vt:lpstr>
      <vt:lpstr>Accessing Elements Using DOM</vt:lpstr>
      <vt:lpstr>Event Handling</vt:lpstr>
      <vt:lpstr>Code snippet for Event Example:</vt:lpstr>
      <vt:lpstr>DOM Event example 2 with Text Boxes input</vt:lpstr>
      <vt:lpstr>Showing and hiding DOM elements</vt:lpstr>
      <vt:lpstr>Event Handling using on &lt;Event_Name&gt;</vt:lpstr>
      <vt:lpstr>Adding and Removing Elements From DOM</vt:lpstr>
      <vt:lpstr>Adding and Removing Elements From DOM</vt:lpstr>
      <vt:lpstr>Adding and Removing Elements From DOM</vt:lpstr>
      <vt:lpstr>Removing elements</vt:lpstr>
      <vt:lpstr>Code For understanding</vt:lpstr>
      <vt:lpstr>JS Window Object </vt:lpstr>
      <vt:lpstr>Alert()</vt:lpstr>
      <vt:lpstr>Confirm()</vt:lpstr>
      <vt:lpstr>Confirm()</vt:lpstr>
      <vt:lpstr>Prompt()</vt:lpstr>
      <vt:lpstr>Prompt()</vt:lpstr>
      <vt:lpstr>Open()</vt:lpstr>
      <vt:lpstr>Close()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Bhushan Paradkar</dc:creator>
  <cp:lastModifiedBy>Bhushan Paradkar</cp:lastModifiedBy>
  <cp:revision>8</cp:revision>
  <dcterms:created xsi:type="dcterms:W3CDTF">2022-07-31T18:32:51Z</dcterms:created>
  <dcterms:modified xsi:type="dcterms:W3CDTF">2022-09-27T12:04:09Z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0x010100D6BF6AB195FA6B40BB05C998728EFA1C</vt:lpwstr>
  </property>
</Properties>
</file>