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3" r:id="rId7"/>
    <p:sldId id="280" r:id="rId8"/>
    <p:sldId id="281" r:id="rId9"/>
    <p:sldId id="282" r:id="rId10"/>
    <p:sldId id="274" r:id="rId11"/>
    <p:sldId id="275" r:id="rId12"/>
    <p:sldId id="276" r:id="rId13"/>
    <p:sldId id="277" r:id="rId14"/>
    <p:sldId id="278" r:id="rId15"/>
    <p:sldId id="27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355697CE-16CC-46E8-ABB9-CDE904586472}"/>
    <pc:docChg chg="custSel addSld delSld modSld">
      <pc:chgData name="Bhushan Paradkar" userId="34e5527b-0322-46c9-85e8-191e72d03a67" providerId="ADAL" clId="{355697CE-16CC-46E8-ABB9-CDE904586472}" dt="2022-01-10T04:52:14.903" v="54" actId="20577"/>
      <pc:docMkLst>
        <pc:docMk/>
      </pc:docMkLst>
      <pc:sldChg chg="modSp">
        <pc:chgData name="Bhushan Paradkar" userId="34e5527b-0322-46c9-85e8-191e72d03a67" providerId="ADAL" clId="{355697CE-16CC-46E8-ABB9-CDE904586472}" dt="2022-01-10T04:52:14.903" v="54" actId="20577"/>
        <pc:sldMkLst>
          <pc:docMk/>
          <pc:sldMk cId="4180307409" sldId="256"/>
        </pc:sldMkLst>
        <pc:spChg chg="mod">
          <ac:chgData name="Bhushan Paradkar" userId="34e5527b-0322-46c9-85e8-191e72d03a67" providerId="ADAL" clId="{355697CE-16CC-46E8-ABB9-CDE904586472}" dt="2022-01-10T04:52:14.903" v="54" actId="20577"/>
          <ac:spMkLst>
            <pc:docMk/>
            <pc:sldMk cId="4180307409" sldId="256"/>
            <ac:spMk id="2" creationId="{00000000-0000-0000-0000-000000000000}"/>
          </ac:spMkLst>
        </pc:spChg>
      </pc:sldChg>
      <pc:sldChg chg="modSp">
        <pc:chgData name="Bhushan Paradkar" userId="34e5527b-0322-46c9-85e8-191e72d03a67" providerId="ADAL" clId="{355697CE-16CC-46E8-ABB9-CDE904586472}" dt="2022-01-10T02:47:12.349" v="52" actId="20577"/>
        <pc:sldMkLst>
          <pc:docMk/>
          <pc:sldMk cId="466404607" sldId="277"/>
        </pc:sldMkLst>
        <pc:spChg chg="mod">
          <ac:chgData name="Bhushan Paradkar" userId="34e5527b-0322-46c9-85e8-191e72d03a67" providerId="ADAL" clId="{355697CE-16CC-46E8-ABB9-CDE904586472}" dt="2022-01-10T02:47:12.349" v="52" actId="20577"/>
          <ac:spMkLst>
            <pc:docMk/>
            <pc:sldMk cId="466404607" sldId="277"/>
            <ac:spMk id="2" creationId="{00000000-0000-0000-0000-000000000000}"/>
          </ac:spMkLst>
        </pc:spChg>
      </pc:sldChg>
      <pc:sldChg chg="modSp add">
        <pc:chgData name="Bhushan Paradkar" userId="34e5527b-0322-46c9-85e8-191e72d03a67" providerId="ADAL" clId="{355697CE-16CC-46E8-ABB9-CDE904586472}" dt="2022-01-09T17:55:55.404" v="14"/>
        <pc:sldMkLst>
          <pc:docMk/>
          <pc:sldMk cId="4057870150" sldId="280"/>
        </pc:sldMkLst>
        <pc:spChg chg="mod">
          <ac:chgData name="Bhushan Paradkar" userId="34e5527b-0322-46c9-85e8-191e72d03a67" providerId="ADAL" clId="{355697CE-16CC-46E8-ABB9-CDE904586472}" dt="2022-01-09T17:55:55.404" v="14"/>
          <ac:spMkLst>
            <pc:docMk/>
            <pc:sldMk cId="4057870150" sldId="280"/>
            <ac:spMk id="2" creationId="{C2648711-2F91-432F-8074-C1E0923F1C43}"/>
          </ac:spMkLst>
        </pc:spChg>
        <pc:spChg chg="mod">
          <ac:chgData name="Bhushan Paradkar" userId="34e5527b-0322-46c9-85e8-191e72d03a67" providerId="ADAL" clId="{355697CE-16CC-46E8-ABB9-CDE904586472}" dt="2022-01-09T17:55:22.771" v="13" actId="20577"/>
          <ac:spMkLst>
            <pc:docMk/>
            <pc:sldMk cId="4057870150" sldId="280"/>
            <ac:spMk id="3" creationId="{86531F16-80D5-4608-93A5-577859F08970}"/>
          </ac:spMkLst>
        </pc:spChg>
      </pc:sldChg>
      <pc:sldChg chg="modSp add">
        <pc:chgData name="Bhushan Paradkar" userId="34e5527b-0322-46c9-85e8-191e72d03a67" providerId="ADAL" clId="{355697CE-16CC-46E8-ABB9-CDE904586472}" dt="2022-01-09T18:22:29.377" v="16"/>
        <pc:sldMkLst>
          <pc:docMk/>
          <pc:sldMk cId="578351234" sldId="281"/>
        </pc:sldMkLst>
        <pc:spChg chg="mod">
          <ac:chgData name="Bhushan Paradkar" userId="34e5527b-0322-46c9-85e8-191e72d03a67" providerId="ADAL" clId="{355697CE-16CC-46E8-ABB9-CDE904586472}" dt="2022-01-09T18:22:29.377" v="16"/>
          <ac:spMkLst>
            <pc:docMk/>
            <pc:sldMk cId="578351234" sldId="281"/>
            <ac:spMk id="2" creationId="{C2648711-2F91-432F-8074-C1E0923F1C43}"/>
          </ac:spMkLst>
        </pc:spChg>
      </pc:sldChg>
      <pc:sldChg chg="modSp add">
        <pc:chgData name="Bhushan Paradkar" userId="34e5527b-0322-46c9-85e8-191e72d03a67" providerId="ADAL" clId="{355697CE-16CC-46E8-ABB9-CDE904586472}" dt="2022-01-09T18:23:04.741" v="19" actId="27636"/>
        <pc:sldMkLst>
          <pc:docMk/>
          <pc:sldMk cId="892115721" sldId="282"/>
        </pc:sldMkLst>
        <pc:spChg chg="mod">
          <ac:chgData name="Bhushan Paradkar" userId="34e5527b-0322-46c9-85e8-191e72d03a67" providerId="ADAL" clId="{355697CE-16CC-46E8-ABB9-CDE904586472}" dt="2022-01-09T18:23:04.741" v="19" actId="27636"/>
          <ac:spMkLst>
            <pc:docMk/>
            <pc:sldMk cId="892115721" sldId="282"/>
            <ac:spMk id="2" creationId="{C2648711-2F91-432F-8074-C1E0923F1C43}"/>
          </ac:spMkLst>
        </pc:spChg>
      </pc:sldChg>
      <pc:sldChg chg="addSp delSp modSp add del setBg">
        <pc:chgData name="Bhushan Paradkar" userId="34e5527b-0322-46c9-85e8-191e72d03a67" providerId="ADAL" clId="{355697CE-16CC-46E8-ABB9-CDE904586472}" dt="2022-01-10T02:46:27.394" v="51" actId="2696"/>
        <pc:sldMkLst>
          <pc:docMk/>
          <pc:sldMk cId="3409441979" sldId="283"/>
        </pc:sldMkLst>
        <pc:spChg chg="add del mod">
          <ac:chgData name="Bhushan Paradkar" userId="34e5527b-0322-46c9-85e8-191e72d03a67" providerId="ADAL" clId="{355697CE-16CC-46E8-ABB9-CDE904586472}" dt="2022-01-09T18:26:29.036" v="29"/>
          <ac:spMkLst>
            <pc:docMk/>
            <pc:sldMk cId="3409441979" sldId="283"/>
            <ac:spMk id="2" creationId="{C2648711-2F91-432F-8074-C1E0923F1C43}"/>
          </ac:spMkLst>
        </pc:spChg>
        <pc:spChg chg="add mod">
          <ac:chgData name="Bhushan Paradkar" userId="34e5527b-0322-46c9-85e8-191e72d03a67" providerId="ADAL" clId="{355697CE-16CC-46E8-ABB9-CDE904586472}" dt="2022-01-09T18:27:47.807" v="38" actId="27636"/>
          <ac:spMkLst>
            <pc:docMk/>
            <pc:sldMk cId="3409441979" sldId="283"/>
            <ac:spMk id="7" creationId="{862E5CAB-2B9B-4F4B-9E4D-4DBCDD6FC9CE}"/>
          </ac:spMkLst>
        </pc:spChg>
        <pc:graphicFrameChg chg="add del">
          <ac:chgData name="Bhushan Paradkar" userId="34e5527b-0322-46c9-85e8-191e72d03a67" providerId="ADAL" clId="{355697CE-16CC-46E8-ABB9-CDE904586472}" dt="2022-01-09T18:26:14.901" v="22"/>
          <ac:graphicFrameMkLst>
            <pc:docMk/>
            <pc:sldMk cId="3409441979" sldId="283"/>
            <ac:graphicFrameMk id="4" creationId="{F5663839-D694-4E8F-8E85-B4A10B586A0E}"/>
          </ac:graphicFrameMkLst>
        </pc:graphicFrameChg>
        <pc:graphicFrameChg chg="add del mod modGraphic">
          <ac:chgData name="Bhushan Paradkar" userId="34e5527b-0322-46c9-85e8-191e72d03a67" providerId="ADAL" clId="{355697CE-16CC-46E8-ABB9-CDE904586472}" dt="2022-01-09T18:27:42.865" v="36" actId="478"/>
          <ac:graphicFrameMkLst>
            <pc:docMk/>
            <pc:sldMk cId="3409441979" sldId="283"/>
            <ac:graphicFrameMk id="5" creationId="{ED40C783-3EDA-40C2-BF19-41BA54D679DD}"/>
          </ac:graphicFrameMkLst>
        </pc:graphicFrameChg>
      </pc:sldChg>
      <pc:sldChg chg="addSp delSp modSp add del setBg">
        <pc:chgData name="Bhushan Paradkar" userId="34e5527b-0322-46c9-85e8-191e72d03a67" providerId="ADAL" clId="{355697CE-16CC-46E8-ABB9-CDE904586472}" dt="2022-01-10T02:46:15.280" v="50" actId="2696"/>
        <pc:sldMkLst>
          <pc:docMk/>
          <pc:sldMk cId="909034714" sldId="284"/>
        </pc:sldMkLst>
        <pc:spChg chg="add del mod">
          <ac:chgData name="Bhushan Paradkar" userId="34e5527b-0322-46c9-85e8-191e72d03a67" providerId="ADAL" clId="{355697CE-16CC-46E8-ABB9-CDE904586472}" dt="2022-01-09T18:29:04.960" v="49" actId="27636"/>
          <ac:spMkLst>
            <pc:docMk/>
            <pc:sldMk cId="909034714" sldId="284"/>
            <ac:spMk id="2" creationId="{4ABE4499-1034-45CA-90F3-0B33298F0D2D}"/>
          </ac:spMkLst>
        </pc:spChg>
        <pc:spChg chg="add del">
          <ac:chgData name="Bhushan Paradkar" userId="34e5527b-0322-46c9-85e8-191e72d03a67" providerId="ADAL" clId="{355697CE-16CC-46E8-ABB9-CDE904586472}" dt="2022-01-09T18:28:53.848" v="41"/>
          <ac:spMkLst>
            <pc:docMk/>
            <pc:sldMk cId="909034714" sldId="284"/>
            <ac:spMk id="5" creationId="{651C8D30-ED68-4149-A5BA-DF165E897BFD}"/>
          </ac:spMkLst>
        </pc:spChg>
        <pc:graphicFrameChg chg="add del mod">
          <ac:chgData name="Bhushan Paradkar" userId="34e5527b-0322-46c9-85e8-191e72d03a67" providerId="ADAL" clId="{355697CE-16CC-46E8-ABB9-CDE904586472}" dt="2022-01-09T18:28:53.848" v="41"/>
          <ac:graphicFrameMkLst>
            <pc:docMk/>
            <pc:sldMk cId="909034714" sldId="284"/>
            <ac:graphicFrameMk id="4" creationId="{B54EAD73-CB16-4D25-BD53-A61E888AC145}"/>
          </ac:graphicFrameMkLst>
        </pc:graphicFrameChg>
      </pc:sldChg>
    </pc:docChg>
  </pc:docChgLst>
  <pc:docChgLst>
    <pc:chgData name="Bhushan Paradkar" userId="34e5527b-0322-46c9-85e8-191e72d03a67" providerId="ADAL" clId="{8C08E1EB-EF6C-4F34-88C4-6E640E08A8AF}"/>
    <pc:docChg chg="undo addSld delSld modSld">
      <pc:chgData name="Bhushan Paradkar" userId="34e5527b-0322-46c9-85e8-191e72d03a67" providerId="ADAL" clId="{8C08E1EB-EF6C-4F34-88C4-6E640E08A8AF}" dt="2022-01-06T17:48:08.131" v="6" actId="2696"/>
      <pc:docMkLst>
        <pc:docMk/>
      </pc:docMkLst>
      <pc:sldChg chg="modSp">
        <pc:chgData name="Bhushan Paradkar" userId="34e5527b-0322-46c9-85e8-191e72d03a67" providerId="ADAL" clId="{8C08E1EB-EF6C-4F34-88C4-6E640E08A8AF}" dt="2022-01-06T17:47:53.710" v="1" actId="20577"/>
        <pc:sldMkLst>
          <pc:docMk/>
          <pc:sldMk cId="4180307409" sldId="256"/>
        </pc:sldMkLst>
        <pc:spChg chg="mod">
          <ac:chgData name="Bhushan Paradkar" userId="34e5527b-0322-46c9-85e8-191e72d03a67" providerId="ADAL" clId="{8C08E1EB-EF6C-4F34-88C4-6E640E08A8AF}" dt="2022-01-06T17:47:53.710" v="1" actId="20577"/>
          <ac:spMkLst>
            <pc:docMk/>
            <pc:sldMk cId="4180307409" sldId="256"/>
            <ac:spMk id="2" creationId="{00000000-0000-0000-0000-000000000000}"/>
          </ac:spMkLst>
        </pc:spChg>
      </pc:sldChg>
      <pc:sldChg chg="modSp">
        <pc:chgData name="Bhushan Paradkar" userId="34e5527b-0322-46c9-85e8-191e72d03a67" providerId="ADAL" clId="{8C08E1EB-EF6C-4F34-88C4-6E640E08A8AF}" dt="2022-01-06T17:47:58.898" v="2" actId="20577"/>
        <pc:sldMkLst>
          <pc:docMk/>
          <pc:sldMk cId="2112235436" sldId="257"/>
        </pc:sldMkLst>
        <pc:spChg chg="mod">
          <ac:chgData name="Bhushan Paradkar" userId="34e5527b-0322-46c9-85e8-191e72d03a67" providerId="ADAL" clId="{8C08E1EB-EF6C-4F34-88C4-6E640E08A8AF}" dt="2022-01-06T17:47:58.898" v="2" actId="20577"/>
          <ac:spMkLst>
            <pc:docMk/>
            <pc:sldMk cId="2112235436" sldId="257"/>
            <ac:spMk id="2" creationId="{00000000-0000-0000-0000-000000000000}"/>
          </ac:spMkLst>
        </pc:spChg>
      </pc:sldChg>
    </pc:docChg>
  </pc:docChgLst>
  <pc:docChgLst>
    <pc:chgData name="Bhushan Paradkar" userId="34e5527b-0322-46c9-85e8-191e72d03a67" providerId="ADAL" clId="{2A566DC4-5436-4657-86F2-BCFA4C9C7702}"/>
    <pc:docChg chg="undo addSld delSld modSld">
      <pc:chgData name="Bhushan Paradkar" userId="34e5527b-0322-46c9-85e8-191e72d03a67" providerId="ADAL" clId="{2A566DC4-5436-4657-86F2-BCFA4C9C7702}" dt="2022-01-09T17:51:19.130" v="15" actId="2696"/>
      <pc:docMkLst>
        <pc:docMk/>
      </pc:docMkLst>
      <pc:sldChg chg="modSp">
        <pc:chgData name="Bhushan Paradkar" userId="34e5527b-0322-46c9-85e8-191e72d03a67" providerId="ADAL" clId="{2A566DC4-5436-4657-86F2-BCFA4C9C7702}" dt="2022-01-09T17:50:56.944" v="0" actId="20577"/>
        <pc:sldMkLst>
          <pc:docMk/>
          <pc:sldMk cId="2112235436" sldId="257"/>
        </pc:sldMkLst>
        <pc:spChg chg="mod">
          <ac:chgData name="Bhushan Paradkar" userId="34e5527b-0322-46c9-85e8-191e72d03a67" providerId="ADAL" clId="{2A566DC4-5436-4657-86F2-BCFA4C9C7702}" dt="2022-01-09T17:50:56.944" v="0" actId="20577"/>
          <ac:spMkLst>
            <pc:docMk/>
            <pc:sldMk cId="2112235436" sldId="257"/>
            <ac:spMk id="2" creationId="{00000000-0000-0000-0000-000000000000}"/>
          </ac:spMkLst>
        </pc:spChg>
      </pc:sldChg>
      <pc:sldChg chg="del">
        <pc:chgData name="Bhushan Paradkar" userId="34e5527b-0322-46c9-85e8-191e72d03a67" providerId="ADAL" clId="{2A566DC4-5436-4657-86F2-BCFA4C9C7702}" dt="2022-01-09T17:51:01.243" v="2" actId="2696"/>
        <pc:sldMkLst>
          <pc:docMk/>
          <pc:sldMk cId="4128207226" sldId="260"/>
        </pc:sldMkLst>
      </pc:sldChg>
      <pc:sldChg chg="del">
        <pc:chgData name="Bhushan Paradkar" userId="34e5527b-0322-46c9-85e8-191e72d03a67" providerId="ADAL" clId="{2A566DC4-5436-4657-86F2-BCFA4C9C7702}" dt="2022-01-09T17:51:00.414" v="1" actId="2696"/>
        <pc:sldMkLst>
          <pc:docMk/>
          <pc:sldMk cId="3916480377" sldId="261"/>
        </pc:sldMkLst>
      </pc:sldChg>
      <pc:sldChg chg="del">
        <pc:chgData name="Bhushan Paradkar" userId="34e5527b-0322-46c9-85e8-191e72d03a67" providerId="ADAL" clId="{2A566DC4-5436-4657-86F2-BCFA4C9C7702}" dt="2022-01-09T17:51:02.132" v="3" actId="2696"/>
        <pc:sldMkLst>
          <pc:docMk/>
          <pc:sldMk cId="955983552" sldId="262"/>
        </pc:sldMkLst>
      </pc:sldChg>
      <pc:sldChg chg="del">
        <pc:chgData name="Bhushan Paradkar" userId="34e5527b-0322-46c9-85e8-191e72d03a67" providerId="ADAL" clId="{2A566DC4-5436-4657-86F2-BCFA4C9C7702}" dt="2022-01-09T17:51:02.951" v="4" actId="2696"/>
        <pc:sldMkLst>
          <pc:docMk/>
          <pc:sldMk cId="306524190" sldId="263"/>
        </pc:sldMkLst>
      </pc:sldChg>
      <pc:sldChg chg="del">
        <pc:chgData name="Bhushan Paradkar" userId="34e5527b-0322-46c9-85e8-191e72d03a67" providerId="ADAL" clId="{2A566DC4-5436-4657-86F2-BCFA4C9C7702}" dt="2022-01-09T17:51:04.160" v="5" actId="2696"/>
        <pc:sldMkLst>
          <pc:docMk/>
          <pc:sldMk cId="2884166012" sldId="264"/>
        </pc:sldMkLst>
      </pc:sldChg>
      <pc:sldChg chg="del">
        <pc:chgData name="Bhushan Paradkar" userId="34e5527b-0322-46c9-85e8-191e72d03a67" providerId="ADAL" clId="{2A566DC4-5436-4657-86F2-BCFA4C9C7702}" dt="2022-01-09T17:51:06.779" v="7" actId="2696"/>
        <pc:sldMkLst>
          <pc:docMk/>
          <pc:sldMk cId="896034031" sldId="265"/>
        </pc:sldMkLst>
      </pc:sldChg>
      <pc:sldChg chg="del">
        <pc:chgData name="Bhushan Paradkar" userId="34e5527b-0322-46c9-85e8-191e72d03a67" providerId="ADAL" clId="{2A566DC4-5436-4657-86F2-BCFA4C9C7702}" dt="2022-01-09T17:51:07.491" v="8" actId="2696"/>
        <pc:sldMkLst>
          <pc:docMk/>
          <pc:sldMk cId="1906134940" sldId="266"/>
        </pc:sldMkLst>
      </pc:sldChg>
      <pc:sldChg chg="del">
        <pc:chgData name="Bhushan Paradkar" userId="34e5527b-0322-46c9-85e8-191e72d03a67" providerId="ADAL" clId="{2A566DC4-5436-4657-86F2-BCFA4C9C7702}" dt="2022-01-09T17:51:05.948" v="6" actId="2696"/>
        <pc:sldMkLst>
          <pc:docMk/>
          <pc:sldMk cId="2694825093" sldId="267"/>
        </pc:sldMkLst>
      </pc:sldChg>
      <pc:sldChg chg="del">
        <pc:chgData name="Bhushan Paradkar" userId="34e5527b-0322-46c9-85e8-191e72d03a67" providerId="ADAL" clId="{2A566DC4-5436-4657-86F2-BCFA4C9C7702}" dt="2022-01-09T17:51:08.096" v="9" actId="2696"/>
        <pc:sldMkLst>
          <pc:docMk/>
          <pc:sldMk cId="50570215" sldId="268"/>
        </pc:sldMkLst>
      </pc:sldChg>
      <pc:sldChg chg="del">
        <pc:chgData name="Bhushan Paradkar" userId="34e5527b-0322-46c9-85e8-191e72d03a67" providerId="ADAL" clId="{2A566DC4-5436-4657-86F2-BCFA4C9C7702}" dt="2022-01-09T17:51:10.898" v="11" actId="2696"/>
        <pc:sldMkLst>
          <pc:docMk/>
          <pc:sldMk cId="2956485890" sldId="269"/>
        </pc:sldMkLst>
      </pc:sldChg>
      <pc:sldChg chg="del">
        <pc:chgData name="Bhushan Paradkar" userId="34e5527b-0322-46c9-85e8-191e72d03a67" providerId="ADAL" clId="{2A566DC4-5436-4657-86F2-BCFA4C9C7702}" dt="2022-01-09T17:51:13.777" v="12" actId="2696"/>
        <pc:sldMkLst>
          <pc:docMk/>
          <pc:sldMk cId="688580051" sldId="270"/>
        </pc:sldMkLst>
      </pc:sldChg>
      <pc:sldChg chg="del">
        <pc:chgData name="Bhushan Paradkar" userId="34e5527b-0322-46c9-85e8-191e72d03a67" providerId="ADAL" clId="{2A566DC4-5436-4657-86F2-BCFA4C9C7702}" dt="2022-01-09T17:51:14.544" v="13" actId="2696"/>
        <pc:sldMkLst>
          <pc:docMk/>
          <pc:sldMk cId="658555286" sldId="271"/>
        </pc:sldMkLst>
      </pc:sldChg>
      <pc:sldChg chg="del">
        <pc:chgData name="Bhushan Paradkar" userId="34e5527b-0322-46c9-85e8-191e72d03a67" providerId="ADAL" clId="{2A566DC4-5436-4657-86F2-BCFA4C9C7702}" dt="2022-01-09T17:51:09.567" v="10" actId="2696"/>
        <pc:sldMkLst>
          <pc:docMk/>
          <pc:sldMk cId="975319117" sldId="272"/>
        </pc:sldMkLst>
      </pc:sldChg>
      <pc:sldChg chg="add del">
        <pc:chgData name="Bhushan Paradkar" userId="34e5527b-0322-46c9-85e8-191e72d03a67" providerId="ADAL" clId="{2A566DC4-5436-4657-86F2-BCFA4C9C7702}" dt="2022-01-09T17:51:19.130" v="15" actId="2696"/>
        <pc:sldMkLst>
          <pc:docMk/>
          <pc:sldMk cId="2165294965"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1/10/2022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Day 6</a:t>
            </a:r>
            <a:endParaRPr lang="en-US" dirty="0"/>
          </a:p>
        </p:txBody>
      </p:sp>
    </p:spTree>
    <p:extLst>
      <p:ext uri="{BB962C8B-B14F-4D97-AF65-F5344CB8AC3E}">
        <p14:creationId xmlns:p14="http://schemas.microsoft.com/office/powerpoint/2010/main" val="4180307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a:t>
            </a:r>
          </a:p>
        </p:txBody>
      </p:sp>
      <p:sp>
        <p:nvSpPr>
          <p:cNvPr id="2" name="Content Placeholder 1"/>
          <p:cNvSpPr>
            <a:spLocks noGrp="1"/>
          </p:cNvSpPr>
          <p:nvPr>
            <p:ph idx="1"/>
          </p:nvPr>
        </p:nvSpPr>
        <p:spPr/>
        <p:txBody>
          <a:bodyPr/>
          <a:lstStyle/>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contains values based on the key.</a:t>
            </a:r>
          </a:p>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contains only unique keys.</a:t>
            </a:r>
          </a:p>
          <a:p>
            <a:pPr>
              <a:buFont typeface="Wingdings" panose="05000000000000000000" pitchFamily="2" charset="2"/>
              <a:buChar char="§"/>
            </a:pPr>
            <a:r>
              <a:rPr lang="en-US" dirty="0">
                <a:solidFill>
                  <a:schemeClr val="tx1"/>
                </a:solidFill>
              </a:rPr>
              <a:t>Java </a:t>
            </a:r>
            <a:r>
              <a:rPr lang="en-US" dirty="0" err="1">
                <a:solidFill>
                  <a:schemeClr val="tx1"/>
                </a:solidFill>
              </a:rPr>
              <a:t>HashMap</a:t>
            </a:r>
            <a:r>
              <a:rPr lang="en-US" dirty="0">
                <a:solidFill>
                  <a:schemeClr val="tx1"/>
                </a:solidFill>
              </a:rPr>
              <a:t> may have one null key and multiple null values.</a:t>
            </a:r>
          </a:p>
          <a:p>
            <a:pPr>
              <a:buFont typeface="Wingdings" panose="05000000000000000000" pitchFamily="2" charset="2"/>
              <a:buChar char="§"/>
            </a:pPr>
            <a:r>
              <a:rPr lang="en-US" dirty="0">
                <a:solidFill>
                  <a:schemeClr val="tx1"/>
                </a:solidFill>
              </a:rPr>
              <a:t>Java HashMap is non synchronized.</a:t>
            </a:r>
          </a:p>
        </p:txBody>
      </p:sp>
      <p:sp>
        <p:nvSpPr>
          <p:cNvPr id="4" name="Rectangle 3"/>
          <p:cNvSpPr/>
          <p:nvPr/>
        </p:nvSpPr>
        <p:spPr>
          <a:xfrm>
            <a:off x="6934200" y="4307114"/>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D10</a:t>
            </a:r>
          </a:p>
        </p:txBody>
      </p:sp>
    </p:spTree>
    <p:extLst>
      <p:ext uri="{BB962C8B-B14F-4D97-AF65-F5344CB8AC3E}">
        <p14:creationId xmlns:p14="http://schemas.microsoft.com/office/powerpoint/2010/main" val="46640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a:t>
            </a:r>
          </a:p>
        </p:txBody>
      </p:sp>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dirty="0" err="1">
                <a:solidFill>
                  <a:schemeClr val="bg2">
                    <a:lumMod val="25000"/>
                  </a:schemeClr>
                </a:solidFill>
              </a:rPr>
              <a:t>LinkedHashMap</a:t>
            </a:r>
            <a:endParaRPr lang="en-US" dirty="0">
              <a:solidFill>
                <a:schemeClr val="bg2">
                  <a:lumMod val="25000"/>
                </a:schemeClr>
              </a:solidFill>
            </a:endParaRPr>
          </a:p>
          <a:p>
            <a:pPr lvl="1"/>
            <a:r>
              <a:rPr lang="en-US" dirty="0">
                <a:solidFill>
                  <a:schemeClr val="tx1"/>
                </a:solidFill>
              </a:rPr>
              <a:t>Points to remember</a:t>
            </a:r>
          </a:p>
          <a:p>
            <a:pPr lvl="1"/>
            <a:r>
              <a:rPr lang="en-US" dirty="0">
                <a:solidFill>
                  <a:schemeClr val="tx1"/>
                </a:solidFill>
              </a:rPr>
              <a:t>Java </a:t>
            </a:r>
            <a:r>
              <a:rPr lang="en-US" dirty="0" err="1">
                <a:solidFill>
                  <a:schemeClr val="tx1"/>
                </a:solidFill>
              </a:rPr>
              <a:t>LinkedHashMap</a:t>
            </a:r>
            <a:r>
              <a:rPr lang="en-US" dirty="0">
                <a:solidFill>
                  <a:schemeClr val="tx1"/>
                </a:solidFill>
              </a:rPr>
              <a:t> contains values based on the key.</a:t>
            </a:r>
          </a:p>
          <a:p>
            <a:pPr lvl="1"/>
            <a:r>
              <a:rPr lang="en-US" dirty="0">
                <a:solidFill>
                  <a:schemeClr val="tx1"/>
                </a:solidFill>
              </a:rPr>
              <a:t>Java </a:t>
            </a:r>
            <a:r>
              <a:rPr lang="en-US" dirty="0" err="1">
                <a:solidFill>
                  <a:schemeClr val="tx1"/>
                </a:solidFill>
              </a:rPr>
              <a:t>LinkedHashMap</a:t>
            </a:r>
            <a:r>
              <a:rPr lang="en-US" dirty="0">
                <a:solidFill>
                  <a:schemeClr val="tx1"/>
                </a:solidFill>
              </a:rPr>
              <a:t> contains unique elements.</a:t>
            </a:r>
          </a:p>
          <a:p>
            <a:pPr lvl="1"/>
            <a:r>
              <a:rPr lang="en-US" dirty="0">
                <a:solidFill>
                  <a:schemeClr val="tx1"/>
                </a:solidFill>
              </a:rPr>
              <a:t>Java </a:t>
            </a:r>
            <a:r>
              <a:rPr lang="en-US" dirty="0" err="1">
                <a:solidFill>
                  <a:schemeClr val="tx1"/>
                </a:solidFill>
              </a:rPr>
              <a:t>LinkedHashMap</a:t>
            </a:r>
            <a:r>
              <a:rPr lang="en-US" dirty="0">
                <a:solidFill>
                  <a:schemeClr val="tx1"/>
                </a:solidFill>
              </a:rPr>
              <a:t> may have one null key and multiple null values.</a:t>
            </a:r>
          </a:p>
          <a:p>
            <a:pPr lvl="1"/>
            <a:r>
              <a:rPr lang="en-US" dirty="0">
                <a:solidFill>
                  <a:schemeClr val="tx1"/>
                </a:solidFill>
              </a:rPr>
              <a:t>Java </a:t>
            </a:r>
            <a:r>
              <a:rPr lang="en-US" dirty="0" err="1">
                <a:solidFill>
                  <a:schemeClr val="tx1"/>
                </a:solidFill>
              </a:rPr>
              <a:t>LinkedHashMap</a:t>
            </a:r>
            <a:r>
              <a:rPr lang="en-US" dirty="0">
                <a:solidFill>
                  <a:schemeClr val="tx1"/>
                </a:solidFill>
              </a:rPr>
              <a:t> is non synchronized.</a:t>
            </a:r>
          </a:p>
          <a:p>
            <a:pPr marL="0" indent="0">
              <a:buNone/>
            </a:pPr>
            <a:endParaRPr lang="en-US" dirty="0">
              <a:solidFill>
                <a:schemeClr val="tx1"/>
              </a:solidFill>
            </a:endParaRPr>
          </a:p>
        </p:txBody>
      </p:sp>
      <p:sp>
        <p:nvSpPr>
          <p:cNvPr id="5" name="Rectangle 4"/>
          <p:cNvSpPr/>
          <p:nvPr/>
        </p:nvSpPr>
        <p:spPr>
          <a:xfrm>
            <a:off x="5334000" y="28194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D11</a:t>
            </a:r>
          </a:p>
        </p:txBody>
      </p:sp>
    </p:spTree>
    <p:extLst>
      <p:ext uri="{BB962C8B-B14F-4D97-AF65-F5344CB8AC3E}">
        <p14:creationId xmlns:p14="http://schemas.microsoft.com/office/powerpoint/2010/main" val="1393898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a:t>
            </a:r>
          </a:p>
        </p:txBody>
      </p:sp>
      <p:sp>
        <p:nvSpPr>
          <p:cNvPr id="2" name="Content Placeholder 1"/>
          <p:cNvSpPr>
            <a:spLocks noGrp="1"/>
          </p:cNvSpPr>
          <p:nvPr>
            <p:ph idx="1"/>
          </p:nvPr>
        </p:nvSpPr>
        <p:spPr/>
        <p:txBody>
          <a:bodyPr>
            <a:normAutofit lnSpcReduction="10000"/>
          </a:bodyPr>
          <a:lstStyle/>
          <a:p>
            <a:r>
              <a:rPr lang="en-US" dirty="0"/>
              <a:t>Java </a:t>
            </a:r>
            <a:r>
              <a:rPr lang="en-US" dirty="0" err="1"/>
              <a:t>TreeMap</a:t>
            </a:r>
            <a:r>
              <a:rPr lang="en-US" dirty="0"/>
              <a:t> class</a:t>
            </a:r>
          </a:p>
          <a:p>
            <a:pPr lvl="1"/>
            <a:r>
              <a:rPr lang="en-US" dirty="0"/>
              <a:t>The important points about Java </a:t>
            </a:r>
            <a:r>
              <a:rPr lang="en-US" dirty="0" err="1"/>
              <a:t>TreeMap</a:t>
            </a:r>
            <a:r>
              <a:rPr lang="en-US" dirty="0"/>
              <a:t> class are:</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contains values based on the key. It implements the </a:t>
            </a:r>
            <a:r>
              <a:rPr lang="en-US" dirty="0" err="1">
                <a:solidFill>
                  <a:schemeClr val="bg2">
                    <a:lumMod val="25000"/>
                  </a:schemeClr>
                </a:solidFill>
              </a:rPr>
              <a:t>NavigableMap</a:t>
            </a:r>
            <a:r>
              <a:rPr lang="en-US" dirty="0">
                <a:solidFill>
                  <a:schemeClr val="bg2">
                    <a:lumMod val="25000"/>
                  </a:schemeClr>
                </a:solidFill>
              </a:rPr>
              <a:t> interface and extends </a:t>
            </a:r>
            <a:r>
              <a:rPr lang="en-US" dirty="0" err="1">
                <a:solidFill>
                  <a:schemeClr val="bg2">
                    <a:lumMod val="25000"/>
                  </a:schemeClr>
                </a:solidFill>
              </a:rPr>
              <a:t>AbstractMap</a:t>
            </a:r>
            <a:r>
              <a:rPr lang="en-US" dirty="0">
                <a:solidFill>
                  <a:schemeClr val="bg2">
                    <a:lumMod val="25000"/>
                  </a:schemeClr>
                </a:solidFill>
              </a:rPr>
              <a:t> class.</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contains only unique elements.</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cannot have a null key but can have multiple null values.</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is non synchronized.</a:t>
            </a:r>
          </a:p>
          <a:p>
            <a:pPr lvl="2"/>
            <a:r>
              <a:rPr lang="en-US" dirty="0">
                <a:solidFill>
                  <a:schemeClr val="bg2">
                    <a:lumMod val="25000"/>
                  </a:schemeClr>
                </a:solidFill>
              </a:rPr>
              <a:t>Java </a:t>
            </a:r>
            <a:r>
              <a:rPr lang="en-US" dirty="0" err="1">
                <a:solidFill>
                  <a:schemeClr val="bg2">
                    <a:lumMod val="25000"/>
                  </a:schemeClr>
                </a:solidFill>
              </a:rPr>
              <a:t>TreeMap</a:t>
            </a:r>
            <a:r>
              <a:rPr lang="en-US" dirty="0">
                <a:solidFill>
                  <a:schemeClr val="bg2">
                    <a:lumMod val="25000"/>
                  </a:schemeClr>
                </a:solidFill>
              </a:rPr>
              <a:t> maintains ascending order.</a:t>
            </a:r>
          </a:p>
          <a:p>
            <a:pPr>
              <a:buFont typeface="Wingdings" panose="05000000000000000000" pitchFamily="2" charset="2"/>
              <a:buChar char="§"/>
            </a:pPr>
            <a:endParaRPr lang="en-US" dirty="0">
              <a:solidFill>
                <a:schemeClr val="tx1"/>
              </a:solidFill>
            </a:endParaRPr>
          </a:p>
        </p:txBody>
      </p:sp>
      <p:sp>
        <p:nvSpPr>
          <p:cNvPr id="5" name="Rectangle 4"/>
          <p:cNvSpPr/>
          <p:nvPr/>
        </p:nvSpPr>
        <p:spPr>
          <a:xfrm>
            <a:off x="7315200" y="2394857"/>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D12</a:t>
            </a:r>
          </a:p>
        </p:txBody>
      </p:sp>
    </p:spTree>
    <p:extLst>
      <p:ext uri="{BB962C8B-B14F-4D97-AF65-F5344CB8AC3E}">
        <p14:creationId xmlns:p14="http://schemas.microsoft.com/office/powerpoint/2010/main" val="178155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38400"/>
            <a:ext cx="7408333" cy="3687763"/>
          </a:xfrm>
        </p:spPr>
        <p:txBody>
          <a:bodyPr/>
          <a:lstStyle/>
          <a:p>
            <a:r>
              <a:rPr lang="en-US" dirty="0"/>
              <a:t>Set - </a:t>
            </a:r>
            <a:r>
              <a:rPr lang="en-US" dirty="0" err="1"/>
              <a:t>Hashset</a:t>
            </a:r>
            <a:r>
              <a:rPr lang="en-US" dirty="0"/>
              <a:t>, </a:t>
            </a:r>
            <a:r>
              <a:rPr lang="en-US" dirty="0" err="1"/>
              <a:t>LinkedHashSet</a:t>
            </a:r>
            <a:r>
              <a:rPr lang="en-US" dirty="0"/>
              <a:t>, </a:t>
            </a:r>
            <a:r>
              <a:rPr lang="en-US" dirty="0" err="1"/>
              <a:t>Treeset</a:t>
            </a:r>
            <a:endParaRPr lang="en-US" dirty="0"/>
          </a:p>
          <a:p>
            <a:r>
              <a:rPr lang="en-US" dirty="0"/>
              <a:t>Map - </a:t>
            </a:r>
            <a:r>
              <a:rPr lang="en-US" dirty="0" err="1"/>
              <a:t>HashMap</a:t>
            </a:r>
            <a:r>
              <a:rPr lang="en-US" dirty="0"/>
              <a:t>, </a:t>
            </a:r>
            <a:r>
              <a:rPr lang="en-US" dirty="0" err="1"/>
              <a:t>LinkedHashMap</a:t>
            </a:r>
            <a:r>
              <a:rPr lang="en-US" dirty="0"/>
              <a:t>, </a:t>
            </a:r>
            <a:r>
              <a:rPr lang="en-US" dirty="0" err="1"/>
              <a:t>TreeMap</a:t>
            </a:r>
            <a:endParaRPr lang="en-US" dirty="0"/>
          </a:p>
        </p:txBody>
      </p:sp>
      <p:sp>
        <p:nvSpPr>
          <p:cNvPr id="3" name="Title 2"/>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211223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Java </a:t>
            </a:r>
            <a:r>
              <a:rPr lang="en-US" b="1" dirty="0" err="1"/>
              <a:t>LinkedHashSet</a:t>
            </a:r>
            <a:r>
              <a:rPr lang="en-US" dirty="0"/>
              <a:t> class is a </a:t>
            </a:r>
            <a:r>
              <a:rPr lang="en-US" dirty="0" err="1"/>
              <a:t>Hashtable</a:t>
            </a:r>
            <a:r>
              <a:rPr lang="en-US" dirty="0"/>
              <a:t> and Linked list implementation of the set interface. It inherits HashSet class and implements Set interface.</a:t>
            </a:r>
          </a:p>
          <a:p>
            <a:r>
              <a:rPr lang="en-US" dirty="0"/>
              <a:t>The important points about Java </a:t>
            </a:r>
            <a:r>
              <a:rPr lang="en-US" dirty="0" err="1"/>
              <a:t>LinkedHashSet</a:t>
            </a:r>
            <a:r>
              <a:rPr lang="en-US" dirty="0"/>
              <a:t> class are:</a:t>
            </a:r>
          </a:p>
          <a:p>
            <a:pPr lvl="1"/>
            <a:r>
              <a:rPr lang="en-US" dirty="0">
                <a:solidFill>
                  <a:schemeClr val="tx1"/>
                </a:solidFill>
              </a:rPr>
              <a:t>Java </a:t>
            </a:r>
            <a:r>
              <a:rPr lang="en-US" dirty="0" err="1">
                <a:solidFill>
                  <a:schemeClr val="tx1"/>
                </a:solidFill>
              </a:rPr>
              <a:t>LinkedHashSet</a:t>
            </a:r>
            <a:r>
              <a:rPr lang="en-US" dirty="0">
                <a:solidFill>
                  <a:schemeClr val="tx1"/>
                </a:solidFill>
              </a:rPr>
              <a:t> class contains unique elements only like HashSet.</a:t>
            </a:r>
          </a:p>
          <a:p>
            <a:pPr lvl="1"/>
            <a:r>
              <a:rPr lang="en-US" dirty="0">
                <a:solidFill>
                  <a:schemeClr val="tx1"/>
                </a:solidFill>
              </a:rPr>
              <a:t>Java </a:t>
            </a:r>
            <a:r>
              <a:rPr lang="en-US" dirty="0" err="1">
                <a:solidFill>
                  <a:schemeClr val="tx1"/>
                </a:solidFill>
              </a:rPr>
              <a:t>LinkedHashSet</a:t>
            </a:r>
            <a:r>
              <a:rPr lang="en-US" dirty="0">
                <a:solidFill>
                  <a:schemeClr val="tx1"/>
                </a:solidFill>
              </a:rPr>
              <a:t> class provides all optional set operation and permits null elements.</a:t>
            </a:r>
          </a:p>
          <a:p>
            <a:pPr lvl="1"/>
            <a:r>
              <a:rPr lang="en-US" dirty="0">
                <a:solidFill>
                  <a:schemeClr val="tx1"/>
                </a:solidFill>
              </a:rPr>
              <a:t>Java </a:t>
            </a:r>
            <a:r>
              <a:rPr lang="en-US" dirty="0" err="1">
                <a:solidFill>
                  <a:schemeClr val="tx1"/>
                </a:solidFill>
              </a:rPr>
              <a:t>LinkedHashSet</a:t>
            </a:r>
            <a:r>
              <a:rPr lang="en-US" dirty="0">
                <a:solidFill>
                  <a:schemeClr val="tx1"/>
                </a:solidFill>
              </a:rPr>
              <a:t> class is non synchronized.</a:t>
            </a:r>
          </a:p>
          <a:p>
            <a:pPr lvl="1"/>
            <a:r>
              <a:rPr lang="en-US" dirty="0">
                <a:solidFill>
                  <a:schemeClr val="tx1"/>
                </a:solidFill>
              </a:rPr>
              <a:t>Java </a:t>
            </a:r>
            <a:r>
              <a:rPr lang="en-US" dirty="0" err="1">
                <a:solidFill>
                  <a:schemeClr val="tx1"/>
                </a:solidFill>
              </a:rPr>
              <a:t>LinkedHashSet</a:t>
            </a:r>
            <a:r>
              <a:rPr lang="en-US" dirty="0">
                <a:solidFill>
                  <a:schemeClr val="tx1"/>
                </a:solidFill>
              </a:rPr>
              <a:t> class maintains insertion order.</a:t>
            </a:r>
          </a:p>
          <a:p>
            <a:pPr lvl="0"/>
            <a:endParaRPr lang="en-US" dirty="0"/>
          </a:p>
        </p:txBody>
      </p:sp>
      <p:sp>
        <p:nvSpPr>
          <p:cNvPr id="3" name="Title 2"/>
          <p:cNvSpPr>
            <a:spLocks noGrp="1"/>
          </p:cNvSpPr>
          <p:nvPr>
            <p:ph type="title"/>
          </p:nvPr>
        </p:nvSpPr>
        <p:spPr/>
        <p:txBody>
          <a:bodyPr/>
          <a:lstStyle/>
          <a:p>
            <a:r>
              <a:rPr lang="en-US" dirty="0"/>
              <a:t>Set</a:t>
            </a:r>
          </a:p>
        </p:txBody>
      </p:sp>
      <p:sp>
        <p:nvSpPr>
          <p:cNvPr id="5" name="Rectangle 4"/>
          <p:cNvSpPr/>
          <p:nvPr/>
        </p:nvSpPr>
        <p:spPr>
          <a:xfrm>
            <a:off x="7828643" y="31242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D8</a:t>
            </a:r>
          </a:p>
        </p:txBody>
      </p:sp>
    </p:spTree>
    <p:extLst>
      <p:ext uri="{BB962C8B-B14F-4D97-AF65-F5344CB8AC3E}">
        <p14:creationId xmlns:p14="http://schemas.microsoft.com/office/powerpoint/2010/main" val="216529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648711-2F91-432F-8074-C1E0923F1C43}"/>
              </a:ext>
            </a:extLst>
          </p:cNvPr>
          <p:cNvSpPr>
            <a:spLocks noGrp="1"/>
          </p:cNvSpPr>
          <p:nvPr>
            <p:ph idx="1"/>
          </p:nvPr>
        </p:nvSpPr>
        <p:spPr/>
        <p:txBody>
          <a:bodyPr/>
          <a:lstStyle/>
          <a:p>
            <a:r>
              <a:rPr lang="en-US" dirty="0" err="1"/>
              <a:t>LinkedHashSet</a:t>
            </a:r>
            <a:r>
              <a:rPr lang="en-US" dirty="0"/>
              <a:t> is an </a:t>
            </a:r>
            <a:r>
              <a:rPr lang="en-US" b="1" dirty="0"/>
              <a:t>extended version</a:t>
            </a:r>
            <a:r>
              <a:rPr lang="en-US" dirty="0"/>
              <a:t> of HashSet. HashSet doesn’t follow any order where as </a:t>
            </a:r>
            <a:r>
              <a:rPr lang="en-US" dirty="0" err="1"/>
              <a:t>LinkedHashSet</a:t>
            </a:r>
            <a:r>
              <a:rPr lang="en-US" dirty="0"/>
              <a:t> maintains </a:t>
            </a:r>
            <a:r>
              <a:rPr lang="en-US" b="1" dirty="0"/>
              <a:t>insertion order</a:t>
            </a:r>
            <a:r>
              <a:rPr lang="en-US" dirty="0"/>
              <a:t>. HashSet uses </a:t>
            </a:r>
            <a:r>
              <a:rPr lang="en-US" b="1" dirty="0"/>
              <a:t>HashMap object</a:t>
            </a:r>
            <a:r>
              <a:rPr lang="en-US" dirty="0"/>
              <a:t> internally to store it’s elements where as </a:t>
            </a:r>
            <a:r>
              <a:rPr lang="en-US" dirty="0" err="1"/>
              <a:t>LinkedHashSet</a:t>
            </a:r>
            <a:r>
              <a:rPr lang="en-US" dirty="0"/>
              <a:t> uses </a:t>
            </a:r>
            <a:r>
              <a:rPr lang="en-US" b="1" dirty="0" err="1"/>
              <a:t>LinkedHashMap</a:t>
            </a:r>
            <a:r>
              <a:rPr lang="en-US" b="1" dirty="0"/>
              <a:t> object</a:t>
            </a:r>
            <a:r>
              <a:rPr lang="en-US" dirty="0"/>
              <a:t> internally to store and process it’s elements.</a:t>
            </a:r>
          </a:p>
        </p:txBody>
      </p:sp>
      <p:sp>
        <p:nvSpPr>
          <p:cNvPr id="3" name="Title 2">
            <a:extLst>
              <a:ext uri="{FF2B5EF4-FFF2-40B4-BE49-F238E27FC236}">
                <a16:creationId xmlns:a16="http://schemas.microsoft.com/office/drawing/2014/main" id="{86531F16-80D5-4608-93A5-577859F08970}"/>
              </a:ext>
            </a:extLst>
          </p:cNvPr>
          <p:cNvSpPr>
            <a:spLocks noGrp="1"/>
          </p:cNvSpPr>
          <p:nvPr>
            <p:ph type="title"/>
          </p:nvPr>
        </p:nvSpPr>
        <p:spPr/>
        <p:txBody>
          <a:bodyPr/>
          <a:lstStyle/>
          <a:p>
            <a:r>
              <a:rPr lang="en-US" dirty="0" err="1"/>
              <a:t>LinkedHashSet</a:t>
            </a:r>
            <a:endParaRPr lang="en-US" dirty="0"/>
          </a:p>
        </p:txBody>
      </p:sp>
    </p:spTree>
    <p:extLst>
      <p:ext uri="{BB962C8B-B14F-4D97-AF65-F5344CB8AC3E}">
        <p14:creationId xmlns:p14="http://schemas.microsoft.com/office/powerpoint/2010/main" val="405787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648711-2F91-432F-8074-C1E0923F1C43}"/>
              </a:ext>
            </a:extLst>
          </p:cNvPr>
          <p:cNvSpPr>
            <a:spLocks noGrp="1"/>
          </p:cNvSpPr>
          <p:nvPr>
            <p:ph idx="1"/>
          </p:nvPr>
        </p:nvSpPr>
        <p:spPr/>
        <p:txBody>
          <a:bodyPr/>
          <a:lstStyle/>
          <a:p>
            <a:r>
              <a:rPr lang="en-US" dirty="0" err="1"/>
              <a:t>LinkedHashSet</a:t>
            </a:r>
            <a:r>
              <a:rPr lang="en-US" dirty="0"/>
              <a:t> doesn’t have it’s own methods. All methods are inherited from it’s super class </a:t>
            </a:r>
            <a:r>
              <a:rPr lang="en-US" dirty="0" err="1"/>
              <a:t>i.e</a:t>
            </a:r>
            <a:r>
              <a:rPr lang="en-US" dirty="0"/>
              <a:t> HashSet. So. all operations on </a:t>
            </a:r>
            <a:r>
              <a:rPr lang="en-US" dirty="0" err="1"/>
              <a:t>LinkedHashSet</a:t>
            </a:r>
            <a:r>
              <a:rPr lang="en-US" dirty="0"/>
              <a:t> work in the same manner as that of HashSet. The only change is the internal object used to store the elements. In </a:t>
            </a:r>
            <a:r>
              <a:rPr lang="en-US" dirty="0" err="1"/>
              <a:t>hashSet</a:t>
            </a:r>
            <a:r>
              <a:rPr lang="en-US" dirty="0"/>
              <a:t>, elements you insert are stored as </a:t>
            </a:r>
            <a:r>
              <a:rPr lang="en-US" b="1" dirty="0"/>
              <a:t>keys of HashMap</a:t>
            </a:r>
            <a:r>
              <a:rPr lang="en-US" dirty="0"/>
              <a:t> object. Where as in </a:t>
            </a:r>
            <a:r>
              <a:rPr lang="en-US" dirty="0" err="1"/>
              <a:t>LinkedHashSet</a:t>
            </a:r>
            <a:r>
              <a:rPr lang="en-US" dirty="0"/>
              <a:t>, elements you insert are stored as </a:t>
            </a:r>
            <a:r>
              <a:rPr lang="en-US" b="1" dirty="0"/>
              <a:t>keys of </a:t>
            </a:r>
            <a:r>
              <a:rPr lang="en-US" b="1" dirty="0" err="1"/>
              <a:t>LinkedHashMap</a:t>
            </a:r>
            <a:r>
              <a:rPr lang="en-US" dirty="0"/>
              <a:t> object.</a:t>
            </a:r>
          </a:p>
        </p:txBody>
      </p:sp>
      <p:sp>
        <p:nvSpPr>
          <p:cNvPr id="3" name="Title 2">
            <a:extLst>
              <a:ext uri="{FF2B5EF4-FFF2-40B4-BE49-F238E27FC236}">
                <a16:creationId xmlns:a16="http://schemas.microsoft.com/office/drawing/2014/main" id="{86531F16-80D5-4608-93A5-577859F08970}"/>
              </a:ext>
            </a:extLst>
          </p:cNvPr>
          <p:cNvSpPr>
            <a:spLocks noGrp="1"/>
          </p:cNvSpPr>
          <p:nvPr>
            <p:ph type="title"/>
          </p:nvPr>
        </p:nvSpPr>
        <p:spPr/>
        <p:txBody>
          <a:bodyPr/>
          <a:lstStyle/>
          <a:p>
            <a:r>
              <a:rPr lang="en-US" dirty="0" err="1"/>
              <a:t>LinkedHashSet</a:t>
            </a:r>
            <a:endParaRPr lang="en-US" dirty="0"/>
          </a:p>
        </p:txBody>
      </p:sp>
    </p:spTree>
    <p:extLst>
      <p:ext uri="{BB962C8B-B14F-4D97-AF65-F5344CB8AC3E}">
        <p14:creationId xmlns:p14="http://schemas.microsoft.com/office/powerpoint/2010/main" val="57835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648711-2F91-432F-8074-C1E0923F1C43}"/>
              </a:ext>
            </a:extLst>
          </p:cNvPr>
          <p:cNvSpPr>
            <a:spLocks noGrp="1"/>
          </p:cNvSpPr>
          <p:nvPr>
            <p:ph idx="1"/>
          </p:nvPr>
        </p:nvSpPr>
        <p:spPr/>
        <p:txBody>
          <a:bodyPr>
            <a:normAutofit fontScale="92500" lnSpcReduction="20000"/>
          </a:bodyPr>
          <a:lstStyle/>
          <a:p>
            <a:pPr fontAlgn="base"/>
            <a:r>
              <a:rPr lang="en-US" b="1" dirty="0"/>
              <a:t>How </a:t>
            </a:r>
            <a:r>
              <a:rPr lang="en-US" b="1" dirty="0" err="1"/>
              <a:t>LinkedHashSet</a:t>
            </a:r>
            <a:r>
              <a:rPr lang="en-US" b="1" dirty="0"/>
              <a:t> Maintains Insertion Order?</a:t>
            </a:r>
          </a:p>
          <a:p>
            <a:pPr fontAlgn="base"/>
            <a:r>
              <a:rPr lang="en-US" dirty="0" err="1"/>
              <a:t>LinkedHashSet</a:t>
            </a:r>
            <a:r>
              <a:rPr lang="en-US" dirty="0"/>
              <a:t> uses </a:t>
            </a:r>
            <a:r>
              <a:rPr lang="en-US" dirty="0" err="1"/>
              <a:t>LinkedHashMap</a:t>
            </a:r>
            <a:r>
              <a:rPr lang="en-US" dirty="0"/>
              <a:t> object to store it’s elements. The elements you insert in the </a:t>
            </a:r>
            <a:r>
              <a:rPr lang="en-US" dirty="0" err="1"/>
              <a:t>LinkedHashSet</a:t>
            </a:r>
            <a:r>
              <a:rPr lang="en-US" dirty="0"/>
              <a:t> are stored as keys of this </a:t>
            </a:r>
            <a:r>
              <a:rPr lang="en-US" dirty="0" err="1"/>
              <a:t>LinkedHashMap</a:t>
            </a:r>
            <a:r>
              <a:rPr lang="en-US" dirty="0"/>
              <a:t> object. Each </a:t>
            </a:r>
            <a:r>
              <a:rPr lang="en-US" b="1" dirty="0"/>
              <a:t>key, value pair</a:t>
            </a:r>
            <a:r>
              <a:rPr lang="en-US" dirty="0"/>
              <a:t> in the </a:t>
            </a:r>
            <a:r>
              <a:rPr lang="en-US" dirty="0" err="1"/>
              <a:t>LinkedHashMap</a:t>
            </a:r>
            <a:r>
              <a:rPr lang="en-US" dirty="0"/>
              <a:t> are instances of it’s static inner class called </a:t>
            </a:r>
            <a:r>
              <a:rPr lang="en-US" b="1" dirty="0"/>
              <a:t>Entry&lt;K, V&gt;</a:t>
            </a:r>
            <a:r>
              <a:rPr lang="en-US" dirty="0"/>
              <a:t>. This Entry&lt;K, V&gt; class extends </a:t>
            </a:r>
            <a:r>
              <a:rPr lang="en-US" b="1" dirty="0" err="1"/>
              <a:t>HashMap.Entry</a:t>
            </a:r>
            <a:r>
              <a:rPr lang="en-US" dirty="0"/>
              <a:t> class. The insertion order of elements into </a:t>
            </a:r>
            <a:r>
              <a:rPr lang="en-US" dirty="0" err="1"/>
              <a:t>LinkedHashMap</a:t>
            </a:r>
            <a:r>
              <a:rPr lang="en-US" dirty="0"/>
              <a:t> are maintained by adding two new fields to this class. They are </a:t>
            </a:r>
            <a:r>
              <a:rPr lang="en-US" b="1" dirty="0"/>
              <a:t>before</a:t>
            </a:r>
            <a:r>
              <a:rPr lang="en-US" dirty="0"/>
              <a:t> and </a:t>
            </a:r>
            <a:r>
              <a:rPr lang="en-US" b="1" dirty="0"/>
              <a:t>after</a:t>
            </a:r>
            <a:r>
              <a:rPr lang="en-US" dirty="0"/>
              <a:t>. These two fields hold the references to previous and next elements. These two fields make </a:t>
            </a:r>
            <a:r>
              <a:rPr lang="en-US" dirty="0" err="1"/>
              <a:t>LinkedHashMap</a:t>
            </a:r>
            <a:r>
              <a:rPr lang="en-US" dirty="0"/>
              <a:t> to function as a doubly linked list.</a:t>
            </a:r>
          </a:p>
        </p:txBody>
      </p:sp>
      <p:sp>
        <p:nvSpPr>
          <p:cNvPr id="3" name="Title 2">
            <a:extLst>
              <a:ext uri="{FF2B5EF4-FFF2-40B4-BE49-F238E27FC236}">
                <a16:creationId xmlns:a16="http://schemas.microsoft.com/office/drawing/2014/main" id="{86531F16-80D5-4608-93A5-577859F08970}"/>
              </a:ext>
            </a:extLst>
          </p:cNvPr>
          <p:cNvSpPr>
            <a:spLocks noGrp="1"/>
          </p:cNvSpPr>
          <p:nvPr>
            <p:ph type="title"/>
          </p:nvPr>
        </p:nvSpPr>
        <p:spPr/>
        <p:txBody>
          <a:bodyPr/>
          <a:lstStyle/>
          <a:p>
            <a:r>
              <a:rPr lang="en-US" dirty="0" err="1"/>
              <a:t>LinkedHashSet</a:t>
            </a:r>
            <a:endParaRPr lang="en-US" dirty="0"/>
          </a:p>
        </p:txBody>
      </p:sp>
    </p:spTree>
    <p:extLst>
      <p:ext uri="{BB962C8B-B14F-4D97-AF65-F5344CB8AC3E}">
        <p14:creationId xmlns:p14="http://schemas.microsoft.com/office/powerpoint/2010/main" val="89211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t>Java </a:t>
            </a:r>
            <a:r>
              <a:rPr lang="en-US" b="1" dirty="0" err="1"/>
              <a:t>TreeSet</a:t>
            </a:r>
            <a:r>
              <a:rPr lang="en-US" b="1" dirty="0"/>
              <a:t> </a:t>
            </a:r>
            <a:r>
              <a:rPr lang="en-US" dirty="0"/>
              <a:t>class implements the Set interface that uses a tree for storage. It inherits </a:t>
            </a:r>
            <a:r>
              <a:rPr lang="en-US" dirty="0" err="1"/>
              <a:t>AbstractSet</a:t>
            </a:r>
            <a:r>
              <a:rPr lang="en-US" dirty="0"/>
              <a:t> class and implements the </a:t>
            </a:r>
            <a:r>
              <a:rPr lang="en-US" dirty="0" err="1"/>
              <a:t>NavigableSet</a:t>
            </a:r>
            <a:r>
              <a:rPr lang="en-US" dirty="0"/>
              <a:t> interface. The objects of the </a:t>
            </a:r>
            <a:r>
              <a:rPr lang="en-US" dirty="0" err="1"/>
              <a:t>TreeSet</a:t>
            </a:r>
            <a:r>
              <a:rPr lang="en-US" dirty="0"/>
              <a:t> class are stored in ascending order.</a:t>
            </a:r>
          </a:p>
          <a:p>
            <a:r>
              <a:rPr lang="en-US" dirty="0"/>
              <a:t>The important points about Java </a:t>
            </a:r>
            <a:r>
              <a:rPr lang="en-US" dirty="0" err="1"/>
              <a:t>TreeSet</a:t>
            </a:r>
            <a:r>
              <a:rPr lang="en-US" dirty="0"/>
              <a:t> class are:</a:t>
            </a:r>
          </a:p>
          <a:p>
            <a:pPr lvl="1"/>
            <a:r>
              <a:rPr lang="en-US" dirty="0">
                <a:solidFill>
                  <a:schemeClr val="tx1"/>
                </a:solidFill>
              </a:rPr>
              <a:t>Java </a:t>
            </a:r>
            <a:r>
              <a:rPr lang="en-US" dirty="0" err="1">
                <a:solidFill>
                  <a:schemeClr val="tx1"/>
                </a:solidFill>
              </a:rPr>
              <a:t>TreeSet</a:t>
            </a:r>
            <a:r>
              <a:rPr lang="en-US" dirty="0">
                <a:solidFill>
                  <a:schemeClr val="tx1"/>
                </a:solidFill>
              </a:rPr>
              <a:t> class contains unique elements only like HashSet.</a:t>
            </a:r>
          </a:p>
          <a:p>
            <a:pPr lvl="1"/>
            <a:r>
              <a:rPr lang="en-US" dirty="0">
                <a:solidFill>
                  <a:schemeClr val="tx1"/>
                </a:solidFill>
              </a:rPr>
              <a:t>Java </a:t>
            </a:r>
            <a:r>
              <a:rPr lang="en-US" dirty="0" err="1">
                <a:solidFill>
                  <a:schemeClr val="tx1"/>
                </a:solidFill>
              </a:rPr>
              <a:t>TreeSet</a:t>
            </a:r>
            <a:r>
              <a:rPr lang="en-US" dirty="0">
                <a:solidFill>
                  <a:schemeClr val="tx1"/>
                </a:solidFill>
              </a:rPr>
              <a:t> class access and retrieval times are quiet fast.</a:t>
            </a:r>
          </a:p>
          <a:p>
            <a:pPr lvl="1"/>
            <a:r>
              <a:rPr lang="en-US" dirty="0">
                <a:solidFill>
                  <a:schemeClr val="tx1"/>
                </a:solidFill>
              </a:rPr>
              <a:t>Java </a:t>
            </a:r>
            <a:r>
              <a:rPr lang="en-US" dirty="0" err="1">
                <a:solidFill>
                  <a:schemeClr val="tx1"/>
                </a:solidFill>
              </a:rPr>
              <a:t>TreeSet</a:t>
            </a:r>
            <a:r>
              <a:rPr lang="en-US" dirty="0">
                <a:solidFill>
                  <a:schemeClr val="tx1"/>
                </a:solidFill>
              </a:rPr>
              <a:t> class doesn't allow null element.</a:t>
            </a:r>
          </a:p>
          <a:p>
            <a:pPr lvl="1"/>
            <a:r>
              <a:rPr lang="en-US" dirty="0">
                <a:solidFill>
                  <a:schemeClr val="tx1"/>
                </a:solidFill>
              </a:rPr>
              <a:t>Java </a:t>
            </a:r>
            <a:r>
              <a:rPr lang="en-US" dirty="0" err="1">
                <a:solidFill>
                  <a:schemeClr val="tx1"/>
                </a:solidFill>
              </a:rPr>
              <a:t>TreeSet</a:t>
            </a:r>
            <a:r>
              <a:rPr lang="en-US" dirty="0">
                <a:solidFill>
                  <a:schemeClr val="tx1"/>
                </a:solidFill>
              </a:rPr>
              <a:t> class is non synchronized.</a:t>
            </a:r>
          </a:p>
          <a:p>
            <a:pPr lvl="1"/>
            <a:r>
              <a:rPr lang="en-US" dirty="0">
                <a:solidFill>
                  <a:schemeClr val="tx1"/>
                </a:solidFill>
              </a:rPr>
              <a:t>Java </a:t>
            </a:r>
            <a:r>
              <a:rPr lang="en-US" dirty="0" err="1">
                <a:solidFill>
                  <a:schemeClr val="tx1"/>
                </a:solidFill>
              </a:rPr>
              <a:t>TreeSet</a:t>
            </a:r>
            <a:r>
              <a:rPr lang="en-US" dirty="0">
                <a:solidFill>
                  <a:schemeClr val="tx1"/>
                </a:solidFill>
              </a:rPr>
              <a:t> class maintains ascending order.</a:t>
            </a:r>
          </a:p>
          <a:p>
            <a:pPr lvl="0"/>
            <a:endParaRPr lang="en-US" dirty="0"/>
          </a:p>
        </p:txBody>
      </p:sp>
      <p:sp>
        <p:nvSpPr>
          <p:cNvPr id="3" name="Title 2"/>
          <p:cNvSpPr>
            <a:spLocks noGrp="1"/>
          </p:cNvSpPr>
          <p:nvPr>
            <p:ph type="title"/>
          </p:nvPr>
        </p:nvSpPr>
        <p:spPr/>
        <p:txBody>
          <a:bodyPr/>
          <a:lstStyle/>
          <a:p>
            <a:r>
              <a:rPr lang="en-US" dirty="0"/>
              <a:t>Set</a:t>
            </a:r>
          </a:p>
        </p:txBody>
      </p:sp>
      <p:sp>
        <p:nvSpPr>
          <p:cNvPr id="5" name="Rectangle 4"/>
          <p:cNvSpPr/>
          <p:nvPr/>
        </p:nvSpPr>
        <p:spPr>
          <a:xfrm>
            <a:off x="7620000" y="3810000"/>
            <a:ext cx="990600" cy="533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D9</a:t>
            </a:r>
          </a:p>
        </p:txBody>
      </p:sp>
    </p:spTree>
    <p:extLst>
      <p:ext uri="{BB962C8B-B14F-4D97-AF65-F5344CB8AC3E}">
        <p14:creationId xmlns:p14="http://schemas.microsoft.com/office/powerpoint/2010/main" val="191019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18135835"/>
              </p:ext>
            </p:extLst>
          </p:nvPr>
        </p:nvGraphicFramePr>
        <p:xfrm>
          <a:off x="609600" y="3352800"/>
          <a:ext cx="3848100" cy="1828800"/>
        </p:xfrm>
        <a:graphic>
          <a:graphicData uri="http://schemas.openxmlformats.org/drawingml/2006/table">
            <a:tbl>
              <a:tblPr firstRow="1" firstCol="1" bandRow="1">
                <a:tableStyleId>{D113A9D2-9D6B-4929-AA2D-F23B5EE8CBE7}</a:tableStyleId>
              </a:tblPr>
              <a:tblGrid>
                <a:gridCol w="1780939">
                  <a:extLst>
                    <a:ext uri="{9D8B030D-6E8A-4147-A177-3AD203B41FA5}">
                      <a16:colId xmlns:a16="http://schemas.microsoft.com/office/drawing/2014/main" val="20000"/>
                    </a:ext>
                  </a:extLst>
                </a:gridCol>
                <a:gridCol w="2067161">
                  <a:extLst>
                    <a:ext uri="{9D8B030D-6E8A-4147-A177-3AD203B41FA5}">
                      <a16:colId xmlns:a16="http://schemas.microsoft.com/office/drawing/2014/main" val="20001"/>
                    </a:ext>
                  </a:extLst>
                </a:gridCol>
              </a:tblGrid>
              <a:tr h="484011">
                <a:tc>
                  <a:txBody>
                    <a:bodyPr/>
                    <a:lstStyle/>
                    <a:p>
                      <a:pPr marL="0" marR="0">
                        <a:lnSpc>
                          <a:spcPct val="115000"/>
                        </a:lnSpc>
                        <a:spcBef>
                          <a:spcPts val="0"/>
                        </a:spcBef>
                        <a:spcAft>
                          <a:spcPts val="0"/>
                        </a:spcAft>
                      </a:pPr>
                      <a:r>
                        <a:rPr lang="en-US" sz="1200" dirty="0">
                          <a:solidFill>
                            <a:schemeClr val="tx1"/>
                          </a:solidFill>
                          <a:effectLst/>
                        </a:rPr>
                        <a:t>Roll No.</a:t>
                      </a:r>
                      <a:endParaRPr lang="en-US" sz="1100" dirty="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Name</a:t>
                      </a:r>
                      <a:endParaRPr lang="en-US" sz="11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48263">
                <a:tc>
                  <a:txBody>
                    <a:bodyPr/>
                    <a:lstStyle/>
                    <a:p>
                      <a:pPr marL="0" marR="0">
                        <a:lnSpc>
                          <a:spcPct val="115000"/>
                        </a:lnSpc>
                        <a:spcBef>
                          <a:spcPts val="0"/>
                        </a:spcBef>
                        <a:spcAft>
                          <a:spcPts val="0"/>
                        </a:spcAft>
                      </a:pPr>
                      <a:r>
                        <a:rPr lang="en-US" sz="1200">
                          <a:solidFill>
                            <a:schemeClr val="tx1"/>
                          </a:solidFill>
                          <a:effectLst/>
                        </a:rPr>
                        <a:t>101</a:t>
                      </a:r>
                      <a:endParaRPr lang="en-US" sz="110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solidFill>
                            <a:schemeClr val="tx1"/>
                          </a:solidFill>
                          <a:effectLst/>
                        </a:rPr>
                        <a:t>Bhushan</a:t>
                      </a:r>
                      <a:endParaRPr lang="en-US" sz="11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48263">
                <a:tc>
                  <a:txBody>
                    <a:bodyPr/>
                    <a:lstStyle/>
                    <a:p>
                      <a:pPr marL="0" marR="0">
                        <a:lnSpc>
                          <a:spcPct val="115000"/>
                        </a:lnSpc>
                        <a:spcBef>
                          <a:spcPts val="0"/>
                        </a:spcBef>
                        <a:spcAft>
                          <a:spcPts val="0"/>
                        </a:spcAft>
                      </a:pPr>
                      <a:r>
                        <a:rPr lang="en-US" sz="1200">
                          <a:solidFill>
                            <a:schemeClr val="tx1"/>
                          </a:solidFill>
                          <a:effectLst/>
                        </a:rPr>
                        <a:t>102</a:t>
                      </a:r>
                      <a:endParaRPr lang="en-US" sz="110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Syed</a:t>
                      </a:r>
                      <a:endParaRPr lang="en-US" sz="11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48263">
                <a:tc>
                  <a:txBody>
                    <a:bodyPr/>
                    <a:lstStyle/>
                    <a:p>
                      <a:pPr marL="0" marR="0">
                        <a:lnSpc>
                          <a:spcPct val="115000"/>
                        </a:lnSpc>
                        <a:spcBef>
                          <a:spcPts val="0"/>
                        </a:spcBef>
                        <a:spcAft>
                          <a:spcPts val="0"/>
                        </a:spcAft>
                      </a:pPr>
                      <a:r>
                        <a:rPr lang="en-US" sz="1200">
                          <a:solidFill>
                            <a:schemeClr val="tx1"/>
                          </a:solidFill>
                          <a:effectLst/>
                        </a:rPr>
                        <a:t>103</a:t>
                      </a:r>
                      <a:endParaRPr lang="en-US" sz="1100">
                        <a:solidFill>
                          <a:schemeClr val="tx1"/>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Bhushan</a:t>
                      </a:r>
                      <a:endParaRPr lang="en-US" sz="11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Map</a:t>
            </a:r>
          </a:p>
        </p:txBody>
      </p:sp>
      <p:sp>
        <p:nvSpPr>
          <p:cNvPr id="5" name="Rectangle 1"/>
          <p:cNvSpPr>
            <a:spLocks noChangeArrowheads="1"/>
          </p:cNvSpPr>
          <p:nvPr/>
        </p:nvSpPr>
        <p:spPr bwMode="auto">
          <a:xfrm>
            <a:off x="304800" y="1929081"/>
            <a:ext cx="8305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itchFamily="34" charset="0"/>
                <a:ea typeface="Calibri" pitchFamily="34" charset="0"/>
                <a:cs typeface="Arial" pitchFamily="34" charset="0"/>
              </a:rPr>
              <a:t>Map is child interface of Collection</a:t>
            </a:r>
            <a:endParaRPr kumimoji="0" lang="en-US" alt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itchFamily="34" charset="0"/>
                <a:ea typeface="Calibri" pitchFamily="34" charset="0"/>
                <a:cs typeface="Arial" pitchFamily="34" charset="0"/>
              </a:rPr>
              <a:t>If we want to use group of objects as </a:t>
            </a:r>
            <a:r>
              <a:rPr kumimoji="0" lang="en-US" altLang="en-US" sz="2000" b="1" i="0" u="none" strike="noStrike" cap="none" normalizeH="0" baseline="0" dirty="0">
                <a:ln>
                  <a:noFill/>
                </a:ln>
                <a:solidFill>
                  <a:srgbClr val="FF0000"/>
                </a:solidFill>
                <a:effectLst/>
                <a:latin typeface="Arial" pitchFamily="34" charset="0"/>
                <a:ea typeface="Calibri" pitchFamily="34" charset="0"/>
                <a:cs typeface="Arial" pitchFamily="34" charset="0"/>
              </a:rPr>
              <a:t>key value pair</a:t>
            </a:r>
            <a:r>
              <a:rPr kumimoji="0" lang="en-US" altLang="en-US" sz="2000" b="0" i="0" u="none" strike="noStrike" cap="none" normalizeH="0" baseline="0" dirty="0">
                <a:ln>
                  <a:noFill/>
                </a:ln>
                <a:solidFill>
                  <a:srgbClr val="FF0000"/>
                </a:solidFill>
                <a:effectLst/>
                <a:latin typeface="Arial" pitchFamily="34" charset="0"/>
                <a:ea typeface="Calibri" pitchFamily="34" charset="0"/>
                <a:cs typeface="Arial" pitchFamily="34" charset="0"/>
              </a:rPr>
              <a:t> </a:t>
            </a:r>
            <a:r>
              <a:rPr kumimoji="0" lang="en-US" altLang="en-US" sz="2000" b="0" i="0" u="none" strike="noStrike" cap="none" normalizeH="0" baseline="0" dirty="0">
                <a:ln>
                  <a:noFill/>
                </a:ln>
                <a:solidFill>
                  <a:schemeClr val="tx1"/>
                </a:solidFill>
                <a:effectLst/>
                <a:latin typeface="Arial" pitchFamily="34" charset="0"/>
                <a:ea typeface="Calibri" pitchFamily="34" charset="0"/>
                <a:cs typeface="Arial" pitchFamily="34" charset="0"/>
              </a:rPr>
              <a:t>then we can use 	Map interface.</a:t>
            </a:r>
            <a:endParaRPr kumimoji="0" lang="en-US" alt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itchFamily="34" charset="0"/>
                <a:ea typeface="Calibri" pitchFamily="34" charset="0"/>
                <a:cs typeface="Arial" pitchFamily="34" charset="0"/>
              </a:rPr>
              <a:t>Example- </a:t>
            </a:r>
            <a:endParaRPr kumimoji="0" lang="en-US" alt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5319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a:t>
            </a:r>
          </a:p>
        </p:txBody>
      </p:sp>
      <p:sp>
        <p:nvSpPr>
          <p:cNvPr id="2" name="Content Placeholder 1"/>
          <p:cNvSpPr>
            <a:spLocks noGrp="1"/>
          </p:cNvSpPr>
          <p:nvPr>
            <p:ph idx="1"/>
          </p:nvPr>
        </p:nvSpPr>
        <p:spPr/>
        <p:txBody>
          <a:bodyPr/>
          <a:lstStyle/>
          <a:p>
            <a:r>
              <a:rPr lang="en-US" dirty="0"/>
              <a:t>Java </a:t>
            </a:r>
            <a:r>
              <a:rPr lang="en-US" b="1" dirty="0" err="1"/>
              <a:t>HashMap</a:t>
            </a:r>
            <a:r>
              <a:rPr lang="en-US" dirty="0"/>
              <a:t> class implements the </a:t>
            </a:r>
            <a:r>
              <a:rPr lang="en-US" b="1" dirty="0">
                <a:solidFill>
                  <a:schemeClr val="tx1"/>
                </a:solidFill>
              </a:rPr>
              <a:t>Map interface </a:t>
            </a:r>
            <a:r>
              <a:rPr lang="en-US" dirty="0"/>
              <a:t>which allows us </a:t>
            </a:r>
            <a:r>
              <a:rPr lang="en-US" i="1" dirty="0"/>
              <a:t>to store key and value pair</a:t>
            </a:r>
            <a:r>
              <a:rPr lang="en-US" dirty="0"/>
              <a:t>, where keys should be unique. If you try to insert the duplicate key, it will replace the element of the corresponding key. It is easy to perform operations using the key index like </a:t>
            </a:r>
            <a:r>
              <a:rPr lang="en-US" dirty="0" err="1"/>
              <a:t>updation</a:t>
            </a:r>
            <a:r>
              <a:rPr lang="en-US" dirty="0"/>
              <a:t>, deletion, etc. </a:t>
            </a:r>
            <a:r>
              <a:rPr lang="en-US" dirty="0" err="1"/>
              <a:t>HashMap</a:t>
            </a:r>
            <a:r>
              <a:rPr lang="en-US" dirty="0"/>
              <a:t> class is found in the </a:t>
            </a:r>
            <a:r>
              <a:rPr lang="en-US" dirty="0" err="1"/>
              <a:t>java.util</a:t>
            </a:r>
            <a:r>
              <a:rPr lang="en-US" dirty="0"/>
              <a:t> package.</a:t>
            </a:r>
          </a:p>
        </p:txBody>
      </p:sp>
    </p:spTree>
    <p:extLst>
      <p:ext uri="{BB962C8B-B14F-4D97-AF65-F5344CB8AC3E}">
        <p14:creationId xmlns:p14="http://schemas.microsoft.com/office/powerpoint/2010/main" val="1497259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BF6AB195FA6B40BB05C998728EFA1C" ma:contentTypeVersion="14" ma:contentTypeDescription="Create a new document." ma:contentTypeScope="" ma:versionID="36a31e67a0ebb9353d8ed00dc44ea807">
  <xsd:schema xmlns:xsd="http://www.w3.org/2001/XMLSchema" xmlns:xs="http://www.w3.org/2001/XMLSchema" xmlns:p="http://schemas.microsoft.com/office/2006/metadata/properties" xmlns:ns3="cabf9d1d-7037-4043-81d1-9a99ac01e8a4" xmlns:ns4="68c7713d-6281-4197-a031-c946640054c5" targetNamespace="http://schemas.microsoft.com/office/2006/metadata/properties" ma:root="true" ma:fieldsID="4b72d673f45b4d64d13f24e2b404a3cd" ns3:_="" ns4:_="">
    <xsd:import namespace="cabf9d1d-7037-4043-81d1-9a99ac01e8a4"/>
    <xsd:import namespace="68c7713d-6281-4197-a031-c946640054c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f9d1d-7037-4043-81d1-9a99ac01e8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c7713d-6281-4197-a031-c946640054c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58E56C-5652-476A-B20D-977EA9B6ED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f9d1d-7037-4043-81d1-9a99ac01e8a4"/>
    <ds:schemaRef ds:uri="68c7713d-6281-4197-a031-c94664005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8F8AAE-F90F-453A-BC02-D72B34D7E06C}">
  <ds:schemaRefs>
    <ds:schemaRef ds:uri="http://purl.org/dc/elements/1.1/"/>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dcmitype/"/>
    <ds:schemaRef ds:uri="http://schemas.openxmlformats.org/package/2006/metadata/core-properties"/>
    <ds:schemaRef ds:uri="68c7713d-6281-4197-a031-c946640054c5"/>
    <ds:schemaRef ds:uri="cabf9d1d-7037-4043-81d1-9a99ac01e8a4"/>
  </ds:schemaRefs>
</ds:datastoreItem>
</file>

<file path=customXml/itemProps3.xml><?xml version="1.0" encoding="utf-8"?>
<ds:datastoreItem xmlns:ds="http://schemas.openxmlformats.org/officeDocument/2006/customXml" ds:itemID="{8129F61F-2DAB-473D-965A-E96F460094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Waveform</Template>
  <TotalTime>860</TotalTime>
  <Words>697</Words>
  <Application>Microsoft Office PowerPoint</Application>
  <PresentationFormat>On-screen Show (4:3)</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Candara</vt:lpstr>
      <vt:lpstr>Symbol</vt:lpstr>
      <vt:lpstr>Times New Roman</vt:lpstr>
      <vt:lpstr>Wingdings</vt:lpstr>
      <vt:lpstr>Waveform</vt:lpstr>
      <vt:lpstr>Day 6</vt:lpstr>
      <vt:lpstr>Objectives</vt:lpstr>
      <vt:lpstr>Set</vt:lpstr>
      <vt:lpstr>LinkedHashSet</vt:lpstr>
      <vt:lpstr>LinkedHashSet</vt:lpstr>
      <vt:lpstr>LinkedHashSet</vt:lpstr>
      <vt:lpstr>Set</vt:lpstr>
      <vt:lpstr>Map</vt:lpstr>
      <vt:lpstr>Map</vt:lpstr>
      <vt:lpstr>Map</vt:lpstr>
      <vt:lpstr>Map</vt:lpstr>
      <vt:lpstr>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4</dc:title>
  <dc:creator>Bhushan Paradkar</dc:creator>
  <cp:lastModifiedBy>Bhushan Paradkar</cp:lastModifiedBy>
  <cp:revision>45</cp:revision>
  <dcterms:created xsi:type="dcterms:W3CDTF">2006-08-16T00:00:00Z</dcterms:created>
  <dcterms:modified xsi:type="dcterms:W3CDTF">2022-01-10T04:52:15Z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0x010100D6BF6AB195FA6B40BB05C998728EFA1C</vt:lpwstr>
  </property>
</Properties>
</file>