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59" r:id="rId7"/>
    <p:sldId id="262" r:id="rId8"/>
    <p:sldId id="263" r:id="rId9"/>
    <p:sldId id="265" r:id="rId10"/>
    <p:sldId id="264"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A1EB5CDE-730E-4B0E-9711-97B4184ACD14}"/>
    <pc:docChg chg="modSld">
      <pc:chgData name="Bhushan Paradkar" userId="34e5527b-0322-46c9-85e8-191e72d03a67" providerId="ADAL" clId="{A1EB5CDE-730E-4B0E-9711-97B4184ACD14}" dt="2022-01-10T04:52:30.790" v="1" actId="20577"/>
      <pc:docMkLst>
        <pc:docMk/>
      </pc:docMkLst>
      <pc:sldChg chg="modSp">
        <pc:chgData name="Bhushan Paradkar" userId="34e5527b-0322-46c9-85e8-191e72d03a67" providerId="ADAL" clId="{A1EB5CDE-730E-4B0E-9711-97B4184ACD14}" dt="2022-01-10T04:52:30.790" v="1" actId="20577"/>
        <pc:sldMkLst>
          <pc:docMk/>
          <pc:sldMk cId="2989138443" sldId="256"/>
        </pc:sldMkLst>
        <pc:spChg chg="mod">
          <ac:chgData name="Bhushan Paradkar" userId="34e5527b-0322-46c9-85e8-191e72d03a67" providerId="ADAL" clId="{A1EB5CDE-730E-4B0E-9711-97B4184ACD14}" dt="2022-01-10T04:52:30.790" v="1" actId="20577"/>
          <ac:spMkLst>
            <pc:docMk/>
            <pc:sldMk cId="2989138443"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1/10/2022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Day 6</a:t>
            </a:r>
            <a:endParaRPr lang="en-US" dirty="0"/>
          </a:p>
        </p:txBody>
      </p:sp>
    </p:spTree>
    <p:extLst>
      <p:ext uri="{BB962C8B-B14F-4D97-AF65-F5344CB8AC3E}">
        <p14:creationId xmlns:p14="http://schemas.microsoft.com/office/powerpoint/2010/main" val="298913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0267" y="2362200"/>
            <a:ext cx="7408333" cy="3450696"/>
          </a:xfrm>
        </p:spPr>
        <p:txBody>
          <a:bodyPr/>
          <a:lstStyle/>
          <a:p>
            <a:r>
              <a:rPr lang="en-US" dirty="0"/>
              <a:t>Java FileReader class is used to read data from the file. It returns data in byte format like FileInputStream class.</a:t>
            </a:r>
          </a:p>
          <a:p>
            <a:r>
              <a:rPr lang="en-US" dirty="0"/>
              <a:t>It is character-oriented class which is used for file handling in java.</a:t>
            </a:r>
          </a:p>
          <a:p>
            <a:r>
              <a:rPr lang="en-US" dirty="0"/>
              <a:t>Constructors of FileReader class</a:t>
            </a:r>
          </a:p>
          <a:p>
            <a:endParaRPr lang="en-US" dirty="0"/>
          </a:p>
        </p:txBody>
      </p:sp>
      <p:sp>
        <p:nvSpPr>
          <p:cNvPr id="3" name="Title 2"/>
          <p:cNvSpPr>
            <a:spLocks noGrp="1"/>
          </p:cNvSpPr>
          <p:nvPr>
            <p:ph type="title"/>
          </p:nvPr>
        </p:nvSpPr>
        <p:spPr/>
        <p:txBody>
          <a:bodyPr>
            <a:normAutofit/>
          </a:bodyPr>
          <a:lstStyle/>
          <a:p>
            <a:r>
              <a:rPr lang="en-US" dirty="0"/>
              <a:t>Java FileReader Class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4895850"/>
            <a:ext cx="721995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95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 </a:t>
            </a:r>
            <a:r>
              <a:rPr lang="en-US" b="1" dirty="0" err="1"/>
              <a:t>BufferedWriter</a:t>
            </a:r>
            <a:r>
              <a:rPr lang="en-US" dirty="0"/>
              <a:t> class is used to provide buffering for Writer instances. It makes the performance fast. It inherits Writer class. The buffering characters are used for providing the efficient writing of single arrays, characters, and strings.</a:t>
            </a:r>
          </a:p>
          <a:p>
            <a:r>
              <a:rPr lang="en-US" dirty="0"/>
              <a:t>Constructor </a:t>
            </a:r>
          </a:p>
        </p:txBody>
      </p:sp>
      <p:sp>
        <p:nvSpPr>
          <p:cNvPr id="3" name="Title 2"/>
          <p:cNvSpPr>
            <a:spLocks noGrp="1"/>
          </p:cNvSpPr>
          <p:nvPr>
            <p:ph type="title"/>
          </p:nvPr>
        </p:nvSpPr>
        <p:spPr/>
        <p:txBody>
          <a:bodyPr>
            <a:normAutofit/>
          </a:bodyPr>
          <a:lstStyle/>
          <a:p>
            <a:r>
              <a:rPr lang="en-US" dirty="0"/>
              <a:t>Java </a:t>
            </a:r>
            <a:r>
              <a:rPr lang="en-US" dirty="0" err="1"/>
              <a:t>BufferedWriter</a:t>
            </a:r>
            <a:r>
              <a:rPr lang="en-US" dirty="0"/>
              <a:t> Class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5019675"/>
            <a:ext cx="72485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554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 BufferedReader class is used to read the text from a character-based input stream. It can be used to read data line by line by </a:t>
            </a:r>
            <a:r>
              <a:rPr lang="en-US" dirty="0" err="1"/>
              <a:t>readLine</a:t>
            </a:r>
            <a:r>
              <a:rPr lang="en-US" dirty="0"/>
              <a:t>() method. It makes the performance fast. It inherits Reader class.</a:t>
            </a:r>
          </a:p>
        </p:txBody>
      </p:sp>
      <p:sp>
        <p:nvSpPr>
          <p:cNvPr id="3" name="Title 2"/>
          <p:cNvSpPr>
            <a:spLocks noGrp="1"/>
          </p:cNvSpPr>
          <p:nvPr>
            <p:ph type="title"/>
          </p:nvPr>
        </p:nvSpPr>
        <p:spPr/>
        <p:txBody>
          <a:bodyPr>
            <a:normAutofit/>
          </a:bodyPr>
          <a:lstStyle/>
          <a:p>
            <a:r>
              <a:rPr lang="en-US" dirty="0"/>
              <a:t>Java BufferedReader Class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343400"/>
            <a:ext cx="723900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848600" y="23622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D1-9</a:t>
            </a:r>
          </a:p>
        </p:txBody>
      </p:sp>
    </p:spTree>
    <p:extLst>
      <p:ext uri="{BB962C8B-B14F-4D97-AF65-F5344CB8AC3E}">
        <p14:creationId xmlns:p14="http://schemas.microsoft.com/office/powerpoint/2010/main" val="62612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09800"/>
            <a:ext cx="7408333" cy="3450696"/>
          </a:xfrm>
        </p:spPr>
        <p:txBody>
          <a:bodyPr/>
          <a:lstStyle/>
          <a:p>
            <a:r>
              <a:rPr lang="en-US" dirty="0"/>
              <a:t>Serialization is a mechanism of converting the state of an object into a byte stream. Deserialization is the reverse process where the byte stream is used to recreate the actual Java object in memory. This mechanism is used to persist the object.</a:t>
            </a:r>
          </a:p>
        </p:txBody>
      </p:sp>
      <p:sp>
        <p:nvSpPr>
          <p:cNvPr id="3" name="Title 2"/>
          <p:cNvSpPr>
            <a:spLocks noGrp="1"/>
          </p:cNvSpPr>
          <p:nvPr>
            <p:ph type="title"/>
          </p:nvPr>
        </p:nvSpPr>
        <p:spPr/>
        <p:txBody>
          <a:bodyPr>
            <a:normAutofit fontScale="90000"/>
          </a:bodyPr>
          <a:lstStyle/>
          <a:p>
            <a:r>
              <a:rPr lang="en-US" b="1" dirty="0"/>
              <a:t>Serialization and Deserialization in Java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463" y="4038600"/>
            <a:ext cx="4336876"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082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797704"/>
            <a:ext cx="7408333" cy="3450696"/>
          </a:xfrm>
        </p:spPr>
        <p:txBody>
          <a:bodyPr>
            <a:normAutofit fontScale="92500"/>
          </a:bodyPr>
          <a:lstStyle/>
          <a:p>
            <a:pPr fontAlgn="base"/>
            <a:r>
              <a:rPr lang="en-US" dirty="0"/>
              <a:t>The byte stream created is platform independent. So, the object serialized on one platform can be </a:t>
            </a:r>
            <a:r>
              <a:rPr lang="en-US" dirty="0" err="1"/>
              <a:t>deserialized</a:t>
            </a:r>
            <a:r>
              <a:rPr lang="en-US" dirty="0"/>
              <a:t> on a different platform.</a:t>
            </a:r>
          </a:p>
          <a:p>
            <a:pPr fontAlgn="base"/>
            <a:r>
              <a:rPr lang="en-US" dirty="0"/>
              <a:t>To make a Java object serializable we implement the </a:t>
            </a:r>
            <a:r>
              <a:rPr lang="en-US" b="1" dirty="0" err="1"/>
              <a:t>java.io.Serializable</a:t>
            </a:r>
            <a:r>
              <a:rPr lang="en-US" dirty="0"/>
              <a:t> interface.</a:t>
            </a:r>
            <a:br>
              <a:rPr lang="en-US" dirty="0"/>
            </a:br>
            <a:r>
              <a:rPr lang="en-US" dirty="0"/>
              <a:t>The ObjectOutputStream class contains </a:t>
            </a:r>
            <a:r>
              <a:rPr lang="en-US" b="1" dirty="0" err="1"/>
              <a:t>writeObject</a:t>
            </a:r>
            <a:r>
              <a:rPr lang="en-US" b="1" dirty="0"/>
              <a:t>()</a:t>
            </a:r>
            <a:r>
              <a:rPr lang="en-US" dirty="0"/>
              <a:t> method for serializing an Object.</a:t>
            </a:r>
          </a:p>
          <a:p>
            <a:pPr fontAlgn="base"/>
            <a:r>
              <a:rPr lang="en-US" dirty="0"/>
              <a:t>The ObjectInputStream class contains </a:t>
            </a:r>
            <a:r>
              <a:rPr lang="en-US" b="1" dirty="0" err="1"/>
              <a:t>readObject</a:t>
            </a:r>
            <a:r>
              <a:rPr lang="en-US" b="1" dirty="0"/>
              <a:t>()</a:t>
            </a:r>
            <a:r>
              <a:rPr lang="en-US" dirty="0"/>
              <a:t> method for </a:t>
            </a:r>
            <a:r>
              <a:rPr lang="en-US" dirty="0" err="1"/>
              <a:t>deserializing</a:t>
            </a:r>
            <a:r>
              <a:rPr lang="en-US" dirty="0"/>
              <a:t> an object.</a:t>
            </a:r>
          </a:p>
        </p:txBody>
      </p:sp>
      <p:sp>
        <p:nvSpPr>
          <p:cNvPr id="3" name="Title 2"/>
          <p:cNvSpPr>
            <a:spLocks noGrp="1"/>
          </p:cNvSpPr>
          <p:nvPr>
            <p:ph type="title"/>
          </p:nvPr>
        </p:nvSpPr>
        <p:spPr/>
        <p:txBody>
          <a:bodyPr>
            <a:normAutofit fontScale="90000"/>
          </a:bodyPr>
          <a:lstStyle/>
          <a:p>
            <a:r>
              <a:rPr lang="en-US" b="1" dirty="0"/>
              <a:t>Serialization and Deserialization in Java </a:t>
            </a:r>
            <a:endParaRPr lang="en-US" dirty="0"/>
          </a:p>
        </p:txBody>
      </p:sp>
      <p:sp>
        <p:nvSpPr>
          <p:cNvPr id="4" name="Rectangle 3"/>
          <p:cNvSpPr/>
          <p:nvPr/>
        </p:nvSpPr>
        <p:spPr>
          <a:xfrm>
            <a:off x="7543800" y="26670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D10</a:t>
            </a:r>
          </a:p>
        </p:txBody>
      </p:sp>
    </p:spTree>
    <p:extLst>
      <p:ext uri="{BB962C8B-B14F-4D97-AF65-F5344CB8AC3E}">
        <p14:creationId xmlns:p14="http://schemas.microsoft.com/office/powerpoint/2010/main" val="427835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Byte Streams vs Characters Streams Reading &amp; Writing files</a:t>
            </a:r>
          </a:p>
          <a:p>
            <a:r>
              <a:rPr lang="en-US" dirty="0"/>
              <a:t>Reading &amp; Writing buffers</a:t>
            </a:r>
          </a:p>
          <a:p>
            <a:r>
              <a:rPr lang="en-US" dirty="0"/>
              <a:t>Serialization </a:t>
            </a:r>
            <a:r>
              <a:rPr lang="en-US"/>
              <a:t>and Deserialization</a:t>
            </a:r>
            <a:endParaRPr lang="en-US" dirty="0"/>
          </a:p>
        </p:txBody>
      </p:sp>
      <p:sp>
        <p:nvSpPr>
          <p:cNvPr id="3" name="Title 2"/>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293363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514600"/>
            <a:ext cx="8686799" cy="3611563"/>
          </a:xfrm>
        </p:spPr>
        <p:txBody>
          <a:bodyPr/>
          <a:lstStyle/>
          <a:p>
            <a:r>
              <a:rPr lang="en-US" dirty="0"/>
              <a:t>In Java, a </a:t>
            </a:r>
            <a:r>
              <a:rPr lang="en-US" b="1" dirty="0"/>
              <a:t>File</a:t>
            </a:r>
            <a:r>
              <a:rPr lang="en-US" dirty="0"/>
              <a:t> is an abstract data type. A named location used to store related information is known as a </a:t>
            </a:r>
            <a:r>
              <a:rPr lang="en-US" b="1" dirty="0"/>
              <a:t>File</a:t>
            </a:r>
            <a:r>
              <a:rPr lang="en-US" dirty="0"/>
              <a:t>. There are several </a:t>
            </a:r>
            <a:r>
              <a:rPr lang="en-US" b="1" dirty="0"/>
              <a:t>File Operations</a:t>
            </a:r>
            <a:r>
              <a:rPr lang="en-US" dirty="0"/>
              <a:t> like </a:t>
            </a:r>
            <a:r>
              <a:rPr lang="en-US" b="1" dirty="0"/>
              <a:t>creating a new File, getting information about File, writing into a File, reading from a File</a:t>
            </a:r>
            <a:r>
              <a:rPr lang="en-US" dirty="0"/>
              <a:t> and </a:t>
            </a:r>
            <a:r>
              <a:rPr lang="en-US" b="1" dirty="0"/>
              <a:t>deleting a File</a:t>
            </a:r>
            <a:r>
              <a:rPr lang="en-US" dirty="0"/>
              <a:t>.</a:t>
            </a:r>
          </a:p>
          <a:p>
            <a:r>
              <a:rPr lang="en-US" b="1" dirty="0"/>
              <a:t>Stream</a:t>
            </a:r>
          </a:p>
          <a:p>
            <a:pPr lvl="1"/>
            <a:r>
              <a:rPr lang="en-US" dirty="0"/>
              <a:t>A series of data is referred to as </a:t>
            </a:r>
            <a:r>
              <a:rPr lang="en-US" b="1" dirty="0"/>
              <a:t>a stream</a:t>
            </a:r>
            <a:r>
              <a:rPr lang="en-US" dirty="0"/>
              <a:t>. In </a:t>
            </a:r>
            <a:r>
              <a:rPr lang="en-US" dirty="0">
                <a:hlinkClick r:id="rId2"/>
              </a:rPr>
              <a:t>Java</a:t>
            </a:r>
            <a:r>
              <a:rPr lang="en-US" dirty="0"/>
              <a:t>, </a:t>
            </a:r>
            <a:r>
              <a:rPr lang="en-US" b="1" dirty="0"/>
              <a:t>Stream</a:t>
            </a:r>
            <a:r>
              <a:rPr lang="en-US" dirty="0"/>
              <a:t> is classified into two types, i.e., </a:t>
            </a:r>
            <a:r>
              <a:rPr lang="en-US" b="1" dirty="0"/>
              <a:t>Byte Stream</a:t>
            </a:r>
            <a:r>
              <a:rPr lang="en-US" dirty="0"/>
              <a:t> and </a:t>
            </a:r>
            <a:r>
              <a:rPr lang="en-US" b="1" dirty="0"/>
              <a:t>Character Stream</a:t>
            </a:r>
            <a:r>
              <a:rPr lang="en-US" dirty="0"/>
              <a:t>.</a:t>
            </a:r>
          </a:p>
          <a:p>
            <a:endParaRPr lang="en-US" dirty="0"/>
          </a:p>
        </p:txBody>
      </p:sp>
      <p:sp>
        <p:nvSpPr>
          <p:cNvPr id="3" name="Title 2"/>
          <p:cNvSpPr>
            <a:spLocks noGrp="1"/>
          </p:cNvSpPr>
          <p:nvPr>
            <p:ph type="title"/>
          </p:nvPr>
        </p:nvSpPr>
        <p:spPr/>
        <p:txBody>
          <a:bodyPr/>
          <a:lstStyle/>
          <a:p>
            <a:r>
              <a:rPr lang="en-US" dirty="0"/>
              <a:t>File Handling </a:t>
            </a:r>
          </a:p>
        </p:txBody>
      </p:sp>
    </p:spTree>
    <p:extLst>
      <p:ext uri="{BB962C8B-B14F-4D97-AF65-F5344CB8AC3E}">
        <p14:creationId xmlns:p14="http://schemas.microsoft.com/office/powerpoint/2010/main" val="262033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File Handling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2619375"/>
            <a:ext cx="410527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257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44675092"/>
              </p:ext>
            </p:extLst>
          </p:nvPr>
        </p:nvGraphicFramePr>
        <p:xfrm>
          <a:off x="871538" y="2674938"/>
          <a:ext cx="7408862" cy="2839720"/>
        </p:xfrm>
        <a:graphic>
          <a:graphicData uri="http://schemas.openxmlformats.org/drawingml/2006/table">
            <a:tbl>
              <a:tblPr firstRow="1" bandRow="1">
                <a:tableStyleId>{5C22544A-7EE6-4342-B048-85BDC9FD1C3A}</a:tableStyleId>
              </a:tblPr>
              <a:tblGrid>
                <a:gridCol w="3704431">
                  <a:extLst>
                    <a:ext uri="{9D8B030D-6E8A-4147-A177-3AD203B41FA5}">
                      <a16:colId xmlns:a16="http://schemas.microsoft.com/office/drawing/2014/main" val="20000"/>
                    </a:ext>
                  </a:extLst>
                </a:gridCol>
                <a:gridCol w="3704431">
                  <a:extLst>
                    <a:ext uri="{9D8B030D-6E8A-4147-A177-3AD203B41FA5}">
                      <a16:colId xmlns:a16="http://schemas.microsoft.com/office/drawing/2014/main" val="20001"/>
                    </a:ext>
                  </a:extLst>
                </a:gridCol>
              </a:tblGrid>
              <a:tr h="370840">
                <a:tc>
                  <a:txBody>
                    <a:bodyPr/>
                    <a:lstStyle/>
                    <a:p>
                      <a:r>
                        <a:rPr lang="en-US" dirty="0"/>
                        <a:t>Byte Stream</a:t>
                      </a:r>
                    </a:p>
                  </a:txBody>
                  <a:tcPr/>
                </a:tc>
                <a:tc>
                  <a:txBody>
                    <a:bodyPr/>
                    <a:lstStyle/>
                    <a:p>
                      <a:r>
                        <a:rPr lang="en-US" dirty="0"/>
                        <a:t>Character Stream</a:t>
                      </a:r>
                    </a:p>
                  </a:txBody>
                  <a:tcPr/>
                </a:tc>
                <a:extLst>
                  <a:ext uri="{0D108BD9-81ED-4DB2-BD59-A6C34878D82A}">
                    <a16:rowId xmlns:a16="http://schemas.microsoft.com/office/drawing/2014/main" val="10000"/>
                  </a:ext>
                </a:extLst>
              </a:tr>
              <a:tr h="370840">
                <a:tc>
                  <a:txBody>
                    <a:bodyPr/>
                    <a:lstStyle/>
                    <a:p>
                      <a:r>
                        <a:rPr lang="en-US" dirty="0"/>
                        <a:t>Byte handle data in bytes(8 bits)</a:t>
                      </a:r>
                    </a:p>
                  </a:txBody>
                  <a:tcPr/>
                </a:tc>
                <a:tc>
                  <a:txBody>
                    <a:bodyPr/>
                    <a:lstStyle/>
                    <a:p>
                      <a:r>
                        <a:rPr lang="en-US" dirty="0"/>
                        <a:t>Character handles data in 16 bit Unicode</a:t>
                      </a:r>
                    </a:p>
                  </a:txBody>
                  <a:tcPr/>
                </a:tc>
                <a:extLst>
                  <a:ext uri="{0D108BD9-81ED-4DB2-BD59-A6C34878D82A}">
                    <a16:rowId xmlns:a16="http://schemas.microsoft.com/office/drawing/2014/main" val="10001"/>
                  </a:ext>
                </a:extLst>
              </a:tr>
              <a:tr h="370840">
                <a:tc>
                  <a:txBody>
                    <a:bodyPr/>
                    <a:lstStyle/>
                    <a:p>
                      <a:r>
                        <a:rPr lang="en-US" dirty="0"/>
                        <a:t>Common classes are   </a:t>
                      </a:r>
                    </a:p>
                    <a:p>
                      <a:r>
                        <a:rPr lang="en-US" dirty="0"/>
                        <a:t>FileInputStream and </a:t>
                      </a:r>
                    </a:p>
                    <a:p>
                      <a:r>
                        <a:rPr lang="en-US" dirty="0"/>
                        <a:t>FileOutputStream</a:t>
                      </a:r>
                    </a:p>
                  </a:txBody>
                  <a:tcPr/>
                </a:tc>
                <a:tc>
                  <a:txBody>
                    <a:bodyPr/>
                    <a:lstStyle/>
                    <a:p>
                      <a:r>
                        <a:rPr lang="en-US" dirty="0"/>
                        <a:t>Common classes </a:t>
                      </a:r>
                    </a:p>
                    <a:p>
                      <a:r>
                        <a:rPr lang="en-US" dirty="0"/>
                        <a:t>FileReader</a:t>
                      </a:r>
                    </a:p>
                    <a:p>
                      <a:r>
                        <a:rPr lang="en-US" dirty="0"/>
                        <a:t>FileWriter</a:t>
                      </a:r>
                    </a:p>
                  </a:txBody>
                  <a:tcPr/>
                </a:tc>
                <a:extLst>
                  <a:ext uri="{0D108BD9-81ED-4DB2-BD59-A6C34878D82A}">
                    <a16:rowId xmlns:a16="http://schemas.microsoft.com/office/drawing/2014/main" val="10002"/>
                  </a:ext>
                </a:extLst>
              </a:tr>
              <a:tr h="370840">
                <a:tc>
                  <a:txBody>
                    <a:bodyPr/>
                    <a:lstStyle/>
                    <a:p>
                      <a:r>
                        <a:rPr lang="en-US" dirty="0"/>
                        <a:t>Works with non-character data(</a:t>
                      </a:r>
                      <a:r>
                        <a:rPr lang="en-US" dirty="0" err="1"/>
                        <a:t>i.e</a:t>
                      </a:r>
                      <a:r>
                        <a:rPr lang="en-US" baseline="0" dirty="0"/>
                        <a:t> works characters, videos, images </a:t>
                      </a:r>
                      <a:r>
                        <a:rPr lang="en-US" baseline="0" dirty="0" err="1"/>
                        <a:t>etc</a:t>
                      </a:r>
                      <a:r>
                        <a:rPr lang="en-US" dirty="0"/>
                        <a:t>)</a:t>
                      </a:r>
                    </a:p>
                  </a:txBody>
                  <a:tcPr/>
                </a:tc>
                <a:tc>
                  <a:txBody>
                    <a:bodyPr/>
                    <a:lstStyle/>
                    <a:p>
                      <a:r>
                        <a:rPr lang="en-US" dirty="0"/>
                        <a:t>Work with character 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i.e</a:t>
                      </a:r>
                      <a:r>
                        <a:rPr lang="en-US" baseline="0" dirty="0"/>
                        <a:t> works text data only</a:t>
                      </a:r>
                      <a:r>
                        <a:rPr lang="en-US" dirty="0"/>
                        <a:t>)</a:t>
                      </a:r>
                    </a:p>
                    <a:p>
                      <a:endParaRPr lang="en-US" dirty="0"/>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normAutofit fontScale="90000"/>
          </a:bodyPr>
          <a:lstStyle/>
          <a:p>
            <a:r>
              <a:rPr lang="en-US" dirty="0"/>
              <a:t>Byte Streams vs Characters Streams</a:t>
            </a:r>
          </a:p>
        </p:txBody>
      </p:sp>
    </p:spTree>
    <p:extLst>
      <p:ext uri="{BB962C8B-B14F-4D97-AF65-F5344CB8AC3E}">
        <p14:creationId xmlns:p14="http://schemas.microsoft.com/office/powerpoint/2010/main" val="3228521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Byte Streams vs Characters Streams</a:t>
            </a:r>
          </a:p>
        </p:txBody>
      </p:sp>
      <p:sp>
        <p:nvSpPr>
          <p:cNvPr id="2" name="Content Placeholder 1"/>
          <p:cNvSpPr>
            <a:spLocks noGrp="1"/>
          </p:cNvSpPr>
          <p:nvPr>
            <p:ph idx="1"/>
          </p:nvPr>
        </p:nvSpPr>
        <p:spPr/>
        <p:txBody>
          <a:bodyPr>
            <a:normAutofit lnSpcReduction="10000"/>
          </a:bodyPr>
          <a:lstStyle/>
          <a:p>
            <a:r>
              <a:rPr lang="en-US" dirty="0"/>
              <a:t>Byte Stream</a:t>
            </a:r>
          </a:p>
          <a:p>
            <a:pPr lvl="1"/>
            <a:r>
              <a:rPr lang="en-US" b="1" dirty="0">
                <a:solidFill>
                  <a:schemeClr val="tx1"/>
                </a:solidFill>
              </a:rPr>
              <a:t>Byte Stream</a:t>
            </a:r>
            <a:r>
              <a:rPr lang="en-US" dirty="0">
                <a:solidFill>
                  <a:schemeClr val="tx1"/>
                </a:solidFill>
              </a:rPr>
              <a:t> is mainly involved with byte data. A file handling process with a byte stream is a process in which an input is provided and executed with the byte data.</a:t>
            </a:r>
            <a:endParaRPr lang="en-US" dirty="0"/>
          </a:p>
          <a:p>
            <a:r>
              <a:rPr lang="en-US" dirty="0"/>
              <a:t>Character Stream</a:t>
            </a:r>
          </a:p>
          <a:p>
            <a:pPr lvl="1"/>
            <a:r>
              <a:rPr lang="en-US" b="1" dirty="0">
                <a:solidFill>
                  <a:schemeClr val="tx1"/>
                </a:solidFill>
              </a:rPr>
              <a:t>Character Stream</a:t>
            </a:r>
            <a:r>
              <a:rPr lang="en-US" dirty="0">
                <a:solidFill>
                  <a:schemeClr val="tx1"/>
                </a:solidFill>
              </a:rPr>
              <a:t> is mainly involved with character data. A file handling process with a character stream is a process in which an input is provided and executed with the character data.</a:t>
            </a:r>
          </a:p>
        </p:txBody>
      </p:sp>
    </p:spTree>
    <p:extLst>
      <p:ext uri="{BB962C8B-B14F-4D97-AF65-F5344CB8AC3E}">
        <p14:creationId xmlns:p14="http://schemas.microsoft.com/office/powerpoint/2010/main" val="201049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Java File Class Methods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739187" cy="54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747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File Operations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5756" y="2606708"/>
            <a:ext cx="6090444" cy="4098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3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0"/>
            <a:ext cx="7408333" cy="3450696"/>
          </a:xfrm>
        </p:spPr>
        <p:txBody>
          <a:bodyPr/>
          <a:lstStyle/>
          <a:p>
            <a:r>
              <a:rPr lang="en-US" dirty="0"/>
              <a:t>Java FileWriter class is used to write character-oriented data to a file. It is character-oriented class which is used for file handling in java.</a:t>
            </a:r>
          </a:p>
          <a:p>
            <a:r>
              <a:rPr lang="en-US" dirty="0"/>
              <a:t>Constructor -</a:t>
            </a:r>
          </a:p>
        </p:txBody>
      </p:sp>
      <p:sp>
        <p:nvSpPr>
          <p:cNvPr id="3" name="Title 2"/>
          <p:cNvSpPr>
            <a:spLocks noGrp="1"/>
          </p:cNvSpPr>
          <p:nvPr>
            <p:ph type="title"/>
          </p:nvPr>
        </p:nvSpPr>
        <p:spPr/>
        <p:txBody>
          <a:bodyPr>
            <a:normAutofit/>
          </a:bodyPr>
          <a:lstStyle/>
          <a:p>
            <a:r>
              <a:rPr lang="en-US" dirty="0"/>
              <a:t>Java FileWriter Class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4267200"/>
            <a:ext cx="723900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2139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1054</TotalTime>
  <Words>579</Words>
  <Application>Microsoft Office PowerPoint</Application>
  <PresentationFormat>On-screen Show (4:3)</PresentationFormat>
  <Paragraphs>51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Candara</vt:lpstr>
      <vt:lpstr>Symbol</vt:lpstr>
      <vt:lpstr>Waveform</vt:lpstr>
      <vt:lpstr>Day 6</vt:lpstr>
      <vt:lpstr>Objectives</vt:lpstr>
      <vt:lpstr>File Handling </vt:lpstr>
      <vt:lpstr>File Handling </vt:lpstr>
      <vt:lpstr>Byte Streams vs Characters Streams</vt:lpstr>
      <vt:lpstr>Byte Streams vs Characters Streams</vt:lpstr>
      <vt:lpstr>Java File Class Methods</vt:lpstr>
      <vt:lpstr>File Operations</vt:lpstr>
      <vt:lpstr>Java FileWriter Class</vt:lpstr>
      <vt:lpstr>Java FileReader Class</vt:lpstr>
      <vt:lpstr>Java BufferedWriter Class</vt:lpstr>
      <vt:lpstr>Java BufferedReader Class</vt:lpstr>
      <vt:lpstr>Serialization and Deserialization in Java </vt:lpstr>
      <vt:lpstr>Serialization and Deserialization in Java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6</dc:title>
  <dc:creator>Bhushan Paradkar</dc:creator>
  <cp:lastModifiedBy>Bhushan Paradkar</cp:lastModifiedBy>
  <cp:revision>55</cp:revision>
  <dcterms:created xsi:type="dcterms:W3CDTF">2006-08-16T00:00:00Z</dcterms:created>
  <dcterms:modified xsi:type="dcterms:W3CDTF">2022-01-10T04:52:31Z</dcterms:modified>
</cp:coreProperties>
</file>