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74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Paradkar" userId="34e5527b-0322-46c9-85e8-191e72d03a67" providerId="ADAL" clId="{72788D30-CCD8-4EBB-AEC4-A92BE3398112}"/>
    <pc:docChg chg="custSel delSld modSld">
      <pc:chgData name="Bhushan Paradkar" userId="34e5527b-0322-46c9-85e8-191e72d03a67" providerId="ADAL" clId="{72788D30-CCD8-4EBB-AEC4-A92BE3398112}" dt="2022-01-05T17:58:52.074" v="39" actId="2696"/>
      <pc:docMkLst>
        <pc:docMk/>
      </pc:docMkLst>
      <pc:sldChg chg="modSp">
        <pc:chgData name="Bhushan Paradkar" userId="34e5527b-0322-46c9-85e8-191e72d03a67" providerId="ADAL" clId="{72788D30-CCD8-4EBB-AEC4-A92BE3398112}" dt="2022-01-05T17:55:53.271" v="3" actId="20577"/>
        <pc:sldMkLst>
          <pc:docMk/>
          <pc:sldMk cId="2737657897" sldId="256"/>
        </pc:sldMkLst>
        <pc:spChg chg="mod">
          <ac:chgData name="Bhushan Paradkar" userId="34e5527b-0322-46c9-85e8-191e72d03a67" providerId="ADAL" clId="{72788D30-CCD8-4EBB-AEC4-A92BE3398112}" dt="2022-01-05T17:55:50.308" v="1" actId="20577"/>
          <ac:spMkLst>
            <pc:docMk/>
            <pc:sldMk cId="2737657897" sldId="256"/>
            <ac:spMk id="2" creationId="{00000000-0000-0000-0000-000000000000}"/>
          </ac:spMkLst>
        </pc:spChg>
        <pc:spChg chg="mod">
          <ac:chgData name="Bhushan Paradkar" userId="34e5527b-0322-46c9-85e8-191e72d03a67" providerId="ADAL" clId="{72788D30-CCD8-4EBB-AEC4-A92BE3398112}" dt="2022-01-05T17:55:53.271" v="3" actId="20577"/>
          <ac:spMkLst>
            <pc:docMk/>
            <pc:sldMk cId="2737657897" sldId="256"/>
            <ac:spMk id="3" creationId="{00000000-0000-0000-0000-000000000000}"/>
          </ac:spMkLst>
        </pc:spChg>
      </pc:sldChg>
      <pc:sldChg chg="modSp">
        <pc:chgData name="Bhushan Paradkar" userId="34e5527b-0322-46c9-85e8-191e72d03a67" providerId="ADAL" clId="{72788D30-CCD8-4EBB-AEC4-A92BE3398112}" dt="2022-01-05T17:56:29.321" v="28" actId="20577"/>
        <pc:sldMkLst>
          <pc:docMk/>
          <pc:sldMk cId="415031954" sldId="257"/>
        </pc:sldMkLst>
        <pc:spChg chg="mod">
          <ac:chgData name="Bhushan Paradkar" userId="34e5527b-0322-46c9-85e8-191e72d03a67" providerId="ADAL" clId="{72788D30-CCD8-4EBB-AEC4-A92BE3398112}" dt="2022-01-05T17:56:29.321" v="28" actId="20577"/>
          <ac:spMkLst>
            <pc:docMk/>
            <pc:sldMk cId="415031954" sldId="257"/>
            <ac:spMk id="2" creationId="{00000000-0000-0000-0000-000000000000}"/>
          </ac:spMkLst>
        </pc:spChg>
      </pc:sldChg>
      <pc:sldChg chg="del">
        <pc:chgData name="Bhushan Paradkar" userId="34e5527b-0322-46c9-85e8-191e72d03a67" providerId="ADAL" clId="{72788D30-CCD8-4EBB-AEC4-A92BE3398112}" dt="2022-01-05T17:58:48.634" v="29" actId="2696"/>
        <pc:sldMkLst>
          <pc:docMk/>
          <pc:sldMk cId="897658273" sldId="258"/>
        </pc:sldMkLst>
      </pc:sldChg>
      <pc:sldChg chg="del">
        <pc:chgData name="Bhushan Paradkar" userId="34e5527b-0322-46c9-85e8-191e72d03a67" providerId="ADAL" clId="{72788D30-CCD8-4EBB-AEC4-A92BE3398112}" dt="2022-01-05T17:58:48.659" v="30" actId="2696"/>
        <pc:sldMkLst>
          <pc:docMk/>
          <pc:sldMk cId="282676811" sldId="259"/>
        </pc:sldMkLst>
      </pc:sldChg>
      <pc:sldChg chg="del">
        <pc:chgData name="Bhushan Paradkar" userId="34e5527b-0322-46c9-85e8-191e72d03a67" providerId="ADAL" clId="{72788D30-CCD8-4EBB-AEC4-A92BE3398112}" dt="2022-01-05T17:58:48.685" v="31" actId="2696"/>
        <pc:sldMkLst>
          <pc:docMk/>
          <pc:sldMk cId="184586840" sldId="260"/>
        </pc:sldMkLst>
      </pc:sldChg>
      <pc:sldChg chg="del">
        <pc:chgData name="Bhushan Paradkar" userId="34e5527b-0322-46c9-85e8-191e72d03a67" providerId="ADAL" clId="{72788D30-CCD8-4EBB-AEC4-A92BE3398112}" dt="2022-01-05T17:58:48.726" v="32" actId="2696"/>
        <pc:sldMkLst>
          <pc:docMk/>
          <pc:sldMk cId="3838105834" sldId="261"/>
        </pc:sldMkLst>
      </pc:sldChg>
      <pc:sldChg chg="del">
        <pc:chgData name="Bhushan Paradkar" userId="34e5527b-0322-46c9-85e8-191e72d03a67" providerId="ADAL" clId="{72788D30-CCD8-4EBB-AEC4-A92BE3398112}" dt="2022-01-05T17:58:48.740" v="33" actId="2696"/>
        <pc:sldMkLst>
          <pc:docMk/>
          <pc:sldMk cId="2883331802" sldId="262"/>
        </pc:sldMkLst>
      </pc:sldChg>
      <pc:sldChg chg="del">
        <pc:chgData name="Bhushan Paradkar" userId="34e5527b-0322-46c9-85e8-191e72d03a67" providerId="ADAL" clId="{72788D30-CCD8-4EBB-AEC4-A92BE3398112}" dt="2022-01-05T17:58:48.813" v="34" actId="2696"/>
        <pc:sldMkLst>
          <pc:docMk/>
          <pc:sldMk cId="906194521" sldId="263"/>
        </pc:sldMkLst>
      </pc:sldChg>
      <pc:sldChg chg="del">
        <pc:chgData name="Bhushan Paradkar" userId="34e5527b-0322-46c9-85e8-191e72d03a67" providerId="ADAL" clId="{72788D30-CCD8-4EBB-AEC4-A92BE3398112}" dt="2022-01-05T17:58:48.849" v="35" actId="2696"/>
        <pc:sldMkLst>
          <pc:docMk/>
          <pc:sldMk cId="3734804895" sldId="264"/>
        </pc:sldMkLst>
      </pc:sldChg>
      <pc:sldChg chg="del">
        <pc:chgData name="Bhushan Paradkar" userId="34e5527b-0322-46c9-85e8-191e72d03a67" providerId="ADAL" clId="{72788D30-CCD8-4EBB-AEC4-A92BE3398112}" dt="2022-01-05T17:58:48.864" v="36" actId="2696"/>
        <pc:sldMkLst>
          <pc:docMk/>
          <pc:sldMk cId="2304322377" sldId="265"/>
        </pc:sldMkLst>
      </pc:sldChg>
      <pc:sldChg chg="del">
        <pc:chgData name="Bhushan Paradkar" userId="34e5527b-0322-46c9-85e8-191e72d03a67" providerId="ADAL" clId="{72788D30-CCD8-4EBB-AEC4-A92BE3398112}" dt="2022-01-05T17:58:48.896" v="37" actId="2696"/>
        <pc:sldMkLst>
          <pc:docMk/>
          <pc:sldMk cId="1335374027" sldId="266"/>
        </pc:sldMkLst>
      </pc:sldChg>
      <pc:sldChg chg="del">
        <pc:chgData name="Bhushan Paradkar" userId="34e5527b-0322-46c9-85e8-191e72d03a67" providerId="ADAL" clId="{72788D30-CCD8-4EBB-AEC4-A92BE3398112}" dt="2022-01-05T17:58:48.918" v="38" actId="2696"/>
        <pc:sldMkLst>
          <pc:docMk/>
          <pc:sldMk cId="3100838887" sldId="268"/>
        </pc:sldMkLst>
      </pc:sldChg>
      <pc:sldChg chg="del">
        <pc:chgData name="Bhushan Paradkar" userId="34e5527b-0322-46c9-85e8-191e72d03a67" providerId="ADAL" clId="{72788D30-CCD8-4EBB-AEC4-A92BE3398112}" dt="2022-01-05T17:58:52.074" v="39" actId="2696"/>
        <pc:sldMkLst>
          <pc:docMk/>
          <pc:sldMk cId="3280235652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avatpoint.com/array-in-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ava/ref_string_length.asp" TargetMode="External"/><Relationship Id="rId3" Type="http://schemas.openxmlformats.org/officeDocument/2006/relationships/hyperlink" Target="https://www.w3schools.com/java/ref_string_equalsignorecase.asp" TargetMode="External"/><Relationship Id="rId7" Type="http://schemas.openxmlformats.org/officeDocument/2006/relationships/hyperlink" Target="https://www.w3schools.com/java/ref_string_equals.asp" TargetMode="External"/><Relationship Id="rId12" Type="http://schemas.openxmlformats.org/officeDocument/2006/relationships/hyperlink" Target="https://www.w3schools.com/java/ref_string_startswith.asp" TargetMode="External"/><Relationship Id="rId2" Type="http://schemas.openxmlformats.org/officeDocument/2006/relationships/hyperlink" Target="https://www.w3schools.com/java/ref_string_chara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ava/ref_string_endswith.asp" TargetMode="External"/><Relationship Id="rId11" Type="http://schemas.openxmlformats.org/officeDocument/2006/relationships/hyperlink" Target="https://www.w3schools.com/java/ref_string_tolowercase.asp" TargetMode="External"/><Relationship Id="rId5" Type="http://schemas.openxmlformats.org/officeDocument/2006/relationships/hyperlink" Target="https://www.w3schools.com/java/ref_string_contains.asp" TargetMode="External"/><Relationship Id="rId10" Type="http://schemas.openxmlformats.org/officeDocument/2006/relationships/hyperlink" Target="https://www.w3schools.com/java/ref_string_touppercase.asp" TargetMode="External"/><Relationship Id="rId4" Type="http://schemas.openxmlformats.org/officeDocument/2006/relationships/hyperlink" Target="https://www.w3schools.com/java/ref_string_concat.asp" TargetMode="External"/><Relationship Id="rId9" Type="http://schemas.openxmlformats.org/officeDocument/2006/relationships/hyperlink" Target="https://www.w3schools.com/java/ref_string_trim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273765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057400"/>
            <a:ext cx="7408333" cy="4449763"/>
          </a:xfrm>
        </p:spPr>
        <p:txBody>
          <a:bodyPr>
            <a:normAutofit/>
          </a:bodyPr>
          <a:lstStyle/>
          <a:p>
            <a:r>
              <a:rPr lang="en-US" sz="2800" dirty="0"/>
              <a:t>Exceptions Handling </a:t>
            </a:r>
            <a:r>
              <a:rPr lang="en-US" dirty="0"/>
              <a:t>- </a:t>
            </a:r>
          </a:p>
          <a:p>
            <a:pPr lvl="2"/>
            <a:r>
              <a:rPr lang="en-US" sz="2800" dirty="0"/>
              <a:t>User Defined Exception</a:t>
            </a:r>
          </a:p>
          <a:p>
            <a:pPr marL="897890" lvl="4" indent="-231775"/>
            <a:r>
              <a:rPr lang="en-US" sz="2900" dirty="0"/>
              <a:t>String Functions</a:t>
            </a:r>
          </a:p>
          <a:p>
            <a:pPr marL="897890" lvl="4" indent="-231775"/>
            <a:r>
              <a:rPr lang="en-US" sz="2900" dirty="0"/>
              <a:t>String Buffer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1503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Throw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The Java throw keyword is used to throw an exception explicitly.</a:t>
            </a:r>
          </a:p>
          <a:p>
            <a:r>
              <a:rPr lang="en-US" dirty="0"/>
              <a:t>We specify the </a:t>
            </a:r>
            <a:r>
              <a:rPr lang="en-US" b="1" dirty="0"/>
              <a:t>exception</a:t>
            </a:r>
            <a:r>
              <a:rPr lang="en-US" dirty="0"/>
              <a:t> object which is to be thrown.</a:t>
            </a:r>
          </a:p>
          <a:p>
            <a:r>
              <a:rPr lang="en-US" b="1" dirty="0"/>
              <a:t>throw</a:t>
            </a:r>
            <a:r>
              <a:rPr lang="en-US" dirty="0"/>
              <a:t>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exception_class</a:t>
            </a:r>
            <a:r>
              <a:rPr lang="en-US" dirty="0"/>
              <a:t>("error message");  </a:t>
            </a:r>
          </a:p>
          <a:p>
            <a:r>
              <a:rPr lang="en-US" dirty="0"/>
              <a:t>Let's see the example of throw </a:t>
            </a:r>
            <a:r>
              <a:rPr lang="en-US" dirty="0" err="1"/>
              <a:t>IOException</a:t>
            </a:r>
            <a:r>
              <a:rPr lang="en-US" dirty="0"/>
              <a:t>.</a:t>
            </a:r>
          </a:p>
          <a:p>
            <a:r>
              <a:rPr lang="en-US" b="1" dirty="0"/>
              <a:t>throw</a:t>
            </a:r>
            <a:r>
              <a:rPr lang="en-US" dirty="0"/>
              <a:t>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ArithmeticException</a:t>
            </a:r>
            <a:r>
              <a:rPr lang="en-US" dirty="0"/>
              <a:t>(“Invalid number");</a:t>
            </a:r>
          </a:p>
          <a:p>
            <a:r>
              <a:rPr lang="en-US" dirty="0"/>
              <a:t>Use to create userdefine Exception.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7600" y="5715000"/>
            <a:ext cx="609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38685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143" y="2057400"/>
            <a:ext cx="7408333" cy="3450696"/>
          </a:xfrm>
        </p:spPr>
        <p:txBody>
          <a:bodyPr/>
          <a:lstStyle/>
          <a:p>
            <a:r>
              <a:rPr lang="en-US" dirty="0"/>
              <a:t>Strings in Java are Objects that are backed internally by a char array.</a:t>
            </a:r>
          </a:p>
          <a:p>
            <a:r>
              <a:rPr lang="en-US" dirty="0"/>
              <a:t>An </a:t>
            </a:r>
            <a:r>
              <a:rPr lang="en-US" dirty="0">
                <a:hlinkClick r:id="rId2"/>
              </a:rPr>
              <a:t>array</a:t>
            </a:r>
            <a:r>
              <a:rPr lang="en-US" dirty="0"/>
              <a:t> of characters works same as Java string. </a:t>
            </a:r>
          </a:p>
          <a:p>
            <a:r>
              <a:rPr lang="en-US" dirty="0"/>
              <a:t>Whenever a change to a String is made, an entirely new String is created.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19624"/>
            <a:ext cx="3581400" cy="293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57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09800"/>
            <a:ext cx="8610600" cy="44196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dirty="0"/>
              <a:t>Memory allotment of String</a:t>
            </a:r>
            <a:endParaRPr lang="en-US" dirty="0"/>
          </a:p>
          <a:p>
            <a:pPr fontAlgn="base"/>
            <a:r>
              <a:rPr lang="en-US" dirty="0"/>
              <a:t>Whenever a String Object is created as a literal, the object will be created in String constant pool. This allows JVM to optimize the initialization of String literal.</a:t>
            </a:r>
          </a:p>
          <a:p>
            <a:pPr fontAlgn="base"/>
            <a:r>
              <a:rPr lang="en-US" b="1" dirty="0"/>
              <a:t>For example: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“Bhushan";</a:t>
            </a:r>
          </a:p>
          <a:p>
            <a:pPr fontAlgn="base"/>
            <a:r>
              <a:rPr lang="en-US" dirty="0"/>
              <a:t>The string can also be declared using </a:t>
            </a:r>
            <a:r>
              <a:rPr lang="en-US" b="1" dirty="0"/>
              <a:t>new</a:t>
            </a:r>
            <a:r>
              <a:rPr lang="en-US" dirty="0"/>
              <a:t> operator i.e. dynamically allocated. In case of String are dynamically allocated they are assigned a new memory location in </a:t>
            </a:r>
            <a:r>
              <a:rPr lang="en-US" b="1" dirty="0"/>
              <a:t>heap</a:t>
            </a:r>
            <a:r>
              <a:rPr lang="en-US" dirty="0"/>
              <a:t>. This string will not be added to </a:t>
            </a:r>
            <a:r>
              <a:rPr lang="en-US" b="1" dirty="0"/>
              <a:t>String constant pool.</a:t>
            </a:r>
          </a:p>
          <a:p>
            <a:pPr fontAlgn="base"/>
            <a:r>
              <a:rPr lang="en-US" b="1" dirty="0"/>
              <a:t>For example: </a:t>
            </a:r>
            <a:endParaRPr lang="en-US" dirty="0"/>
          </a:p>
          <a:p>
            <a:pPr fontAlgn="base"/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new String(“Bhushan");</a:t>
            </a:r>
          </a:p>
          <a:p>
            <a:pPr fontAlgn="base"/>
            <a:r>
              <a:rPr lang="en-US" dirty="0"/>
              <a:t>If you want to store this string in the constant pool then you will need to “</a:t>
            </a:r>
            <a:r>
              <a:rPr lang="en-US" b="1" dirty="0"/>
              <a:t>intern</a:t>
            </a:r>
            <a:r>
              <a:rPr lang="en-US" dirty="0"/>
              <a:t>” it.</a:t>
            </a:r>
          </a:p>
          <a:p>
            <a:pPr fontAlgn="base"/>
            <a:r>
              <a:rPr lang="en-US" b="1" dirty="0"/>
              <a:t>For example:</a:t>
            </a:r>
            <a:endParaRPr lang="en-US" dirty="0"/>
          </a:p>
          <a:p>
            <a:r>
              <a:rPr lang="en-US" b="1" dirty="0"/>
              <a:t>String </a:t>
            </a:r>
            <a:r>
              <a:rPr lang="en-US" b="1" dirty="0" err="1"/>
              <a:t>internedString</a:t>
            </a:r>
            <a:r>
              <a:rPr lang="en-US" b="1" dirty="0"/>
              <a:t> = </a:t>
            </a:r>
            <a:r>
              <a:rPr lang="en-US" b="1" dirty="0" err="1"/>
              <a:t>str.intern</a:t>
            </a:r>
            <a:r>
              <a:rPr lang="en-US" b="1" dirty="0"/>
              <a:t>(); </a:t>
            </a:r>
            <a:r>
              <a:rPr lang="en-US" dirty="0"/>
              <a:t>// this will add the string to string constant pool.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4800" y="5524500"/>
            <a:ext cx="609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D6</a:t>
            </a:r>
          </a:p>
        </p:txBody>
      </p:sp>
    </p:spTree>
    <p:extLst>
      <p:ext uri="{BB962C8B-B14F-4D97-AF65-F5344CB8AC3E}">
        <p14:creationId xmlns:p14="http://schemas.microsoft.com/office/powerpoint/2010/main" val="158143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09800"/>
            <a:ext cx="8610600" cy="441960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String Operation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fontAlgn="base"/>
            <a:r>
              <a:rPr lang="en-US" dirty="0" err="1">
                <a:hlinkClick r:id="rId2"/>
              </a:rPr>
              <a:t>charAt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pPr fontAlgn="base"/>
            <a:r>
              <a:rPr lang="en-US" dirty="0" err="1">
                <a:hlinkClick r:id="rId3"/>
              </a:rPr>
              <a:t>equalsIgnoreCase</a:t>
            </a:r>
            <a:r>
              <a:rPr lang="en-US" dirty="0">
                <a:hlinkClick r:id="rId3"/>
              </a:rPr>
              <a:t>()</a:t>
            </a:r>
            <a:endParaRPr lang="en-US" dirty="0"/>
          </a:p>
          <a:p>
            <a:pPr fontAlgn="base"/>
            <a:r>
              <a:rPr lang="en-US" dirty="0" err="1">
                <a:hlinkClick r:id="rId4"/>
              </a:rPr>
              <a:t>concat</a:t>
            </a:r>
            <a:r>
              <a:rPr lang="en-US" dirty="0">
                <a:hlinkClick r:id="rId4"/>
              </a:rPr>
              <a:t>()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contains()</a:t>
            </a:r>
            <a:endParaRPr lang="en-US" dirty="0"/>
          </a:p>
          <a:p>
            <a:pPr fontAlgn="base"/>
            <a:r>
              <a:rPr lang="en-US" dirty="0" err="1">
                <a:hlinkClick r:id="rId6"/>
              </a:rPr>
              <a:t>endsWith</a:t>
            </a:r>
            <a:r>
              <a:rPr lang="en-US" dirty="0">
                <a:hlinkClick r:id="rId6"/>
              </a:rPr>
              <a:t>()</a:t>
            </a:r>
            <a:endParaRPr lang="en-US" dirty="0"/>
          </a:p>
          <a:p>
            <a:pPr fontAlgn="base"/>
            <a:r>
              <a:rPr lang="en-US" dirty="0">
                <a:hlinkClick r:id="rId7"/>
              </a:rPr>
              <a:t>equals()</a:t>
            </a:r>
            <a:endParaRPr lang="en-US" dirty="0"/>
          </a:p>
          <a:p>
            <a:pPr fontAlgn="base"/>
            <a:r>
              <a:rPr lang="en-US" dirty="0">
                <a:hlinkClick r:id="rId8"/>
              </a:rPr>
              <a:t>length()</a:t>
            </a:r>
            <a:endParaRPr lang="en-US" dirty="0"/>
          </a:p>
          <a:p>
            <a:pPr fontAlgn="base"/>
            <a:r>
              <a:rPr lang="en-US" dirty="0">
                <a:hlinkClick r:id="rId9"/>
              </a:rPr>
              <a:t>trim()</a:t>
            </a:r>
            <a:endParaRPr lang="en-US" dirty="0"/>
          </a:p>
          <a:p>
            <a:pPr fontAlgn="base"/>
            <a:r>
              <a:rPr lang="en-US" dirty="0" err="1">
                <a:hlinkClick r:id="rId10"/>
              </a:rPr>
              <a:t>toUpperCase</a:t>
            </a:r>
            <a:r>
              <a:rPr lang="en-US" dirty="0">
                <a:hlinkClick r:id="rId10"/>
              </a:rPr>
              <a:t>()</a:t>
            </a:r>
            <a:endParaRPr lang="en-US" dirty="0"/>
          </a:p>
          <a:p>
            <a:pPr fontAlgn="base"/>
            <a:r>
              <a:rPr lang="en-US" dirty="0" err="1">
                <a:hlinkClick r:id="rId11"/>
              </a:rPr>
              <a:t>toLowerCase</a:t>
            </a:r>
            <a:r>
              <a:rPr lang="en-US" dirty="0">
                <a:hlinkClick r:id="rId11"/>
              </a:rPr>
              <a:t>()</a:t>
            </a:r>
            <a:endParaRPr lang="en-US" dirty="0"/>
          </a:p>
          <a:p>
            <a:pPr fontAlgn="base"/>
            <a:r>
              <a:rPr lang="en-US" dirty="0" err="1">
                <a:hlinkClick r:id="rId12"/>
              </a:rPr>
              <a:t>startsWith</a:t>
            </a:r>
            <a:r>
              <a:rPr lang="en-US" dirty="0">
                <a:hlinkClick r:id="rId12"/>
              </a:rPr>
              <a:t>()</a:t>
            </a:r>
            <a:endParaRPr lang="en-US" dirty="0"/>
          </a:p>
          <a:p>
            <a:pPr fontAlgn="base"/>
            <a:r>
              <a:rPr lang="en-US" dirty="0"/>
              <a:t>substring()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2286000"/>
            <a:ext cx="10668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D7</a:t>
            </a:r>
          </a:p>
        </p:txBody>
      </p:sp>
    </p:spTree>
    <p:extLst>
      <p:ext uri="{BB962C8B-B14F-4D97-AF65-F5344CB8AC3E}">
        <p14:creationId xmlns:p14="http://schemas.microsoft.com/office/powerpoint/2010/main" val="376593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StringBuffer Class</a:t>
            </a:r>
          </a:p>
          <a:p>
            <a:pPr lvl="1"/>
            <a:r>
              <a:rPr lang="en-US" dirty="0"/>
              <a:t>Java StringBuffer class is used to create </a:t>
            </a:r>
            <a:r>
              <a:rPr lang="en-US" b="1" dirty="0"/>
              <a:t>mutable</a:t>
            </a:r>
            <a:r>
              <a:rPr lang="en-US" dirty="0"/>
              <a:t> (modifiable) String objects. The StringBuffer class in Java is the same as String class except it is mutable i.e. it can be changed.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Buffer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9600" y="4419600"/>
            <a:ext cx="10668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D9</a:t>
            </a:r>
          </a:p>
        </p:txBody>
      </p:sp>
    </p:spTree>
    <p:extLst>
      <p:ext uri="{BB962C8B-B14F-4D97-AF65-F5344CB8AC3E}">
        <p14:creationId xmlns:p14="http://schemas.microsoft.com/office/powerpoint/2010/main" val="792548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361</TotalTime>
  <Words>349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Candara</vt:lpstr>
      <vt:lpstr>Symbol</vt:lpstr>
      <vt:lpstr>Wingdings</vt:lpstr>
      <vt:lpstr>Waveform</vt:lpstr>
      <vt:lpstr>Day 4</vt:lpstr>
      <vt:lpstr>Objectives</vt:lpstr>
      <vt:lpstr>Exception Handling</vt:lpstr>
      <vt:lpstr>Strings</vt:lpstr>
      <vt:lpstr>Strings</vt:lpstr>
      <vt:lpstr>Strings</vt:lpstr>
      <vt:lpstr>String Buffer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</dc:title>
  <dc:creator>Bhushan Paradkar</dc:creator>
  <cp:lastModifiedBy>Bhushan Paradkar</cp:lastModifiedBy>
  <cp:revision>53</cp:revision>
  <dcterms:created xsi:type="dcterms:W3CDTF">2006-08-16T00:00:00Z</dcterms:created>
  <dcterms:modified xsi:type="dcterms:W3CDTF">2022-01-05T17:59:00Z</dcterms:modified>
</cp:coreProperties>
</file>