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B1F6E4B7-9E0F-4DEA-B244-D40FFAC49AA5}"/>
    <pc:docChg chg="delSld modSld">
      <pc:chgData name="Bhushan Paradkar" userId="34e5527b-0322-46c9-85e8-191e72d03a67" providerId="ADAL" clId="{B1F6E4B7-9E0F-4DEA-B244-D40FFAC49AA5}" dt="2022-01-05T10:48:46.233" v="6" actId="2696"/>
      <pc:docMkLst>
        <pc:docMk/>
      </pc:docMkLst>
      <pc:sldChg chg="modSp">
        <pc:chgData name="Bhushan Paradkar" userId="34e5527b-0322-46c9-85e8-191e72d03a67" providerId="ADAL" clId="{B1F6E4B7-9E0F-4DEA-B244-D40FFAC49AA5}" dt="2022-01-05T08:53:01.798" v="1" actId="20577"/>
        <pc:sldMkLst>
          <pc:docMk/>
          <pc:sldMk cId="2737657897" sldId="256"/>
        </pc:sldMkLst>
        <pc:spChg chg="mod">
          <ac:chgData name="Bhushan Paradkar" userId="34e5527b-0322-46c9-85e8-191e72d03a67" providerId="ADAL" clId="{B1F6E4B7-9E0F-4DEA-B244-D40FFAC49AA5}" dt="2022-01-05T08:53:01.798" v="1" actId="20577"/>
          <ac:spMkLst>
            <pc:docMk/>
            <pc:sldMk cId="2737657897" sldId="256"/>
            <ac:spMk id="3" creationId="{00000000-0000-0000-0000-000000000000}"/>
          </ac:spMkLst>
        </pc:spChg>
      </pc:sldChg>
      <pc:sldChg chg="del">
        <pc:chgData name="Bhushan Paradkar" userId="34e5527b-0322-46c9-85e8-191e72d03a67" providerId="ADAL" clId="{B1F6E4B7-9E0F-4DEA-B244-D40FFAC49AA5}" dt="2022-01-05T10:48:46.193" v="2" actId="2696"/>
        <pc:sldMkLst>
          <pc:docMk/>
          <pc:sldMk cId="386854750" sldId="270"/>
        </pc:sldMkLst>
      </pc:sldChg>
      <pc:sldChg chg="del">
        <pc:chgData name="Bhushan Paradkar" userId="34e5527b-0322-46c9-85e8-191e72d03a67" providerId="ADAL" clId="{B1F6E4B7-9E0F-4DEA-B244-D40FFAC49AA5}" dt="2022-01-05T10:48:46.210" v="3" actId="2696"/>
        <pc:sldMkLst>
          <pc:docMk/>
          <pc:sldMk cId="3079571609" sldId="271"/>
        </pc:sldMkLst>
      </pc:sldChg>
      <pc:sldChg chg="del">
        <pc:chgData name="Bhushan Paradkar" userId="34e5527b-0322-46c9-85e8-191e72d03a67" providerId="ADAL" clId="{B1F6E4B7-9E0F-4DEA-B244-D40FFAC49AA5}" dt="2022-01-05T10:48:46.220" v="4" actId="2696"/>
        <pc:sldMkLst>
          <pc:docMk/>
          <pc:sldMk cId="1581434429" sldId="272"/>
        </pc:sldMkLst>
      </pc:sldChg>
      <pc:sldChg chg="del">
        <pc:chgData name="Bhushan Paradkar" userId="34e5527b-0322-46c9-85e8-191e72d03a67" providerId="ADAL" clId="{B1F6E4B7-9E0F-4DEA-B244-D40FFAC49AA5}" dt="2022-01-05T10:48:46.226" v="5" actId="2696"/>
        <pc:sldMkLst>
          <pc:docMk/>
          <pc:sldMk cId="3765930749" sldId="274"/>
        </pc:sldMkLst>
      </pc:sldChg>
      <pc:sldChg chg="del">
        <pc:chgData name="Bhushan Paradkar" userId="34e5527b-0322-46c9-85e8-191e72d03a67" providerId="ADAL" clId="{B1F6E4B7-9E0F-4DEA-B244-D40FFAC49AA5}" dt="2022-01-05T10:48:46.233" v="6" actId="2696"/>
        <pc:sldMkLst>
          <pc:docMk/>
          <pc:sldMk cId="79254866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5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block is always follows by </a:t>
            </a:r>
            <a:r>
              <a:rPr lang="en-US" b="1" dirty="0"/>
              <a:t>catch</a:t>
            </a:r>
            <a:r>
              <a:rPr lang="en-US" dirty="0"/>
              <a:t> or </a:t>
            </a:r>
            <a:r>
              <a:rPr lang="en-US" b="1" dirty="0"/>
              <a:t>finally</a:t>
            </a:r>
          </a:p>
          <a:p>
            <a:r>
              <a:rPr lang="en-US" b="1" dirty="0"/>
              <a:t>try catch syntax</a:t>
            </a:r>
          </a:p>
          <a:p>
            <a:pPr lvl="2"/>
            <a:r>
              <a:rPr lang="en-US" b="1" dirty="0"/>
              <a:t>try</a:t>
            </a:r>
            <a:r>
              <a:rPr lang="en-US" dirty="0"/>
              <a:t>{    </a:t>
            </a:r>
          </a:p>
          <a:p>
            <a:pPr lvl="2"/>
            <a:r>
              <a:rPr lang="en-US" dirty="0"/>
              <a:t>//code that may throw an exception    </a:t>
            </a:r>
          </a:p>
          <a:p>
            <a:pPr lvl="2"/>
            <a:r>
              <a:rPr lang="en-US" dirty="0"/>
              <a:t>}</a:t>
            </a:r>
            <a:r>
              <a:rPr lang="en-US" b="1" dirty="0"/>
              <a:t>catch</a:t>
            </a:r>
            <a:r>
              <a:rPr lang="en-US" dirty="0"/>
              <a:t>(</a:t>
            </a:r>
            <a:r>
              <a:rPr lang="en-US" dirty="0" err="1"/>
              <a:t>Exception_class_Name</a:t>
            </a:r>
            <a:r>
              <a:rPr lang="en-US" dirty="0"/>
              <a:t> ref){}   </a:t>
            </a:r>
          </a:p>
          <a:p>
            <a:pPr marL="290513" lvl="1" indent="-290513"/>
            <a:r>
              <a:rPr lang="en-US" b="1" dirty="0"/>
              <a:t>Syntax of try-finally block</a:t>
            </a:r>
          </a:p>
          <a:p>
            <a:pPr lvl="2"/>
            <a:r>
              <a:rPr lang="en-US" b="1" dirty="0"/>
              <a:t>try</a:t>
            </a:r>
            <a:r>
              <a:rPr lang="en-US" dirty="0"/>
              <a:t>{    </a:t>
            </a:r>
          </a:p>
          <a:p>
            <a:pPr lvl="2"/>
            <a:r>
              <a:rPr lang="en-US" dirty="0"/>
              <a:t>//code that may throw an exception    </a:t>
            </a:r>
          </a:p>
          <a:p>
            <a:pPr lvl="2"/>
            <a:r>
              <a:rPr lang="en-US" dirty="0"/>
              <a:t>}</a:t>
            </a:r>
            <a:r>
              <a:rPr lang="en-US" b="1" dirty="0"/>
              <a:t>finally</a:t>
            </a:r>
            <a:r>
              <a:rPr lang="en-US" dirty="0"/>
              <a:t>{}    </a:t>
            </a:r>
          </a:p>
          <a:p>
            <a:pPr lvl="1" indent="-576263"/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30432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37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 try catch </a:t>
            </a:r>
          </a:p>
          <a:p>
            <a:endParaRPr lang="en-US" dirty="0"/>
          </a:p>
          <a:p>
            <a:r>
              <a:rPr lang="en-US" b="1" dirty="0"/>
              <a:t>Java Multi-catch block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If we won’t sure about specific exception or it may possible that there maybe we need to handle exception with multiple condition we can use multiple catch block</a:t>
            </a:r>
          </a:p>
          <a:p>
            <a:endParaRPr lang="en-US" dirty="0"/>
          </a:p>
          <a:p>
            <a:r>
              <a:rPr lang="en-US" dirty="0"/>
              <a:t>try-final -</a:t>
            </a:r>
            <a:r>
              <a:rPr lang="en-US" b="1" dirty="0"/>
              <a:t>Java finally block</a:t>
            </a:r>
            <a:r>
              <a:rPr lang="en-US" dirty="0"/>
              <a:t> is a block used to execute important code such as closing the connection,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2743200"/>
            <a:ext cx="609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4724400"/>
            <a:ext cx="609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7200" y="5170714"/>
            <a:ext cx="609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310083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Throws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Java throws keyword</a:t>
            </a:r>
            <a:r>
              <a:rPr lang="en-US" dirty="0"/>
              <a:t> is used to declare an exception. It gives an information to the programmer that there may occur an exception. </a:t>
            </a:r>
          </a:p>
          <a:p>
            <a:r>
              <a:rPr lang="en-US" dirty="0"/>
              <a:t>Syntax of Java throws</a:t>
            </a:r>
          </a:p>
          <a:p>
            <a:pPr marL="627063" lvl="2" indent="0">
              <a:buNone/>
            </a:pPr>
            <a:r>
              <a:rPr lang="en-US" dirty="0" err="1"/>
              <a:t>return_type</a:t>
            </a:r>
            <a:r>
              <a:rPr lang="en-US" dirty="0"/>
              <a:t> </a:t>
            </a:r>
            <a:r>
              <a:rPr lang="en-US" dirty="0" err="1"/>
              <a:t>method_name</a:t>
            </a:r>
            <a:r>
              <a:rPr lang="en-US" dirty="0"/>
              <a:t>() 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exception_class_name</a:t>
            </a:r>
            <a:r>
              <a:rPr lang="en-US" dirty="0"/>
              <a:t>{  //method code  </a:t>
            </a:r>
          </a:p>
          <a:p>
            <a:pPr marL="627063" lvl="2" indent="0">
              <a:buNone/>
            </a:pPr>
            <a:r>
              <a:rPr lang="en-US" dirty="0"/>
              <a:t>}  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5170714"/>
            <a:ext cx="609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32802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057400"/>
            <a:ext cx="7408333" cy="44497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Exceptions Handling </a:t>
            </a:r>
            <a:r>
              <a:rPr lang="en-US" dirty="0"/>
              <a:t>- </a:t>
            </a:r>
          </a:p>
          <a:p>
            <a:pPr lvl="2"/>
            <a:r>
              <a:rPr lang="en-US" sz="2800" dirty="0"/>
              <a:t>try, catch, finally, throw, throws </a:t>
            </a:r>
          </a:p>
          <a:p>
            <a:pPr lvl="2"/>
            <a:r>
              <a:rPr lang="en-US" sz="2800" dirty="0"/>
              <a:t>Custom Exceptions,</a:t>
            </a:r>
          </a:p>
          <a:p>
            <a:pPr lvl="2"/>
            <a:r>
              <a:rPr lang="en-US" sz="2800" dirty="0"/>
              <a:t>Pre Defined Exceptions, </a:t>
            </a:r>
          </a:p>
          <a:p>
            <a:pPr lvl="2"/>
            <a:r>
              <a:rPr lang="en-US" sz="2800" dirty="0"/>
              <a:t>User Defined Exception</a:t>
            </a:r>
          </a:p>
          <a:p>
            <a:pPr marL="290513" lvl="2" indent="-231775"/>
            <a:r>
              <a:rPr lang="en-US" sz="2400" dirty="0"/>
              <a:t>String-</a:t>
            </a:r>
          </a:p>
          <a:p>
            <a:pPr marL="897890" lvl="4" indent="-231775"/>
            <a:r>
              <a:rPr lang="en-US" sz="2900" dirty="0"/>
              <a:t>Immutable Strings</a:t>
            </a:r>
          </a:p>
          <a:p>
            <a:pPr marL="897890" lvl="4" indent="-231775"/>
            <a:r>
              <a:rPr lang="en-US" sz="2900" dirty="0"/>
              <a:t> Comparing Strings</a:t>
            </a:r>
          </a:p>
          <a:p>
            <a:pPr marL="897890" lvl="4" indent="-231775"/>
            <a:r>
              <a:rPr lang="en-US" sz="2900" dirty="0"/>
              <a:t> Concatenation Strings</a:t>
            </a:r>
          </a:p>
          <a:p>
            <a:pPr marL="897890" lvl="4" indent="-231775"/>
            <a:r>
              <a:rPr lang="en-US" sz="2900" dirty="0"/>
              <a:t>Splitting strings</a:t>
            </a:r>
          </a:p>
          <a:p>
            <a:pPr marL="897890" lvl="4" indent="-231775"/>
            <a:r>
              <a:rPr lang="en-US" sz="2900" dirty="0"/>
              <a:t>String Buffer</a:t>
            </a:r>
          </a:p>
          <a:p>
            <a:pPr marL="897890" lvl="4" indent="-231775"/>
            <a:r>
              <a:rPr lang="en-US" sz="2900" dirty="0"/>
              <a:t> String Tokenizer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503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46892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6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81231"/>
            <a:ext cx="6248400" cy="399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7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0267" y="2057400"/>
            <a:ext cx="7408333" cy="3450696"/>
          </a:xfrm>
        </p:spPr>
        <p:txBody>
          <a:bodyPr/>
          <a:lstStyle/>
          <a:p>
            <a:r>
              <a:rPr lang="en-US" dirty="0"/>
              <a:t>Types of Java Exceptions</a:t>
            </a:r>
          </a:p>
          <a:p>
            <a:r>
              <a:rPr lang="en-US" dirty="0"/>
              <a:t>There are mainly two types of exceptions: checked and unchecked. An error is considered as the unchecked exception. However, according to Oracle, there are three types of exceptions namely: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Checked Exception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Unchecked Exception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Error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71" y="4038600"/>
            <a:ext cx="318545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8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0267" y="2057400"/>
            <a:ext cx="7408333" cy="3450696"/>
          </a:xfrm>
        </p:spPr>
        <p:txBody>
          <a:bodyPr/>
          <a:lstStyle/>
          <a:p>
            <a:r>
              <a:rPr lang="en-US" dirty="0"/>
              <a:t>Types of Java Exceptions</a:t>
            </a:r>
          </a:p>
          <a:p>
            <a:r>
              <a:rPr lang="en-US" dirty="0"/>
              <a:t>There are mainly two types of exceptions: checked and unchecked. An error is considered as the unchecked exception. However, according to Oracle, there are three types of exceptions namely: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Checked Exception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Unchecked Exception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Error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83810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828800"/>
            <a:ext cx="8382000" cy="4876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Difference between Checked and Unchecked Exceptions</a:t>
            </a:r>
          </a:p>
          <a:p>
            <a:pPr marL="342900" lvl="1" indent="-342900"/>
            <a:r>
              <a:rPr lang="en-US" b="1" dirty="0">
                <a:solidFill>
                  <a:schemeClr val="tx1"/>
                </a:solidFill>
              </a:rPr>
              <a:t>Checked Exception</a:t>
            </a:r>
          </a:p>
          <a:p>
            <a:pPr lvl="1"/>
            <a:r>
              <a:rPr lang="en-US" dirty="0"/>
              <a:t>The classes that directly inherit the Throwable class except </a:t>
            </a:r>
            <a:r>
              <a:rPr lang="en-US" b="1" dirty="0" err="1"/>
              <a:t>RuntimeException</a:t>
            </a:r>
            <a:r>
              <a:rPr lang="en-US" dirty="0"/>
              <a:t> and Error are known as checked exceptions. For example, </a:t>
            </a:r>
            <a:r>
              <a:rPr lang="en-US" b="1" dirty="0" err="1"/>
              <a:t>IOException</a:t>
            </a:r>
            <a:r>
              <a:rPr lang="en-US" dirty="0"/>
              <a:t>, </a:t>
            </a:r>
            <a:r>
              <a:rPr lang="en-US" b="1" dirty="0" err="1"/>
              <a:t>SQLException</a:t>
            </a:r>
            <a:r>
              <a:rPr lang="en-US" dirty="0"/>
              <a:t>, etc. Checked exceptions are checked at compile-time.</a:t>
            </a:r>
          </a:p>
          <a:p>
            <a:r>
              <a:rPr lang="en-US" b="1" dirty="0">
                <a:solidFill>
                  <a:schemeClr val="tx1"/>
                </a:solidFill>
              </a:rPr>
              <a:t>Unchecked Exception</a:t>
            </a:r>
          </a:p>
          <a:p>
            <a:pPr lvl="1"/>
            <a:r>
              <a:rPr lang="en-US" dirty="0"/>
              <a:t>The classes that inherit the </a:t>
            </a:r>
            <a:r>
              <a:rPr lang="en-US" dirty="0" err="1"/>
              <a:t>RuntimeException</a:t>
            </a:r>
            <a:r>
              <a:rPr lang="en-US" dirty="0"/>
              <a:t> are known as unchecked exceptions. For example, </a:t>
            </a:r>
            <a:r>
              <a:rPr lang="en-US" b="1" dirty="0" err="1"/>
              <a:t>ArithmeticException</a:t>
            </a:r>
            <a:r>
              <a:rPr lang="en-US" dirty="0"/>
              <a:t>, </a:t>
            </a:r>
            <a:r>
              <a:rPr lang="en-US" b="1" dirty="0" err="1"/>
              <a:t>NullPointerException</a:t>
            </a:r>
            <a:r>
              <a:rPr lang="en-US" dirty="0"/>
              <a:t>, </a:t>
            </a:r>
            <a:r>
              <a:rPr lang="en-US" b="1" dirty="0" err="1"/>
              <a:t>ArrayIndexOutOfBoundsException</a:t>
            </a:r>
            <a:r>
              <a:rPr lang="en-US" dirty="0"/>
              <a:t>, etc. Unchecked exceptions are not checked at compile-time, but they are checked at runtime.</a:t>
            </a:r>
          </a:p>
          <a:p>
            <a:r>
              <a:rPr lang="en-US" b="1" dirty="0">
                <a:solidFill>
                  <a:schemeClr val="tx1"/>
                </a:solidFill>
              </a:rPr>
              <a:t>Error</a:t>
            </a:r>
          </a:p>
          <a:p>
            <a:pPr lvl="1"/>
            <a:r>
              <a:rPr lang="en-US" dirty="0"/>
              <a:t>Error is irrecoverable. Some example of errors are </a:t>
            </a:r>
            <a:r>
              <a:rPr lang="en-US" b="1" dirty="0" err="1"/>
              <a:t>OutOfMemoryError</a:t>
            </a:r>
            <a:r>
              <a:rPr lang="en-US" dirty="0"/>
              <a:t>, </a:t>
            </a:r>
            <a:r>
              <a:rPr lang="en-US" b="1" dirty="0" err="1"/>
              <a:t>VirtualMachineError</a:t>
            </a:r>
            <a:r>
              <a:rPr lang="en-US" dirty="0"/>
              <a:t>, </a:t>
            </a:r>
            <a:r>
              <a:rPr lang="en-US" b="1" dirty="0" err="1"/>
              <a:t>AssertionError</a:t>
            </a:r>
            <a:r>
              <a:rPr lang="en-US" dirty="0"/>
              <a:t>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8833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2514600"/>
            <a:ext cx="7848600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19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43685"/>
              </p:ext>
            </p:extLst>
          </p:nvPr>
        </p:nvGraphicFramePr>
        <p:xfrm>
          <a:off x="228600" y="2667000"/>
          <a:ext cx="8610601" cy="392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 for Exceptional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"try" keyword is used to specify a block where we should place an exception code.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"catch" block is used to handle the exception.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"finally" block is used to execute the necessary code of the program. It is executed whether an exception is handled or not.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"throw" keyword is used to throw an exception.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"throws" keyword is used to declare exceptions. It specifies that there may occur an exception in the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80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419</TotalTime>
  <Words>558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Candara</vt:lpstr>
      <vt:lpstr>Symbol</vt:lpstr>
      <vt:lpstr>Wingdings</vt:lpstr>
      <vt:lpstr>Waveform</vt:lpstr>
      <vt:lpstr>Day 3</vt:lpstr>
      <vt:lpstr>Objectives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</dc:title>
  <dc:creator>Bhushan Paradkar</dc:creator>
  <cp:lastModifiedBy>Bhushan Paradkar</cp:lastModifiedBy>
  <cp:revision>53</cp:revision>
  <dcterms:created xsi:type="dcterms:W3CDTF">2006-08-16T00:00:00Z</dcterms:created>
  <dcterms:modified xsi:type="dcterms:W3CDTF">2022-01-05T10:48:51Z</dcterms:modified>
</cp:coreProperties>
</file>