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78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Paradkar" userId="34e5527b-0322-46c9-85e8-191e72d03a67" providerId="ADAL" clId="{BEE8281E-90D2-4629-A60E-315C3F634EE8}"/>
    <pc:docChg chg="custSel modMainMaster">
      <pc:chgData name="Bhushan Paradkar" userId="34e5527b-0322-46c9-85e8-191e72d03a67" providerId="ADAL" clId="{BEE8281E-90D2-4629-A60E-315C3F634EE8}" dt="2022-11-02T18:29:59.916" v="89" actId="20577"/>
      <pc:docMkLst>
        <pc:docMk/>
      </pc:docMkLst>
      <pc:sldMasterChg chg="delSldLayout modSldLayout">
        <pc:chgData name="Bhushan Paradkar" userId="34e5527b-0322-46c9-85e8-191e72d03a67" providerId="ADAL" clId="{BEE8281E-90D2-4629-A60E-315C3F634EE8}" dt="2022-11-02T18:29:59.916" v="89" actId="20577"/>
        <pc:sldMasterMkLst>
          <pc:docMk/>
          <pc:sldMasterMk cId="1006300500" sldId="2147483660"/>
        </pc:sldMasterMkLst>
        <pc:sldLayoutChg chg="addSp delSp modSp">
          <pc:chgData name="Bhushan Paradkar" userId="34e5527b-0322-46c9-85e8-191e72d03a67" providerId="ADAL" clId="{BEE8281E-90D2-4629-A60E-315C3F634EE8}" dt="2022-11-02T18:29:59.916" v="89" actId="20577"/>
          <pc:sldLayoutMkLst>
            <pc:docMk/>
            <pc:sldMasterMk cId="1006300500" sldId="2147483660"/>
            <pc:sldLayoutMk cId="1232800229" sldId="2147483661"/>
          </pc:sldLayoutMkLst>
          <pc:spChg chg="mod">
            <ac:chgData name="Bhushan Paradkar" userId="34e5527b-0322-46c9-85e8-191e72d03a67" providerId="ADAL" clId="{BEE8281E-90D2-4629-A60E-315C3F634EE8}" dt="2022-11-02T18:27:26.365" v="9" actId="20577"/>
            <ac:spMkLst>
              <pc:docMk/>
              <pc:sldMasterMk cId="1006300500" sldId="2147483660"/>
              <pc:sldLayoutMk cId="1232800229" sldId="2147483661"/>
              <ac:spMk id="5" creationId="{00000000-0000-0000-0000-000000000000}"/>
            </ac:spMkLst>
          </pc:spChg>
          <pc:spChg chg="add del">
            <ac:chgData name="Bhushan Paradkar" userId="34e5527b-0322-46c9-85e8-191e72d03a67" providerId="ADAL" clId="{BEE8281E-90D2-4629-A60E-315C3F634EE8}" dt="2022-11-02T18:29:48.157" v="32" actId="11529"/>
            <ac:spMkLst>
              <pc:docMk/>
              <pc:sldMasterMk cId="1006300500" sldId="2147483660"/>
              <pc:sldLayoutMk cId="1232800229" sldId="2147483661"/>
              <ac:spMk id="7" creationId="{30133B62-D37B-47EA-972A-28A422955068}"/>
            </ac:spMkLst>
          </pc:spChg>
          <pc:spChg chg="add mod">
            <ac:chgData name="Bhushan Paradkar" userId="34e5527b-0322-46c9-85e8-191e72d03a67" providerId="ADAL" clId="{BEE8281E-90D2-4629-A60E-315C3F634EE8}" dt="2022-11-02T18:29:59.916" v="89" actId="20577"/>
            <ac:spMkLst>
              <pc:docMk/>
              <pc:sldMasterMk cId="1006300500" sldId="2147483660"/>
              <pc:sldLayoutMk cId="1232800229" sldId="2147483661"/>
              <ac:spMk id="8" creationId="{6C3B165F-1592-4F13-B907-82D4AF6F49AC}"/>
            </ac:spMkLst>
          </pc:spChg>
        </pc:sldLayoutChg>
        <pc:sldLayoutChg chg="modSp">
          <pc:chgData name="Bhushan Paradkar" userId="34e5527b-0322-46c9-85e8-191e72d03a67" providerId="ADAL" clId="{BEE8281E-90D2-4629-A60E-315C3F634EE8}" dt="2022-11-02T18:27:47.905" v="19" actId="20577"/>
          <pc:sldLayoutMkLst>
            <pc:docMk/>
            <pc:sldMasterMk cId="1006300500" sldId="2147483660"/>
            <pc:sldLayoutMk cId="1975172745" sldId="2147483663"/>
          </pc:sldLayoutMkLst>
          <pc:spChg chg="mod">
            <ac:chgData name="Bhushan Paradkar" userId="34e5527b-0322-46c9-85e8-191e72d03a67" providerId="ADAL" clId="{BEE8281E-90D2-4629-A60E-315C3F634EE8}" dt="2022-11-02T18:27:47.905" v="19" actId="20577"/>
            <ac:spMkLst>
              <pc:docMk/>
              <pc:sldMasterMk cId="1006300500" sldId="2147483660"/>
              <pc:sldLayoutMk cId="1975172745" sldId="2147483663"/>
              <ac:spMk id="5" creationId="{00000000-0000-0000-0000-000000000000}"/>
            </ac:spMkLst>
          </pc:spChg>
        </pc:sldLayoutChg>
        <pc:sldLayoutChg chg="modSp">
          <pc:chgData name="Bhushan Paradkar" userId="34e5527b-0322-46c9-85e8-191e72d03a67" providerId="ADAL" clId="{BEE8281E-90D2-4629-A60E-315C3F634EE8}" dt="2022-11-02T18:27:54.982" v="29" actId="20577"/>
          <pc:sldLayoutMkLst>
            <pc:docMk/>
            <pc:sldMasterMk cId="1006300500" sldId="2147483660"/>
            <pc:sldLayoutMk cId="2519705518" sldId="2147483664"/>
          </pc:sldLayoutMkLst>
          <pc:spChg chg="mod">
            <ac:chgData name="Bhushan Paradkar" userId="34e5527b-0322-46c9-85e8-191e72d03a67" providerId="ADAL" clId="{BEE8281E-90D2-4629-A60E-315C3F634EE8}" dt="2022-11-02T18:27:54.982" v="29" actId="20577"/>
            <ac:spMkLst>
              <pc:docMk/>
              <pc:sldMasterMk cId="1006300500" sldId="2147483660"/>
              <pc:sldLayoutMk cId="2519705518" sldId="2147483664"/>
              <ac:spMk id="6" creationId="{00000000-0000-0000-0000-000000000000}"/>
            </ac:spMkLst>
          </pc:spChg>
        </pc:sldLayoutChg>
        <pc:sldLayoutChg chg="del">
          <pc:chgData name="Bhushan Paradkar" userId="34e5527b-0322-46c9-85e8-191e72d03a67" providerId="ADAL" clId="{BEE8281E-90D2-4629-A60E-315C3F634EE8}" dt="2022-11-02T18:29:12.813" v="31" actId="2696"/>
          <pc:sldLayoutMkLst>
            <pc:docMk/>
            <pc:sldMasterMk cId="1006300500" sldId="2147483660"/>
            <pc:sldLayoutMk cId="579860156" sldId="2147483690"/>
          </pc:sldLayoutMkLst>
        </pc:sldLayoutChg>
      </pc:sldMasterChg>
      <pc:sldMasterChg chg="addSp modSp">
        <pc:chgData name="Bhushan Paradkar" userId="34e5527b-0322-46c9-85e8-191e72d03a67" providerId="ADAL" clId="{BEE8281E-90D2-4629-A60E-315C3F634EE8}" dt="2022-11-02T18:28:36.402" v="30"/>
        <pc:sldMasterMkLst>
          <pc:docMk/>
          <pc:sldMasterMk cId="660954331" sldId="2147483678"/>
        </pc:sldMasterMkLst>
        <pc:spChg chg="add mod">
          <ac:chgData name="Bhushan Paradkar" userId="34e5527b-0322-46c9-85e8-191e72d03a67" providerId="ADAL" clId="{BEE8281E-90D2-4629-A60E-315C3F634EE8}" dt="2022-11-02T18:28:36.402" v="30"/>
          <ac:spMkLst>
            <pc:docMk/>
            <pc:sldMasterMk cId="660954331" sldId="2147483678"/>
            <ac:spMk id="2" creationId="{DF0F2C3A-5C7B-44B3-BDF2-5E404920FFB3}"/>
          </ac:spMkLst>
        </pc:spChg>
        <pc:spChg chg="add mod">
          <ac:chgData name="Bhushan Paradkar" userId="34e5527b-0322-46c9-85e8-191e72d03a67" providerId="ADAL" clId="{BEE8281E-90D2-4629-A60E-315C3F634EE8}" dt="2022-11-02T18:28:36.402" v="30"/>
          <ac:spMkLst>
            <pc:docMk/>
            <pc:sldMasterMk cId="660954331" sldId="2147483678"/>
            <ac:spMk id="3" creationId="{7CBFA488-3522-4C10-92EB-388741A75DBE}"/>
          </ac:spMkLst>
        </pc:spChg>
        <pc:spChg chg="add mod">
          <ac:chgData name="Bhushan Paradkar" userId="34e5527b-0322-46c9-85e8-191e72d03a67" providerId="ADAL" clId="{BEE8281E-90D2-4629-A60E-315C3F634EE8}" dt="2022-11-02T18:28:36.402" v="30"/>
          <ac:spMkLst>
            <pc:docMk/>
            <pc:sldMasterMk cId="660954331" sldId="2147483678"/>
            <ac:spMk id="4" creationId="{BB7F7FCF-2B09-4563-9DC7-C301C6FBC790}"/>
          </ac:spMkLst>
        </pc:spChg>
        <pc:spChg chg="add mod">
          <ac:chgData name="Bhushan Paradkar" userId="34e5527b-0322-46c9-85e8-191e72d03a67" providerId="ADAL" clId="{BEE8281E-90D2-4629-A60E-315C3F634EE8}" dt="2022-11-02T18:28:36.402" v="30"/>
          <ac:spMkLst>
            <pc:docMk/>
            <pc:sldMasterMk cId="660954331" sldId="2147483678"/>
            <ac:spMk id="5" creationId="{FEEDA5F3-047E-491A-B5BA-23F76533C8BE}"/>
          </ac:spMkLst>
        </pc:spChg>
        <pc:spChg chg="add mod">
          <ac:chgData name="Bhushan Paradkar" userId="34e5527b-0322-46c9-85e8-191e72d03a67" providerId="ADAL" clId="{BEE8281E-90D2-4629-A60E-315C3F634EE8}" dt="2022-11-02T18:28:36.402" v="30"/>
          <ac:spMkLst>
            <pc:docMk/>
            <pc:sldMasterMk cId="660954331" sldId="2147483678"/>
            <ac:spMk id="6" creationId="{4C468595-7153-411B-BB37-E46004018B3C}"/>
          </ac:spMkLst>
        </pc:spChg>
      </pc:sldMasterChg>
    </pc:docChg>
  </pc:docChgLst>
  <pc:docChgLst>
    <pc:chgData name="Bhushan Paradkar" userId="34e5527b-0322-46c9-85e8-191e72d03a67" providerId="ADAL" clId="{6585B70D-CA6A-43C7-9AFE-C67A94AAE4BA}"/>
    <pc:docChg chg="delSld">
      <pc:chgData name="Bhushan Paradkar" userId="34e5527b-0322-46c9-85e8-191e72d03a67" providerId="ADAL" clId="{6585B70D-CA6A-43C7-9AFE-C67A94AAE4BA}" dt="2023-01-03T06:29:19.480" v="0" actId="47"/>
      <pc:docMkLst>
        <pc:docMk/>
      </pc:docMkLst>
      <pc:sldChg chg="del">
        <pc:chgData name="Bhushan Paradkar" userId="34e5527b-0322-46c9-85e8-191e72d03a67" providerId="ADAL" clId="{6585B70D-CA6A-43C7-9AFE-C67A94AAE4BA}" dt="2023-01-03T06:29:19.480" v="0" actId="47"/>
        <pc:sldMkLst>
          <pc:docMk/>
          <pc:sldMk cId="2201888210"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86AA295-2899-4988-B7B3-0A5E76E73CDD}" type="datetimeFigureOut">
              <a:rPr lang="en-US" smtClean="0"/>
              <a:t>1/3/2023</a:t>
            </a:fld>
            <a:endParaRPr lang="en-US"/>
          </a:p>
        </p:txBody>
      </p:sp>
      <p:sp>
        <p:nvSpPr>
          <p:cNvPr id="5" name="Footer Placeholder 4"/>
          <p:cNvSpPr>
            <a:spLocks noGrp="1"/>
          </p:cNvSpPr>
          <p:nvPr>
            <p:ph type="ftr" sz="quarter" idx="11"/>
          </p:nvPr>
        </p:nvSpPr>
        <p:spPr/>
        <p:txBody>
          <a:bodyPr/>
          <a:lstStyle/>
          <a:p>
            <a:r>
              <a:rPr lang="en-US" dirty="0"/>
              <a:t>By Bhushan</a:t>
            </a:r>
          </a:p>
        </p:txBody>
      </p:sp>
      <p:sp>
        <p:nvSpPr>
          <p:cNvPr id="6" name="Slide Number Placeholder 5"/>
          <p:cNvSpPr>
            <a:spLocks noGrp="1"/>
          </p:cNvSpPr>
          <p:nvPr>
            <p:ph type="sldNum" sz="quarter" idx="12"/>
          </p:nvPr>
        </p:nvSpPr>
        <p:spPr/>
        <p:txBody>
          <a:bodyPr/>
          <a:lstStyle/>
          <a:p>
            <a:fld id="{0EB6EE0F-F092-41E0-B640-3E4D229BF7CC}" type="slidenum">
              <a:rPr lang="en-US" smtClean="0"/>
              <a:t>‹#›</a:t>
            </a:fld>
            <a:endParaRPr lang="en-US"/>
          </a:p>
        </p:txBody>
      </p:sp>
      <p:sp>
        <p:nvSpPr>
          <p:cNvPr id="8" name="Text Placeholder 7">
            <a:extLst>
              <a:ext uri="{FF2B5EF4-FFF2-40B4-BE49-F238E27FC236}">
                <a16:creationId xmlns:a16="http://schemas.microsoft.com/office/drawing/2014/main" id="{6C3B165F-1592-4F13-B907-82D4AF6F49AC}"/>
              </a:ext>
            </a:extLst>
          </p:cNvPr>
          <p:cNvSpPr>
            <a:spLocks noGrp="1"/>
          </p:cNvSpPr>
          <p:nvPr>
            <p:ph type="body" sz="quarter" idx="13" hasCustomPrompt="1"/>
          </p:nvPr>
        </p:nvSpPr>
        <p:spPr>
          <a:xfrm>
            <a:off x="9453563" y="6199188"/>
            <a:ext cx="2738437" cy="658812"/>
          </a:xfrm>
        </p:spPr>
        <p:txBody>
          <a:bodyPr/>
          <a:lstStyle>
            <a:lvl1pPr marL="0" indent="0">
              <a:buNone/>
              <a:defRPr/>
            </a:lvl1pPr>
            <a:lvl3pPr>
              <a:defRPr/>
            </a:lvl3pPr>
          </a:lstStyle>
          <a:p>
            <a:pPr lvl="2"/>
            <a:r>
              <a:rPr lang="en-US" dirty="0"/>
              <a:t>By Bhushan</a:t>
            </a:r>
          </a:p>
        </p:txBody>
      </p:sp>
    </p:spTree>
    <p:extLst>
      <p:ext uri="{BB962C8B-B14F-4D97-AF65-F5344CB8AC3E}">
        <p14:creationId xmlns:p14="http://schemas.microsoft.com/office/powerpoint/2010/main" val="1232800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6AA295-2899-4988-B7B3-0A5E76E73CDD}"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1431825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86AA295-2899-4988-B7B3-0A5E76E73CDD}"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844238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86AA295-2899-4988-B7B3-0A5E76E73CDD}"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6EE0F-F092-41E0-B640-3E4D229BF7C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06555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AA295-2899-4988-B7B3-0A5E76E73CDD}"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2236118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6AA295-2899-4988-B7B3-0A5E76E73CDD}" type="datetimeFigureOut">
              <a:rPr lang="en-US" smtClean="0"/>
              <a:t>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1416700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6AA295-2899-4988-B7B3-0A5E76E73CDD}" type="datetimeFigureOut">
              <a:rPr lang="en-US" smtClean="0"/>
              <a:t>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2965594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AA295-2899-4988-B7B3-0A5E76E73CDD}"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2610236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AA295-2899-4988-B7B3-0A5E76E73CDD}"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31015560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E9B7-CB96-42EA-8720-62BE1BC53B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D92269-531D-4402-8A07-3241EABBBB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7B4443-144E-4ED6-8916-78736D97038C}"/>
              </a:ext>
            </a:extLst>
          </p:cNvPr>
          <p:cNvSpPr>
            <a:spLocks noGrp="1"/>
          </p:cNvSpPr>
          <p:nvPr>
            <p:ph type="dt" sz="half" idx="10"/>
          </p:nvPr>
        </p:nvSpPr>
        <p:spPr/>
        <p:txBody>
          <a:bodyPr/>
          <a:lstStyle/>
          <a:p>
            <a:fld id="{78AE4C0C-A86A-4BCE-BFA2-BFD63BE0B8D2}" type="datetimeFigureOut">
              <a:rPr lang="en-US" smtClean="0"/>
              <a:t>1/3/2023</a:t>
            </a:fld>
            <a:endParaRPr lang="en-US"/>
          </a:p>
        </p:txBody>
      </p:sp>
      <p:sp>
        <p:nvSpPr>
          <p:cNvPr id="5" name="Footer Placeholder 4">
            <a:extLst>
              <a:ext uri="{FF2B5EF4-FFF2-40B4-BE49-F238E27FC236}">
                <a16:creationId xmlns:a16="http://schemas.microsoft.com/office/drawing/2014/main" id="{02688FB7-267B-4291-9276-EC7AB0F70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164BF-019C-4E01-A6FE-D16EDA52506E}"/>
              </a:ext>
            </a:extLst>
          </p:cNvPr>
          <p:cNvSpPr>
            <a:spLocks noGrp="1"/>
          </p:cNvSpPr>
          <p:nvPr>
            <p:ph type="sldNum" sz="quarter" idx="12"/>
          </p:nvPr>
        </p:nvSpPr>
        <p:spPr/>
        <p:txBody>
          <a:bodyPr/>
          <a:lstStyle/>
          <a:p>
            <a:fld id="{EBF8291C-DA1D-47B8-97D7-EE9AE8842A3E}" type="slidenum">
              <a:rPr lang="en-US" smtClean="0"/>
              <a:t>‹#›</a:t>
            </a:fld>
            <a:endParaRPr lang="en-US"/>
          </a:p>
        </p:txBody>
      </p:sp>
    </p:spTree>
    <p:extLst>
      <p:ext uri="{BB962C8B-B14F-4D97-AF65-F5344CB8AC3E}">
        <p14:creationId xmlns:p14="http://schemas.microsoft.com/office/powerpoint/2010/main" val="2716326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D8C93-F2F7-4D98-92CB-8BC86B7F51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8B3284-64B2-4B0E-B806-6D70FD0FE3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E11635-2226-4C8A-A7F5-8A5968531716}"/>
              </a:ext>
            </a:extLst>
          </p:cNvPr>
          <p:cNvSpPr>
            <a:spLocks noGrp="1"/>
          </p:cNvSpPr>
          <p:nvPr>
            <p:ph type="dt" sz="half" idx="10"/>
          </p:nvPr>
        </p:nvSpPr>
        <p:spPr/>
        <p:txBody>
          <a:bodyPr/>
          <a:lstStyle/>
          <a:p>
            <a:fld id="{78AE4C0C-A86A-4BCE-BFA2-BFD63BE0B8D2}" type="datetimeFigureOut">
              <a:rPr lang="en-US" smtClean="0"/>
              <a:t>1/3/2023</a:t>
            </a:fld>
            <a:endParaRPr lang="en-US"/>
          </a:p>
        </p:txBody>
      </p:sp>
      <p:sp>
        <p:nvSpPr>
          <p:cNvPr id="5" name="Footer Placeholder 4">
            <a:extLst>
              <a:ext uri="{FF2B5EF4-FFF2-40B4-BE49-F238E27FC236}">
                <a16:creationId xmlns:a16="http://schemas.microsoft.com/office/drawing/2014/main" id="{7091EA07-43DC-48F3-BADF-E4127B5DA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5027E-AE1B-4DB9-8484-7DBC4021906E}"/>
              </a:ext>
            </a:extLst>
          </p:cNvPr>
          <p:cNvSpPr>
            <a:spLocks noGrp="1"/>
          </p:cNvSpPr>
          <p:nvPr>
            <p:ph type="sldNum" sz="quarter" idx="12"/>
          </p:nvPr>
        </p:nvSpPr>
        <p:spPr/>
        <p:txBody>
          <a:bodyPr/>
          <a:lstStyle/>
          <a:p>
            <a:fld id="{EBF8291C-DA1D-47B8-97D7-EE9AE8842A3E}" type="slidenum">
              <a:rPr lang="en-US" smtClean="0"/>
              <a:t>‹#›</a:t>
            </a:fld>
            <a:endParaRPr lang="en-US"/>
          </a:p>
        </p:txBody>
      </p:sp>
    </p:spTree>
    <p:extLst>
      <p:ext uri="{BB962C8B-B14F-4D97-AF65-F5344CB8AC3E}">
        <p14:creationId xmlns:p14="http://schemas.microsoft.com/office/powerpoint/2010/main" val="1225285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86AA295-2899-4988-B7B3-0A5E76E73CDD}"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12891769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9D881-60D3-4B47-92F4-A9BAA16340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4B0137-BC68-45BD-A325-4819D5DD93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E36005-4B0F-4B1F-94A0-13CCA86790E8}"/>
              </a:ext>
            </a:extLst>
          </p:cNvPr>
          <p:cNvSpPr>
            <a:spLocks noGrp="1"/>
          </p:cNvSpPr>
          <p:nvPr>
            <p:ph type="dt" sz="half" idx="10"/>
          </p:nvPr>
        </p:nvSpPr>
        <p:spPr/>
        <p:txBody>
          <a:bodyPr/>
          <a:lstStyle/>
          <a:p>
            <a:fld id="{78AE4C0C-A86A-4BCE-BFA2-BFD63BE0B8D2}" type="datetimeFigureOut">
              <a:rPr lang="en-US" smtClean="0"/>
              <a:t>1/3/2023</a:t>
            </a:fld>
            <a:endParaRPr lang="en-US"/>
          </a:p>
        </p:txBody>
      </p:sp>
      <p:sp>
        <p:nvSpPr>
          <p:cNvPr id="5" name="Footer Placeholder 4">
            <a:extLst>
              <a:ext uri="{FF2B5EF4-FFF2-40B4-BE49-F238E27FC236}">
                <a16:creationId xmlns:a16="http://schemas.microsoft.com/office/drawing/2014/main" id="{FF83FB8C-D736-4282-9A88-15D9F636B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8D3AE-515F-4053-8ED2-9A9BC552717F}"/>
              </a:ext>
            </a:extLst>
          </p:cNvPr>
          <p:cNvSpPr>
            <a:spLocks noGrp="1"/>
          </p:cNvSpPr>
          <p:nvPr>
            <p:ph type="sldNum" sz="quarter" idx="12"/>
          </p:nvPr>
        </p:nvSpPr>
        <p:spPr/>
        <p:txBody>
          <a:bodyPr/>
          <a:lstStyle/>
          <a:p>
            <a:fld id="{EBF8291C-DA1D-47B8-97D7-EE9AE8842A3E}" type="slidenum">
              <a:rPr lang="en-US" smtClean="0"/>
              <a:t>‹#›</a:t>
            </a:fld>
            <a:endParaRPr lang="en-US"/>
          </a:p>
        </p:txBody>
      </p:sp>
    </p:spTree>
    <p:extLst>
      <p:ext uri="{BB962C8B-B14F-4D97-AF65-F5344CB8AC3E}">
        <p14:creationId xmlns:p14="http://schemas.microsoft.com/office/powerpoint/2010/main" val="2261172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2DDB6-B306-40B3-BAB2-BEB9C91943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DF8BBE-4E4A-4C75-A727-CF997ED7E4C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A9FAB1-2AEC-4905-8322-1760FE41600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DB99F1-FC30-4D9D-8821-2A128812D20B}"/>
              </a:ext>
            </a:extLst>
          </p:cNvPr>
          <p:cNvSpPr>
            <a:spLocks noGrp="1"/>
          </p:cNvSpPr>
          <p:nvPr>
            <p:ph type="dt" sz="half" idx="10"/>
          </p:nvPr>
        </p:nvSpPr>
        <p:spPr/>
        <p:txBody>
          <a:bodyPr/>
          <a:lstStyle/>
          <a:p>
            <a:fld id="{78AE4C0C-A86A-4BCE-BFA2-BFD63BE0B8D2}" type="datetimeFigureOut">
              <a:rPr lang="en-US" smtClean="0"/>
              <a:t>1/3/2023</a:t>
            </a:fld>
            <a:endParaRPr lang="en-US"/>
          </a:p>
        </p:txBody>
      </p:sp>
      <p:sp>
        <p:nvSpPr>
          <p:cNvPr id="6" name="Footer Placeholder 5">
            <a:extLst>
              <a:ext uri="{FF2B5EF4-FFF2-40B4-BE49-F238E27FC236}">
                <a16:creationId xmlns:a16="http://schemas.microsoft.com/office/drawing/2014/main" id="{5E839D20-E8AD-42E2-96CF-0DB982BB3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FDBDE-F859-4DED-A5C1-986EC16238BD}"/>
              </a:ext>
            </a:extLst>
          </p:cNvPr>
          <p:cNvSpPr>
            <a:spLocks noGrp="1"/>
          </p:cNvSpPr>
          <p:nvPr>
            <p:ph type="sldNum" sz="quarter" idx="12"/>
          </p:nvPr>
        </p:nvSpPr>
        <p:spPr/>
        <p:txBody>
          <a:bodyPr/>
          <a:lstStyle/>
          <a:p>
            <a:fld id="{EBF8291C-DA1D-47B8-97D7-EE9AE8842A3E}" type="slidenum">
              <a:rPr lang="en-US" smtClean="0"/>
              <a:t>‹#›</a:t>
            </a:fld>
            <a:endParaRPr lang="en-US"/>
          </a:p>
        </p:txBody>
      </p:sp>
    </p:spTree>
    <p:extLst>
      <p:ext uri="{BB962C8B-B14F-4D97-AF65-F5344CB8AC3E}">
        <p14:creationId xmlns:p14="http://schemas.microsoft.com/office/powerpoint/2010/main" val="14956993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F7046-7E7F-474C-9F34-5F8EA89BC2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D9480F-9E52-4975-B35F-C6A20434F4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C3F9E8-4157-46CB-A74C-10956EA4B43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F2F411-050F-4DD7-8780-6168F96AD7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2B20ABD-8E92-4780-9981-646F2E82C53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234F10-A6CB-496F-BF5C-1F843BE58661}"/>
              </a:ext>
            </a:extLst>
          </p:cNvPr>
          <p:cNvSpPr>
            <a:spLocks noGrp="1"/>
          </p:cNvSpPr>
          <p:nvPr>
            <p:ph type="dt" sz="half" idx="10"/>
          </p:nvPr>
        </p:nvSpPr>
        <p:spPr/>
        <p:txBody>
          <a:bodyPr/>
          <a:lstStyle/>
          <a:p>
            <a:fld id="{78AE4C0C-A86A-4BCE-BFA2-BFD63BE0B8D2}" type="datetimeFigureOut">
              <a:rPr lang="en-US" smtClean="0"/>
              <a:t>1/3/2023</a:t>
            </a:fld>
            <a:endParaRPr lang="en-US"/>
          </a:p>
        </p:txBody>
      </p:sp>
      <p:sp>
        <p:nvSpPr>
          <p:cNvPr id="8" name="Footer Placeholder 7">
            <a:extLst>
              <a:ext uri="{FF2B5EF4-FFF2-40B4-BE49-F238E27FC236}">
                <a16:creationId xmlns:a16="http://schemas.microsoft.com/office/drawing/2014/main" id="{A571B45D-EF27-4944-A2B8-665647FBF6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9A4F5B-232A-436A-97DF-9586CC0E1039}"/>
              </a:ext>
            </a:extLst>
          </p:cNvPr>
          <p:cNvSpPr>
            <a:spLocks noGrp="1"/>
          </p:cNvSpPr>
          <p:nvPr>
            <p:ph type="sldNum" sz="quarter" idx="12"/>
          </p:nvPr>
        </p:nvSpPr>
        <p:spPr/>
        <p:txBody>
          <a:bodyPr/>
          <a:lstStyle/>
          <a:p>
            <a:fld id="{EBF8291C-DA1D-47B8-97D7-EE9AE8842A3E}" type="slidenum">
              <a:rPr lang="en-US" smtClean="0"/>
              <a:t>‹#›</a:t>
            </a:fld>
            <a:endParaRPr lang="en-US"/>
          </a:p>
        </p:txBody>
      </p:sp>
    </p:spTree>
    <p:extLst>
      <p:ext uri="{BB962C8B-B14F-4D97-AF65-F5344CB8AC3E}">
        <p14:creationId xmlns:p14="http://schemas.microsoft.com/office/powerpoint/2010/main" val="9117020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8285F-F45A-40E2-A856-7A2D7D9207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B4F697-9C64-4489-8EB7-7B8F48566B9D}"/>
              </a:ext>
            </a:extLst>
          </p:cNvPr>
          <p:cNvSpPr>
            <a:spLocks noGrp="1"/>
          </p:cNvSpPr>
          <p:nvPr>
            <p:ph type="dt" sz="half" idx="10"/>
          </p:nvPr>
        </p:nvSpPr>
        <p:spPr/>
        <p:txBody>
          <a:bodyPr/>
          <a:lstStyle/>
          <a:p>
            <a:fld id="{78AE4C0C-A86A-4BCE-BFA2-BFD63BE0B8D2}" type="datetimeFigureOut">
              <a:rPr lang="en-US" smtClean="0"/>
              <a:t>1/3/2023</a:t>
            </a:fld>
            <a:endParaRPr lang="en-US"/>
          </a:p>
        </p:txBody>
      </p:sp>
      <p:sp>
        <p:nvSpPr>
          <p:cNvPr id="4" name="Footer Placeholder 3">
            <a:extLst>
              <a:ext uri="{FF2B5EF4-FFF2-40B4-BE49-F238E27FC236}">
                <a16:creationId xmlns:a16="http://schemas.microsoft.com/office/drawing/2014/main" id="{7AFDC2B1-5452-40B2-B02B-05B874E3A7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08A96B-A760-4591-8839-699EE213380D}"/>
              </a:ext>
            </a:extLst>
          </p:cNvPr>
          <p:cNvSpPr>
            <a:spLocks noGrp="1"/>
          </p:cNvSpPr>
          <p:nvPr>
            <p:ph type="sldNum" sz="quarter" idx="12"/>
          </p:nvPr>
        </p:nvSpPr>
        <p:spPr/>
        <p:txBody>
          <a:bodyPr/>
          <a:lstStyle/>
          <a:p>
            <a:fld id="{EBF8291C-DA1D-47B8-97D7-EE9AE8842A3E}" type="slidenum">
              <a:rPr lang="en-US" smtClean="0"/>
              <a:t>‹#›</a:t>
            </a:fld>
            <a:endParaRPr lang="en-US"/>
          </a:p>
        </p:txBody>
      </p:sp>
    </p:spTree>
    <p:extLst>
      <p:ext uri="{BB962C8B-B14F-4D97-AF65-F5344CB8AC3E}">
        <p14:creationId xmlns:p14="http://schemas.microsoft.com/office/powerpoint/2010/main" val="5466136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B9DB63-1646-48E9-B578-31D21048F4F4}"/>
              </a:ext>
            </a:extLst>
          </p:cNvPr>
          <p:cNvSpPr>
            <a:spLocks noGrp="1"/>
          </p:cNvSpPr>
          <p:nvPr>
            <p:ph type="dt" sz="half" idx="10"/>
          </p:nvPr>
        </p:nvSpPr>
        <p:spPr/>
        <p:txBody>
          <a:bodyPr/>
          <a:lstStyle/>
          <a:p>
            <a:fld id="{78AE4C0C-A86A-4BCE-BFA2-BFD63BE0B8D2}" type="datetimeFigureOut">
              <a:rPr lang="en-US" smtClean="0"/>
              <a:t>1/3/2023</a:t>
            </a:fld>
            <a:endParaRPr lang="en-US"/>
          </a:p>
        </p:txBody>
      </p:sp>
      <p:sp>
        <p:nvSpPr>
          <p:cNvPr id="3" name="Footer Placeholder 2">
            <a:extLst>
              <a:ext uri="{FF2B5EF4-FFF2-40B4-BE49-F238E27FC236}">
                <a16:creationId xmlns:a16="http://schemas.microsoft.com/office/drawing/2014/main" id="{8814D946-CE34-4018-897D-0F7D2D372C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19E2B1-B6FF-4ACA-83B1-DC4B606C46DD}"/>
              </a:ext>
            </a:extLst>
          </p:cNvPr>
          <p:cNvSpPr>
            <a:spLocks noGrp="1"/>
          </p:cNvSpPr>
          <p:nvPr>
            <p:ph type="sldNum" sz="quarter" idx="12"/>
          </p:nvPr>
        </p:nvSpPr>
        <p:spPr/>
        <p:txBody>
          <a:bodyPr/>
          <a:lstStyle/>
          <a:p>
            <a:fld id="{EBF8291C-DA1D-47B8-97D7-EE9AE8842A3E}" type="slidenum">
              <a:rPr lang="en-US" smtClean="0"/>
              <a:t>‹#›</a:t>
            </a:fld>
            <a:endParaRPr lang="en-US"/>
          </a:p>
        </p:txBody>
      </p:sp>
    </p:spTree>
    <p:extLst>
      <p:ext uri="{BB962C8B-B14F-4D97-AF65-F5344CB8AC3E}">
        <p14:creationId xmlns:p14="http://schemas.microsoft.com/office/powerpoint/2010/main" val="22018743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3CFD-C7EA-4B90-BA02-ABA5102FB0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2523E8-AC8B-4EBA-8760-C94FD9B614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A07578-07C6-48F7-AEC9-E97F0AB83C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D5B91B-9ECB-48D6-8B8C-CC29AADC10BC}"/>
              </a:ext>
            </a:extLst>
          </p:cNvPr>
          <p:cNvSpPr>
            <a:spLocks noGrp="1"/>
          </p:cNvSpPr>
          <p:nvPr>
            <p:ph type="dt" sz="half" idx="10"/>
          </p:nvPr>
        </p:nvSpPr>
        <p:spPr/>
        <p:txBody>
          <a:bodyPr/>
          <a:lstStyle/>
          <a:p>
            <a:fld id="{78AE4C0C-A86A-4BCE-BFA2-BFD63BE0B8D2}" type="datetimeFigureOut">
              <a:rPr lang="en-US" smtClean="0"/>
              <a:t>1/3/2023</a:t>
            </a:fld>
            <a:endParaRPr lang="en-US"/>
          </a:p>
        </p:txBody>
      </p:sp>
      <p:sp>
        <p:nvSpPr>
          <p:cNvPr id="6" name="Footer Placeholder 5">
            <a:extLst>
              <a:ext uri="{FF2B5EF4-FFF2-40B4-BE49-F238E27FC236}">
                <a16:creationId xmlns:a16="http://schemas.microsoft.com/office/drawing/2014/main" id="{A3563A7F-589C-4DFD-ABD2-1797166993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EAF52-90E8-4D20-BFC9-3D3C1CB731AE}"/>
              </a:ext>
            </a:extLst>
          </p:cNvPr>
          <p:cNvSpPr>
            <a:spLocks noGrp="1"/>
          </p:cNvSpPr>
          <p:nvPr>
            <p:ph type="sldNum" sz="quarter" idx="12"/>
          </p:nvPr>
        </p:nvSpPr>
        <p:spPr/>
        <p:txBody>
          <a:bodyPr/>
          <a:lstStyle/>
          <a:p>
            <a:fld id="{EBF8291C-DA1D-47B8-97D7-EE9AE8842A3E}" type="slidenum">
              <a:rPr lang="en-US" smtClean="0"/>
              <a:t>‹#›</a:t>
            </a:fld>
            <a:endParaRPr lang="en-US"/>
          </a:p>
        </p:txBody>
      </p:sp>
    </p:spTree>
    <p:extLst>
      <p:ext uri="{BB962C8B-B14F-4D97-AF65-F5344CB8AC3E}">
        <p14:creationId xmlns:p14="http://schemas.microsoft.com/office/powerpoint/2010/main" val="17781428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53661-6C41-45AE-B38E-6AF83BB2CB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B13214-5B12-4193-B46B-0A5F40130C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5BFED3-D3BA-4FFE-87EF-05B8DB380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3BDC8E-56A2-44A7-8D99-81344F947BC8}"/>
              </a:ext>
            </a:extLst>
          </p:cNvPr>
          <p:cNvSpPr>
            <a:spLocks noGrp="1"/>
          </p:cNvSpPr>
          <p:nvPr>
            <p:ph type="dt" sz="half" idx="10"/>
          </p:nvPr>
        </p:nvSpPr>
        <p:spPr/>
        <p:txBody>
          <a:bodyPr/>
          <a:lstStyle/>
          <a:p>
            <a:fld id="{78AE4C0C-A86A-4BCE-BFA2-BFD63BE0B8D2}" type="datetimeFigureOut">
              <a:rPr lang="en-US" smtClean="0"/>
              <a:t>1/3/2023</a:t>
            </a:fld>
            <a:endParaRPr lang="en-US"/>
          </a:p>
        </p:txBody>
      </p:sp>
      <p:sp>
        <p:nvSpPr>
          <p:cNvPr id="6" name="Footer Placeholder 5">
            <a:extLst>
              <a:ext uri="{FF2B5EF4-FFF2-40B4-BE49-F238E27FC236}">
                <a16:creationId xmlns:a16="http://schemas.microsoft.com/office/drawing/2014/main" id="{B331F893-B6B4-40BC-80B9-7DB7CEB354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C51CA1-C0E4-40BC-8FF5-8B39463CAB42}"/>
              </a:ext>
            </a:extLst>
          </p:cNvPr>
          <p:cNvSpPr>
            <a:spLocks noGrp="1"/>
          </p:cNvSpPr>
          <p:nvPr>
            <p:ph type="sldNum" sz="quarter" idx="12"/>
          </p:nvPr>
        </p:nvSpPr>
        <p:spPr/>
        <p:txBody>
          <a:bodyPr/>
          <a:lstStyle/>
          <a:p>
            <a:fld id="{EBF8291C-DA1D-47B8-97D7-EE9AE8842A3E}" type="slidenum">
              <a:rPr lang="en-US" smtClean="0"/>
              <a:t>‹#›</a:t>
            </a:fld>
            <a:endParaRPr lang="en-US"/>
          </a:p>
        </p:txBody>
      </p:sp>
    </p:spTree>
    <p:extLst>
      <p:ext uri="{BB962C8B-B14F-4D97-AF65-F5344CB8AC3E}">
        <p14:creationId xmlns:p14="http://schemas.microsoft.com/office/powerpoint/2010/main" val="17994000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77A16-7FD8-4613-B1A4-0AE8C97755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D1B356-B6A2-4D24-8EAF-7BF254E25D7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189BA5-823C-44C1-B9FD-04A9CCD58EF7}"/>
              </a:ext>
            </a:extLst>
          </p:cNvPr>
          <p:cNvSpPr>
            <a:spLocks noGrp="1"/>
          </p:cNvSpPr>
          <p:nvPr>
            <p:ph type="dt" sz="half" idx="10"/>
          </p:nvPr>
        </p:nvSpPr>
        <p:spPr/>
        <p:txBody>
          <a:bodyPr/>
          <a:lstStyle/>
          <a:p>
            <a:fld id="{78AE4C0C-A86A-4BCE-BFA2-BFD63BE0B8D2}" type="datetimeFigureOut">
              <a:rPr lang="en-US" smtClean="0"/>
              <a:t>1/3/2023</a:t>
            </a:fld>
            <a:endParaRPr lang="en-US"/>
          </a:p>
        </p:txBody>
      </p:sp>
      <p:sp>
        <p:nvSpPr>
          <p:cNvPr id="5" name="Footer Placeholder 4">
            <a:extLst>
              <a:ext uri="{FF2B5EF4-FFF2-40B4-BE49-F238E27FC236}">
                <a16:creationId xmlns:a16="http://schemas.microsoft.com/office/drawing/2014/main" id="{237FC693-65F5-4FE6-A1B8-8F096E97AE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E34102-AD54-41CA-8EB3-F0730F95A5F8}"/>
              </a:ext>
            </a:extLst>
          </p:cNvPr>
          <p:cNvSpPr>
            <a:spLocks noGrp="1"/>
          </p:cNvSpPr>
          <p:nvPr>
            <p:ph type="sldNum" sz="quarter" idx="12"/>
          </p:nvPr>
        </p:nvSpPr>
        <p:spPr/>
        <p:txBody>
          <a:bodyPr/>
          <a:lstStyle/>
          <a:p>
            <a:fld id="{EBF8291C-DA1D-47B8-97D7-EE9AE8842A3E}" type="slidenum">
              <a:rPr lang="en-US" smtClean="0"/>
              <a:t>‹#›</a:t>
            </a:fld>
            <a:endParaRPr lang="en-US"/>
          </a:p>
        </p:txBody>
      </p:sp>
    </p:spTree>
    <p:extLst>
      <p:ext uri="{BB962C8B-B14F-4D97-AF65-F5344CB8AC3E}">
        <p14:creationId xmlns:p14="http://schemas.microsoft.com/office/powerpoint/2010/main" val="36987488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167884-E086-4982-A941-F500BC7943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BE08F7-2CDF-444A-939F-A4B222E4AC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A84B2-0EF3-4C0D-9826-25644F6C963B}"/>
              </a:ext>
            </a:extLst>
          </p:cNvPr>
          <p:cNvSpPr>
            <a:spLocks noGrp="1"/>
          </p:cNvSpPr>
          <p:nvPr>
            <p:ph type="dt" sz="half" idx="10"/>
          </p:nvPr>
        </p:nvSpPr>
        <p:spPr/>
        <p:txBody>
          <a:bodyPr/>
          <a:lstStyle/>
          <a:p>
            <a:fld id="{78AE4C0C-A86A-4BCE-BFA2-BFD63BE0B8D2}" type="datetimeFigureOut">
              <a:rPr lang="en-US" smtClean="0"/>
              <a:t>1/3/2023</a:t>
            </a:fld>
            <a:endParaRPr lang="en-US"/>
          </a:p>
        </p:txBody>
      </p:sp>
      <p:sp>
        <p:nvSpPr>
          <p:cNvPr id="5" name="Footer Placeholder 4">
            <a:extLst>
              <a:ext uri="{FF2B5EF4-FFF2-40B4-BE49-F238E27FC236}">
                <a16:creationId xmlns:a16="http://schemas.microsoft.com/office/drawing/2014/main" id="{CF05995E-048A-494C-B432-BADE476E1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1A0B5-CAE7-4C48-8568-96A35AF0B9CA}"/>
              </a:ext>
            </a:extLst>
          </p:cNvPr>
          <p:cNvSpPr>
            <a:spLocks noGrp="1"/>
          </p:cNvSpPr>
          <p:nvPr>
            <p:ph type="sldNum" sz="quarter" idx="12"/>
          </p:nvPr>
        </p:nvSpPr>
        <p:spPr/>
        <p:txBody>
          <a:bodyPr/>
          <a:lstStyle/>
          <a:p>
            <a:fld id="{EBF8291C-DA1D-47B8-97D7-EE9AE8842A3E}" type="slidenum">
              <a:rPr lang="en-US" smtClean="0"/>
              <a:t>‹#›</a:t>
            </a:fld>
            <a:endParaRPr lang="en-US"/>
          </a:p>
        </p:txBody>
      </p:sp>
    </p:spTree>
    <p:extLst>
      <p:ext uri="{BB962C8B-B14F-4D97-AF65-F5344CB8AC3E}">
        <p14:creationId xmlns:p14="http://schemas.microsoft.com/office/powerpoint/2010/main" val="807235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AA295-2899-4988-B7B3-0A5E76E73CDD}" type="datetimeFigureOut">
              <a:rPr lang="en-US" smtClean="0"/>
              <a:t>1/3/2023</a:t>
            </a:fld>
            <a:endParaRPr lang="en-US"/>
          </a:p>
        </p:txBody>
      </p:sp>
      <p:sp>
        <p:nvSpPr>
          <p:cNvPr id="5" name="Footer Placeholder 4"/>
          <p:cNvSpPr>
            <a:spLocks noGrp="1"/>
          </p:cNvSpPr>
          <p:nvPr>
            <p:ph type="ftr" sz="quarter" idx="11"/>
          </p:nvPr>
        </p:nvSpPr>
        <p:spPr/>
        <p:txBody>
          <a:bodyPr/>
          <a:lstStyle/>
          <a:p>
            <a:r>
              <a:rPr lang="en-US" dirty="0"/>
              <a:t>By Bhushan</a:t>
            </a:r>
          </a:p>
        </p:txBody>
      </p:sp>
      <p:sp>
        <p:nvSpPr>
          <p:cNvPr id="6" name="Slide Number Placeholder 5"/>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197517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6AA295-2899-4988-B7B3-0A5E76E73CDD}" type="datetimeFigureOut">
              <a:rPr lang="en-US" smtClean="0"/>
              <a:t>1/3/2023</a:t>
            </a:fld>
            <a:endParaRPr lang="en-US"/>
          </a:p>
        </p:txBody>
      </p:sp>
      <p:sp>
        <p:nvSpPr>
          <p:cNvPr id="6" name="Footer Placeholder 5"/>
          <p:cNvSpPr>
            <a:spLocks noGrp="1"/>
          </p:cNvSpPr>
          <p:nvPr>
            <p:ph type="ftr" sz="quarter" idx="11"/>
          </p:nvPr>
        </p:nvSpPr>
        <p:spPr/>
        <p:txBody>
          <a:bodyPr/>
          <a:lstStyle/>
          <a:p>
            <a:r>
              <a:rPr lang="en-US" dirty="0"/>
              <a:t>By Bhushan</a:t>
            </a:r>
          </a:p>
        </p:txBody>
      </p:sp>
      <p:sp>
        <p:nvSpPr>
          <p:cNvPr id="7" name="Slide Number Placeholder 6"/>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2519705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6AA295-2899-4988-B7B3-0A5E76E73CDD}" type="datetimeFigureOut">
              <a:rPr lang="en-US" smtClean="0"/>
              <a:t>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3993771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86AA295-2899-4988-B7B3-0A5E76E73CDD}" type="datetimeFigureOut">
              <a:rPr lang="en-US" smtClean="0"/>
              <a:t>1/3/2023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230025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86AA295-2899-4988-B7B3-0A5E76E73CDD}" type="datetimeFigureOut">
              <a:rPr lang="en-US" smtClean="0"/>
              <a:t>1/3/2023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179608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86AA295-2899-4988-B7B3-0A5E76E73CDD}" type="datetimeFigureOut">
              <a:rPr lang="en-US" smtClean="0"/>
              <a:t>1/3/2023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101972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6AA295-2899-4988-B7B3-0A5E76E73CDD}"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4191927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86AA295-2899-4988-B7B3-0A5E76E73CDD}" type="datetimeFigureOut">
              <a:rPr lang="en-US" smtClean="0"/>
              <a:t>1/3/2023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EB6EE0F-F092-41E0-B640-3E4D229BF7CC}" type="slidenum">
              <a:rPr lang="en-US" smtClean="0"/>
              <a:t>‹#›</a:t>
            </a:fld>
            <a:endParaRPr lang="en-US"/>
          </a:p>
        </p:txBody>
      </p:sp>
    </p:spTree>
    <p:extLst>
      <p:ext uri="{BB962C8B-B14F-4D97-AF65-F5344CB8AC3E}">
        <p14:creationId xmlns:p14="http://schemas.microsoft.com/office/powerpoint/2010/main" val="10063005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0F2C3A-5C7B-44B3-BDF2-5E404920FF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BFA488-3522-4C10-92EB-388741A75D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7F7FCF-2B09-4563-9DC7-C301C6FBC7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AE4C0C-A86A-4BCE-BFA2-BFD63BE0B8D2}" type="datetimeFigureOut">
              <a:rPr lang="en-US" smtClean="0"/>
              <a:t>1/3/2023</a:t>
            </a:fld>
            <a:endParaRPr lang="en-US"/>
          </a:p>
        </p:txBody>
      </p:sp>
      <p:sp>
        <p:nvSpPr>
          <p:cNvPr id="5" name="Footer Placeholder 4">
            <a:extLst>
              <a:ext uri="{FF2B5EF4-FFF2-40B4-BE49-F238E27FC236}">
                <a16:creationId xmlns:a16="http://schemas.microsoft.com/office/drawing/2014/main" id="{FEEDA5F3-047E-491A-B5BA-23F76533C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468595-7153-411B-BB37-E46004018B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8291C-DA1D-47B8-97D7-EE9AE8842A3E}" type="slidenum">
              <a:rPr lang="en-US" smtClean="0"/>
              <a:t>‹#›</a:t>
            </a:fld>
            <a:endParaRPr lang="en-US"/>
          </a:p>
        </p:txBody>
      </p:sp>
    </p:spTree>
    <p:extLst>
      <p:ext uri="{BB962C8B-B14F-4D97-AF65-F5344CB8AC3E}">
        <p14:creationId xmlns:p14="http://schemas.microsoft.com/office/powerpoint/2010/main" val="6609543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816A-82FF-481D-A060-91A0E05D4F36}"/>
              </a:ext>
            </a:extLst>
          </p:cNvPr>
          <p:cNvSpPr>
            <a:spLocks noGrp="1"/>
          </p:cNvSpPr>
          <p:nvPr>
            <p:ph type="ctrTitle"/>
          </p:nvPr>
        </p:nvSpPr>
        <p:spPr/>
        <p:txBody>
          <a:bodyPr/>
          <a:lstStyle/>
          <a:p>
            <a:r>
              <a:rPr lang="en-US" dirty="0"/>
              <a:t>Hibernate</a:t>
            </a:r>
          </a:p>
        </p:txBody>
      </p:sp>
      <p:sp>
        <p:nvSpPr>
          <p:cNvPr id="3" name="Subtitle 2">
            <a:extLst>
              <a:ext uri="{FF2B5EF4-FFF2-40B4-BE49-F238E27FC236}">
                <a16:creationId xmlns:a16="http://schemas.microsoft.com/office/drawing/2014/main" id="{0BB90C0B-008D-498A-81E2-BA1DFA59F130}"/>
              </a:ext>
            </a:extLst>
          </p:cNvPr>
          <p:cNvSpPr>
            <a:spLocks noGrp="1"/>
          </p:cNvSpPr>
          <p:nvPr>
            <p:ph type="subTitle" idx="1"/>
          </p:nvPr>
        </p:nvSpPr>
        <p:spPr/>
        <p:txBody>
          <a:bodyPr/>
          <a:lstStyle/>
          <a:p>
            <a:r>
              <a:rPr lang="en-US" dirty="0"/>
              <a:t>Day 1</a:t>
            </a:r>
          </a:p>
        </p:txBody>
      </p:sp>
    </p:spTree>
    <p:extLst>
      <p:ext uri="{BB962C8B-B14F-4D97-AF65-F5344CB8AC3E}">
        <p14:creationId xmlns:p14="http://schemas.microsoft.com/office/powerpoint/2010/main" val="3985256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180D-E492-4475-B27F-7F88E0D72E72}"/>
              </a:ext>
            </a:extLst>
          </p:cNvPr>
          <p:cNvSpPr>
            <a:spLocks noGrp="1"/>
          </p:cNvSpPr>
          <p:nvPr>
            <p:ph type="title"/>
          </p:nvPr>
        </p:nvSpPr>
        <p:spPr/>
        <p:txBody>
          <a:bodyPr/>
          <a:lstStyle/>
          <a:p>
            <a:r>
              <a:rPr lang="en-US" dirty="0"/>
              <a:t>Hibernate Architecture</a:t>
            </a:r>
            <a:br>
              <a:rPr lang="en-US" dirty="0"/>
            </a:br>
            <a:endParaRPr lang="en-US" dirty="0"/>
          </a:p>
        </p:txBody>
      </p:sp>
      <p:sp>
        <p:nvSpPr>
          <p:cNvPr id="3" name="Content Placeholder 2">
            <a:extLst>
              <a:ext uri="{FF2B5EF4-FFF2-40B4-BE49-F238E27FC236}">
                <a16:creationId xmlns:a16="http://schemas.microsoft.com/office/drawing/2014/main" id="{CF9C4E72-EB1A-48EA-9E97-BD3CA9505609}"/>
              </a:ext>
            </a:extLst>
          </p:cNvPr>
          <p:cNvSpPr>
            <a:spLocks noGrp="1"/>
          </p:cNvSpPr>
          <p:nvPr>
            <p:ph idx="1"/>
          </p:nvPr>
        </p:nvSpPr>
        <p:spPr>
          <a:xfrm>
            <a:off x="775765" y="1629837"/>
            <a:ext cx="8946541" cy="4195481"/>
          </a:xfrm>
        </p:spPr>
        <p:txBody>
          <a:bodyPr/>
          <a:lstStyle/>
          <a:p>
            <a:r>
              <a:rPr lang="en-US" dirty="0"/>
              <a:t>Hibernate Architecture is divided into four layers.</a:t>
            </a:r>
          </a:p>
          <a:p>
            <a:pPr lvl="1"/>
            <a:r>
              <a:rPr lang="en-US" dirty="0"/>
              <a:t>Java application layer</a:t>
            </a:r>
          </a:p>
          <a:p>
            <a:pPr lvl="1"/>
            <a:r>
              <a:rPr lang="en-US" dirty="0"/>
              <a:t>Hibernate framework layer</a:t>
            </a:r>
          </a:p>
          <a:p>
            <a:pPr lvl="1"/>
            <a:r>
              <a:rPr lang="en-US" dirty="0"/>
              <a:t>Backhand API layer</a:t>
            </a:r>
          </a:p>
          <a:p>
            <a:pPr lvl="1"/>
            <a:r>
              <a:rPr lang="en-US" dirty="0"/>
              <a:t>Database layer</a:t>
            </a:r>
          </a:p>
          <a:p>
            <a:endParaRPr lang="en-US" b="1" dirty="0"/>
          </a:p>
        </p:txBody>
      </p:sp>
      <p:pic>
        <p:nvPicPr>
          <p:cNvPr id="1026" name="Picture 2" descr="hibernate architecture">
            <a:extLst>
              <a:ext uri="{FF2B5EF4-FFF2-40B4-BE49-F238E27FC236}">
                <a16:creationId xmlns:a16="http://schemas.microsoft.com/office/drawing/2014/main" id="{2D28480F-DF45-4C90-A32C-D40DD7FB3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597657">
            <a:off x="6986796" y="2344406"/>
            <a:ext cx="3648075" cy="420656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079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180D-E492-4475-B27F-7F88E0D72E72}"/>
              </a:ext>
            </a:extLst>
          </p:cNvPr>
          <p:cNvSpPr>
            <a:spLocks noGrp="1"/>
          </p:cNvSpPr>
          <p:nvPr>
            <p:ph type="title"/>
          </p:nvPr>
        </p:nvSpPr>
        <p:spPr/>
        <p:txBody>
          <a:bodyPr/>
          <a:lstStyle/>
          <a:p>
            <a:r>
              <a:rPr lang="en-US" dirty="0"/>
              <a:t>Hibernate Architecture</a:t>
            </a:r>
            <a:br>
              <a:rPr lang="en-US" dirty="0"/>
            </a:br>
            <a:endParaRPr lang="en-US" dirty="0"/>
          </a:p>
        </p:txBody>
      </p:sp>
      <p:sp>
        <p:nvSpPr>
          <p:cNvPr id="3" name="Content Placeholder 2">
            <a:extLst>
              <a:ext uri="{FF2B5EF4-FFF2-40B4-BE49-F238E27FC236}">
                <a16:creationId xmlns:a16="http://schemas.microsoft.com/office/drawing/2014/main" id="{CF9C4E72-EB1A-48EA-9E97-BD3CA9505609}"/>
              </a:ext>
            </a:extLst>
          </p:cNvPr>
          <p:cNvSpPr>
            <a:spLocks noGrp="1"/>
          </p:cNvSpPr>
          <p:nvPr>
            <p:ph idx="1"/>
          </p:nvPr>
        </p:nvSpPr>
        <p:spPr>
          <a:xfrm>
            <a:off x="775765" y="1152159"/>
            <a:ext cx="8946541" cy="4195481"/>
          </a:xfrm>
        </p:spPr>
        <p:txBody>
          <a:bodyPr/>
          <a:lstStyle/>
          <a:p>
            <a:r>
              <a:rPr lang="en-US" dirty="0"/>
              <a:t>Core Architecture of Hibernate </a:t>
            </a:r>
          </a:p>
          <a:p>
            <a:pPr lvl="1"/>
            <a:r>
              <a:rPr lang="en-US" dirty="0"/>
              <a:t>Hibernate framework uses many objects such as session factory, session, transaction etc. along with existing Java API such as JDBC (Java Database Connectivity), JTA (Java Transaction API) and JNDI (Java Naming Directory Interface).</a:t>
            </a:r>
          </a:p>
          <a:p>
            <a:endParaRPr lang="en-US" b="1" dirty="0"/>
          </a:p>
        </p:txBody>
      </p:sp>
      <p:pic>
        <p:nvPicPr>
          <p:cNvPr id="2050" name="Picture 2" descr="hibernate architecture">
            <a:extLst>
              <a:ext uri="{FF2B5EF4-FFF2-40B4-BE49-F238E27FC236}">
                <a16:creationId xmlns:a16="http://schemas.microsoft.com/office/drawing/2014/main" id="{67060921-2277-402B-A9D8-6A487ABD0A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9694" y="3037762"/>
            <a:ext cx="6042404" cy="336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146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03474-54B9-481F-9110-85399ADB0DFA}"/>
              </a:ext>
            </a:extLst>
          </p:cNvPr>
          <p:cNvSpPr>
            <a:spLocks noGrp="1"/>
          </p:cNvSpPr>
          <p:nvPr>
            <p:ph type="title"/>
          </p:nvPr>
        </p:nvSpPr>
        <p:spPr/>
        <p:txBody>
          <a:bodyPr/>
          <a:lstStyle/>
          <a:p>
            <a:r>
              <a:rPr lang="en-US" dirty="0"/>
              <a:t>Components of Hibernate Architecture</a:t>
            </a:r>
            <a:br>
              <a:rPr lang="en-US" dirty="0"/>
            </a:br>
            <a:endParaRPr lang="en-US" dirty="0"/>
          </a:p>
        </p:txBody>
      </p:sp>
      <p:sp>
        <p:nvSpPr>
          <p:cNvPr id="3" name="Content Placeholder 2">
            <a:extLst>
              <a:ext uri="{FF2B5EF4-FFF2-40B4-BE49-F238E27FC236}">
                <a16:creationId xmlns:a16="http://schemas.microsoft.com/office/drawing/2014/main" id="{9C3E5BAD-8DBC-4F58-A486-1CB58D3E9E96}"/>
              </a:ext>
            </a:extLst>
          </p:cNvPr>
          <p:cNvSpPr>
            <a:spLocks noGrp="1"/>
          </p:cNvSpPr>
          <p:nvPr>
            <p:ph idx="1"/>
          </p:nvPr>
        </p:nvSpPr>
        <p:spPr/>
        <p:txBody>
          <a:bodyPr/>
          <a:lstStyle/>
          <a:p>
            <a:r>
              <a:rPr lang="en-US" sz="2400" b="1" dirty="0"/>
              <a:t>SessionFactory </a:t>
            </a:r>
            <a:r>
              <a:rPr lang="en-US" sz="2400" b="1" dirty="0">
                <a:sym typeface="Wingdings" panose="05000000000000000000" pitchFamily="2" charset="2"/>
              </a:rPr>
              <a:t> </a:t>
            </a:r>
            <a:r>
              <a:rPr lang="en-US" dirty="0"/>
              <a:t>The SessionFactory is a factory of session and client of ConnectionProvider. It holds second level cache (optional) of data. The </a:t>
            </a:r>
            <a:r>
              <a:rPr lang="en-US" dirty="0" err="1"/>
              <a:t>org.hibernate.SessionFactory</a:t>
            </a:r>
            <a:r>
              <a:rPr lang="en-US" dirty="0"/>
              <a:t> interface provides factory method to get the object of Session.</a:t>
            </a:r>
          </a:p>
          <a:p>
            <a:r>
              <a:rPr lang="en-US" sz="2400" b="1" dirty="0"/>
              <a:t>Session </a:t>
            </a:r>
            <a:r>
              <a:rPr lang="en-US" sz="2400" b="1" dirty="0">
                <a:sym typeface="Wingdings" panose="05000000000000000000" pitchFamily="2" charset="2"/>
              </a:rPr>
              <a:t></a:t>
            </a:r>
            <a:r>
              <a:rPr lang="en-US" dirty="0">
                <a:sym typeface="Wingdings" panose="05000000000000000000" pitchFamily="2" charset="2"/>
              </a:rPr>
              <a:t> </a:t>
            </a:r>
            <a:r>
              <a:rPr lang="en-US" dirty="0"/>
              <a:t>The session object provides an interface between the application and data stored in the database. It is a short-lived object and wraps the JDBC connection. It is factory of Transaction, Query and Criteria. It holds a first-level cache (mandatory) of data. The </a:t>
            </a:r>
            <a:r>
              <a:rPr lang="en-US" dirty="0" err="1"/>
              <a:t>org.hibernate.Session</a:t>
            </a:r>
            <a:r>
              <a:rPr lang="en-US" dirty="0"/>
              <a:t> interface provides methods to insert, update and delete the object. It also provides factory methods for Transaction, Query and Criteria.</a:t>
            </a:r>
          </a:p>
          <a:p>
            <a:endParaRPr lang="en-US" dirty="0"/>
          </a:p>
        </p:txBody>
      </p:sp>
    </p:spTree>
    <p:extLst>
      <p:ext uri="{BB962C8B-B14F-4D97-AF65-F5344CB8AC3E}">
        <p14:creationId xmlns:p14="http://schemas.microsoft.com/office/powerpoint/2010/main" val="4247854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03474-54B9-481F-9110-85399ADB0DFA}"/>
              </a:ext>
            </a:extLst>
          </p:cNvPr>
          <p:cNvSpPr>
            <a:spLocks noGrp="1"/>
          </p:cNvSpPr>
          <p:nvPr>
            <p:ph type="title"/>
          </p:nvPr>
        </p:nvSpPr>
        <p:spPr/>
        <p:txBody>
          <a:bodyPr/>
          <a:lstStyle/>
          <a:p>
            <a:r>
              <a:rPr lang="en-US" dirty="0"/>
              <a:t>Components of Hibernate Architecture</a:t>
            </a:r>
            <a:br>
              <a:rPr lang="en-US" dirty="0"/>
            </a:br>
            <a:endParaRPr lang="en-US" dirty="0"/>
          </a:p>
        </p:txBody>
      </p:sp>
      <p:sp>
        <p:nvSpPr>
          <p:cNvPr id="3" name="Content Placeholder 2">
            <a:extLst>
              <a:ext uri="{FF2B5EF4-FFF2-40B4-BE49-F238E27FC236}">
                <a16:creationId xmlns:a16="http://schemas.microsoft.com/office/drawing/2014/main" id="{9C3E5BAD-8DBC-4F58-A486-1CB58D3E9E96}"/>
              </a:ext>
            </a:extLst>
          </p:cNvPr>
          <p:cNvSpPr>
            <a:spLocks noGrp="1"/>
          </p:cNvSpPr>
          <p:nvPr>
            <p:ph idx="1"/>
          </p:nvPr>
        </p:nvSpPr>
        <p:spPr/>
        <p:txBody>
          <a:bodyPr/>
          <a:lstStyle/>
          <a:p>
            <a:r>
              <a:rPr lang="en-US" sz="2400" b="1" dirty="0"/>
              <a:t>Transaction</a:t>
            </a:r>
            <a:r>
              <a:rPr lang="en-US" dirty="0"/>
              <a:t> </a:t>
            </a:r>
            <a:r>
              <a:rPr lang="en-US" dirty="0">
                <a:sym typeface="Wingdings" panose="05000000000000000000" pitchFamily="2" charset="2"/>
              </a:rPr>
              <a:t> </a:t>
            </a:r>
            <a:r>
              <a:rPr lang="en-US" dirty="0"/>
              <a:t>The transaction object specifies the atomic unit of work. It is optional. The </a:t>
            </a:r>
            <a:r>
              <a:rPr lang="en-US" dirty="0" err="1"/>
              <a:t>org.hibernate.Transaction</a:t>
            </a:r>
            <a:r>
              <a:rPr lang="en-US" dirty="0"/>
              <a:t> interface provides methods for transaction management.</a:t>
            </a:r>
          </a:p>
          <a:p>
            <a:r>
              <a:rPr lang="en-US" sz="2400" b="1" dirty="0"/>
              <a:t>ConnectionProvider </a:t>
            </a:r>
            <a:r>
              <a:rPr lang="en-US" sz="2400" b="1" dirty="0">
                <a:sym typeface="Wingdings" panose="05000000000000000000" pitchFamily="2" charset="2"/>
              </a:rPr>
              <a:t></a:t>
            </a:r>
            <a:r>
              <a:rPr lang="en-US" dirty="0">
                <a:sym typeface="Wingdings" panose="05000000000000000000" pitchFamily="2" charset="2"/>
              </a:rPr>
              <a:t> </a:t>
            </a:r>
            <a:r>
              <a:rPr lang="en-US" dirty="0"/>
              <a:t>It is a factory of JDBC connections. It abstracts the application from </a:t>
            </a:r>
            <a:r>
              <a:rPr lang="en-US" dirty="0" err="1"/>
              <a:t>DriverManager</a:t>
            </a:r>
            <a:r>
              <a:rPr lang="en-US" dirty="0"/>
              <a:t> or </a:t>
            </a:r>
            <a:r>
              <a:rPr lang="en-US" dirty="0" err="1"/>
              <a:t>DataSource</a:t>
            </a:r>
            <a:r>
              <a:rPr lang="en-US" dirty="0"/>
              <a:t>. It is optional.</a:t>
            </a:r>
          </a:p>
          <a:p>
            <a:r>
              <a:rPr lang="en-US" sz="2400" b="1" dirty="0" err="1"/>
              <a:t>TransactionFactory</a:t>
            </a:r>
            <a:r>
              <a:rPr lang="en-US" dirty="0"/>
              <a:t> </a:t>
            </a:r>
            <a:r>
              <a:rPr lang="en-US" dirty="0">
                <a:sym typeface="Wingdings" panose="05000000000000000000" pitchFamily="2" charset="2"/>
              </a:rPr>
              <a:t> </a:t>
            </a:r>
            <a:r>
              <a:rPr lang="en-US" dirty="0"/>
              <a:t>It is a factory of Transaction. It is optional.</a:t>
            </a:r>
          </a:p>
          <a:p>
            <a:endParaRPr lang="en-US" dirty="0"/>
          </a:p>
          <a:p>
            <a:endParaRPr lang="en-US" dirty="0"/>
          </a:p>
        </p:txBody>
      </p:sp>
    </p:spTree>
    <p:extLst>
      <p:ext uri="{BB962C8B-B14F-4D97-AF65-F5344CB8AC3E}">
        <p14:creationId xmlns:p14="http://schemas.microsoft.com/office/powerpoint/2010/main" val="4293447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53EB-6740-4A9B-8AA2-8E4C339E6350}"/>
              </a:ext>
            </a:extLst>
          </p:cNvPr>
          <p:cNvSpPr>
            <a:spLocks noGrp="1"/>
          </p:cNvSpPr>
          <p:nvPr>
            <p:ph type="title"/>
          </p:nvPr>
        </p:nvSpPr>
        <p:spPr/>
        <p:txBody>
          <a:bodyPr/>
          <a:lstStyle/>
          <a:p>
            <a:r>
              <a:rPr lang="en-US" dirty="0"/>
              <a:t>Let’s understand it with an first Example</a:t>
            </a:r>
          </a:p>
        </p:txBody>
      </p:sp>
      <p:sp>
        <p:nvSpPr>
          <p:cNvPr id="3" name="Content Placeholder 2">
            <a:extLst>
              <a:ext uri="{FF2B5EF4-FFF2-40B4-BE49-F238E27FC236}">
                <a16:creationId xmlns:a16="http://schemas.microsoft.com/office/drawing/2014/main" id="{C3707690-FA5E-45B0-A1FC-B98C8D57993A}"/>
              </a:ext>
            </a:extLst>
          </p:cNvPr>
          <p:cNvSpPr>
            <a:spLocks noGrp="1"/>
          </p:cNvSpPr>
          <p:nvPr>
            <p:ph idx="1"/>
          </p:nvPr>
        </p:nvSpPr>
        <p:spPr/>
        <p:txBody>
          <a:bodyPr/>
          <a:lstStyle/>
          <a:p>
            <a:r>
              <a:rPr lang="en-US" dirty="0"/>
              <a:t>First Application from scratch</a:t>
            </a:r>
          </a:p>
          <a:p>
            <a:pPr lvl="1"/>
            <a:r>
              <a:rPr lang="en-US" dirty="0"/>
              <a:t>Step 1. Create a new Java Project</a:t>
            </a:r>
          </a:p>
          <a:p>
            <a:pPr lvl="1"/>
            <a:r>
              <a:rPr lang="en-US" dirty="0"/>
              <a:t>Step 2. Add all required jar files.</a:t>
            </a:r>
          </a:p>
          <a:p>
            <a:pPr lvl="2"/>
            <a:r>
              <a:rPr lang="en-US" dirty="0"/>
              <a:t>Required jar files</a:t>
            </a:r>
          </a:p>
          <a:p>
            <a:pPr lvl="3"/>
            <a:r>
              <a:rPr lang="en-US" dirty="0"/>
              <a:t>MSSQL server connector</a:t>
            </a:r>
          </a:p>
          <a:p>
            <a:pPr lvl="3"/>
            <a:r>
              <a:rPr lang="en-US" dirty="0"/>
              <a:t>Hibernate jar files.</a:t>
            </a:r>
          </a:p>
          <a:p>
            <a:pPr lvl="1"/>
            <a:r>
              <a:rPr lang="en-US" dirty="0"/>
              <a:t>Step 3. Create POJO class (Persistent class).</a:t>
            </a:r>
          </a:p>
          <a:p>
            <a:pPr lvl="1"/>
            <a:r>
              <a:rPr lang="en-US" dirty="0"/>
              <a:t>Step 4. Create Hibernate Configuration file. (XML)</a:t>
            </a:r>
          </a:p>
          <a:p>
            <a:pPr lvl="1"/>
            <a:r>
              <a:rPr lang="en-US" dirty="0"/>
              <a:t>Step 5. Create Mapping file for POJO (Persistent class).</a:t>
            </a:r>
          </a:p>
        </p:txBody>
      </p:sp>
    </p:spTree>
    <p:extLst>
      <p:ext uri="{BB962C8B-B14F-4D97-AF65-F5344CB8AC3E}">
        <p14:creationId xmlns:p14="http://schemas.microsoft.com/office/powerpoint/2010/main" val="52444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BB61-86A4-4425-9A65-E1E559451E6F}"/>
              </a:ext>
            </a:extLst>
          </p:cNvPr>
          <p:cNvSpPr>
            <a:spLocks noGrp="1"/>
          </p:cNvSpPr>
          <p:nvPr>
            <p:ph type="title"/>
          </p:nvPr>
        </p:nvSpPr>
        <p:spPr/>
        <p:txBody>
          <a:bodyPr/>
          <a:lstStyle/>
          <a:p>
            <a:r>
              <a:rPr lang="en-US" dirty="0"/>
              <a:t>Step 1. Create new Java Project</a:t>
            </a:r>
          </a:p>
        </p:txBody>
      </p:sp>
      <p:pic>
        <p:nvPicPr>
          <p:cNvPr id="4" name="Content Placeholder 3">
            <a:extLst>
              <a:ext uri="{FF2B5EF4-FFF2-40B4-BE49-F238E27FC236}">
                <a16:creationId xmlns:a16="http://schemas.microsoft.com/office/drawing/2014/main" id="{36F7AF5C-90BD-4E52-9F6A-2946070EB8F7}"/>
              </a:ext>
            </a:extLst>
          </p:cNvPr>
          <p:cNvPicPr>
            <a:picLocks noGrp="1" noChangeAspect="1"/>
          </p:cNvPicPr>
          <p:nvPr>
            <p:ph idx="1"/>
          </p:nvPr>
        </p:nvPicPr>
        <p:blipFill>
          <a:blip r:embed="rId2"/>
          <a:stretch>
            <a:fillRect/>
          </a:stretch>
        </p:blipFill>
        <p:spPr>
          <a:xfrm>
            <a:off x="3562066" y="1796466"/>
            <a:ext cx="2948272" cy="3444665"/>
          </a:xfrm>
          <a:prstGeom prst="rect">
            <a:avLst/>
          </a:prstGeom>
        </p:spPr>
      </p:pic>
    </p:spTree>
    <p:extLst>
      <p:ext uri="{BB962C8B-B14F-4D97-AF65-F5344CB8AC3E}">
        <p14:creationId xmlns:p14="http://schemas.microsoft.com/office/powerpoint/2010/main" val="1330795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618A4-AFB6-4727-96C4-3B7F6F6F697F}"/>
              </a:ext>
            </a:extLst>
          </p:cNvPr>
          <p:cNvSpPr>
            <a:spLocks noGrp="1"/>
          </p:cNvSpPr>
          <p:nvPr>
            <p:ph type="title"/>
          </p:nvPr>
        </p:nvSpPr>
        <p:spPr>
          <a:xfrm>
            <a:off x="646111" y="138814"/>
            <a:ext cx="9404723" cy="1400530"/>
          </a:xfrm>
        </p:spPr>
        <p:txBody>
          <a:bodyPr/>
          <a:lstStyle/>
          <a:p>
            <a:r>
              <a:rPr lang="en-US" dirty="0"/>
              <a:t>Step 2. Build Class path with required jar</a:t>
            </a:r>
          </a:p>
        </p:txBody>
      </p:sp>
      <p:pic>
        <p:nvPicPr>
          <p:cNvPr id="4" name="Picture 3">
            <a:extLst>
              <a:ext uri="{FF2B5EF4-FFF2-40B4-BE49-F238E27FC236}">
                <a16:creationId xmlns:a16="http://schemas.microsoft.com/office/drawing/2014/main" id="{5A5FD52F-DAEE-4F14-A39E-F949D0302454}"/>
              </a:ext>
            </a:extLst>
          </p:cNvPr>
          <p:cNvPicPr>
            <a:picLocks noChangeAspect="1"/>
          </p:cNvPicPr>
          <p:nvPr/>
        </p:nvPicPr>
        <p:blipFill>
          <a:blip r:embed="rId2"/>
          <a:stretch>
            <a:fillRect/>
          </a:stretch>
        </p:blipFill>
        <p:spPr>
          <a:xfrm>
            <a:off x="1050379" y="1611004"/>
            <a:ext cx="9572625" cy="5219700"/>
          </a:xfrm>
          <a:prstGeom prst="rect">
            <a:avLst/>
          </a:prstGeom>
        </p:spPr>
      </p:pic>
    </p:spTree>
    <p:extLst>
      <p:ext uri="{BB962C8B-B14F-4D97-AF65-F5344CB8AC3E}">
        <p14:creationId xmlns:p14="http://schemas.microsoft.com/office/powerpoint/2010/main" val="3656118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828F5-EBA9-4399-9BC9-14AAC4E633D2}"/>
              </a:ext>
            </a:extLst>
          </p:cNvPr>
          <p:cNvSpPr>
            <a:spLocks noGrp="1"/>
          </p:cNvSpPr>
          <p:nvPr>
            <p:ph type="title"/>
          </p:nvPr>
        </p:nvSpPr>
        <p:spPr/>
        <p:txBody>
          <a:bodyPr/>
          <a:lstStyle/>
          <a:p>
            <a:r>
              <a:rPr lang="en-US" dirty="0"/>
              <a:t>Step 3. Create POJO Class (Persistent Class)</a:t>
            </a:r>
          </a:p>
        </p:txBody>
      </p:sp>
      <p:pic>
        <p:nvPicPr>
          <p:cNvPr id="4" name="Picture 3">
            <a:extLst>
              <a:ext uri="{FF2B5EF4-FFF2-40B4-BE49-F238E27FC236}">
                <a16:creationId xmlns:a16="http://schemas.microsoft.com/office/drawing/2014/main" id="{F7313103-4681-491F-B632-C8D3283BABFB}"/>
              </a:ext>
            </a:extLst>
          </p:cNvPr>
          <p:cNvPicPr>
            <a:picLocks noChangeAspect="1"/>
          </p:cNvPicPr>
          <p:nvPr/>
        </p:nvPicPr>
        <p:blipFill>
          <a:blip r:embed="rId2"/>
          <a:stretch>
            <a:fillRect/>
          </a:stretch>
        </p:blipFill>
        <p:spPr>
          <a:xfrm>
            <a:off x="3048497" y="1853248"/>
            <a:ext cx="5057775" cy="4838700"/>
          </a:xfrm>
          <a:prstGeom prst="rect">
            <a:avLst/>
          </a:prstGeom>
        </p:spPr>
      </p:pic>
    </p:spTree>
    <p:extLst>
      <p:ext uri="{BB962C8B-B14F-4D97-AF65-F5344CB8AC3E}">
        <p14:creationId xmlns:p14="http://schemas.microsoft.com/office/powerpoint/2010/main" val="3820428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30226-3C0D-477E-B427-0708328A1D8F}"/>
              </a:ext>
            </a:extLst>
          </p:cNvPr>
          <p:cNvSpPr>
            <a:spLocks noGrp="1"/>
          </p:cNvSpPr>
          <p:nvPr>
            <p:ph type="title"/>
          </p:nvPr>
        </p:nvSpPr>
        <p:spPr/>
        <p:txBody>
          <a:bodyPr/>
          <a:lstStyle/>
          <a:p>
            <a:r>
              <a:rPr lang="en-US" dirty="0"/>
              <a:t>Step 4. Create Hibernate Configuration file. (XML)</a:t>
            </a:r>
            <a:br>
              <a:rPr lang="en-US" dirty="0"/>
            </a:br>
            <a:endParaRPr lang="en-US" dirty="0"/>
          </a:p>
        </p:txBody>
      </p:sp>
      <p:pic>
        <p:nvPicPr>
          <p:cNvPr id="4" name="Content Placeholder 3">
            <a:extLst>
              <a:ext uri="{FF2B5EF4-FFF2-40B4-BE49-F238E27FC236}">
                <a16:creationId xmlns:a16="http://schemas.microsoft.com/office/drawing/2014/main" id="{2DAD78B4-9560-47A8-BF24-A3E12E087E88}"/>
              </a:ext>
            </a:extLst>
          </p:cNvPr>
          <p:cNvPicPr>
            <a:picLocks noGrp="1" noChangeAspect="1"/>
          </p:cNvPicPr>
          <p:nvPr>
            <p:ph idx="1"/>
          </p:nvPr>
        </p:nvPicPr>
        <p:blipFill>
          <a:blip r:embed="rId2"/>
          <a:stretch>
            <a:fillRect/>
          </a:stretch>
        </p:blipFill>
        <p:spPr>
          <a:xfrm>
            <a:off x="439140" y="2164083"/>
            <a:ext cx="11313719" cy="4241199"/>
          </a:xfrm>
          <a:prstGeom prst="rect">
            <a:avLst/>
          </a:prstGeom>
        </p:spPr>
      </p:pic>
    </p:spTree>
    <p:extLst>
      <p:ext uri="{BB962C8B-B14F-4D97-AF65-F5344CB8AC3E}">
        <p14:creationId xmlns:p14="http://schemas.microsoft.com/office/powerpoint/2010/main" val="3466492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68E5-153A-4AE8-B216-E7E5FC05A83C}"/>
              </a:ext>
            </a:extLst>
          </p:cNvPr>
          <p:cNvSpPr>
            <a:spLocks noGrp="1"/>
          </p:cNvSpPr>
          <p:nvPr>
            <p:ph type="title"/>
          </p:nvPr>
        </p:nvSpPr>
        <p:spPr/>
        <p:txBody>
          <a:bodyPr/>
          <a:lstStyle/>
          <a:p>
            <a:r>
              <a:rPr lang="en-US" dirty="0"/>
              <a:t>Create Mapping file for POJO (Persistent class).</a:t>
            </a:r>
          </a:p>
        </p:txBody>
      </p:sp>
      <p:pic>
        <p:nvPicPr>
          <p:cNvPr id="4" name="Content Placeholder 3">
            <a:extLst>
              <a:ext uri="{FF2B5EF4-FFF2-40B4-BE49-F238E27FC236}">
                <a16:creationId xmlns:a16="http://schemas.microsoft.com/office/drawing/2014/main" id="{F6CCE937-9046-4519-AFC6-B9C4A63D0B73}"/>
              </a:ext>
            </a:extLst>
          </p:cNvPr>
          <p:cNvPicPr>
            <a:picLocks noGrp="1" noChangeAspect="1"/>
          </p:cNvPicPr>
          <p:nvPr>
            <p:ph idx="1"/>
          </p:nvPr>
        </p:nvPicPr>
        <p:blipFill>
          <a:blip r:embed="rId2"/>
          <a:stretch>
            <a:fillRect/>
          </a:stretch>
        </p:blipFill>
        <p:spPr>
          <a:xfrm>
            <a:off x="2012888" y="2165196"/>
            <a:ext cx="7711570" cy="4440320"/>
          </a:xfrm>
          <a:prstGeom prst="rect">
            <a:avLst/>
          </a:prstGeom>
        </p:spPr>
      </p:pic>
    </p:spTree>
    <p:extLst>
      <p:ext uri="{BB962C8B-B14F-4D97-AF65-F5344CB8AC3E}">
        <p14:creationId xmlns:p14="http://schemas.microsoft.com/office/powerpoint/2010/main" val="2811555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03B83-C074-4D45-ABBE-DBF3CDF5DDE8}"/>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9A13DAE3-9BC1-41B0-99B6-5DBCE4225C1B}"/>
              </a:ext>
            </a:extLst>
          </p:cNvPr>
          <p:cNvSpPr>
            <a:spLocks noGrp="1"/>
          </p:cNvSpPr>
          <p:nvPr>
            <p:ph idx="1"/>
          </p:nvPr>
        </p:nvSpPr>
        <p:spPr/>
        <p:txBody>
          <a:bodyPr/>
          <a:lstStyle/>
          <a:p>
            <a:r>
              <a:rPr lang="en-US" dirty="0"/>
              <a:t>Understanding of Hibernate as compared to Traditional JDBC.</a:t>
            </a:r>
          </a:p>
          <a:p>
            <a:r>
              <a:rPr lang="en-US" dirty="0"/>
              <a:t>Introduction to Hibernate</a:t>
            </a:r>
          </a:p>
          <a:p>
            <a:r>
              <a:rPr lang="en-US" dirty="0"/>
              <a:t>Understanding Hibernate Architecture</a:t>
            </a:r>
          </a:p>
          <a:p>
            <a:r>
              <a:rPr lang="en-US" dirty="0"/>
              <a:t>Simple Example to understand Hibernate.</a:t>
            </a:r>
          </a:p>
          <a:p>
            <a:pPr lvl="1"/>
            <a:r>
              <a:rPr lang="en-US" dirty="0"/>
              <a:t>Step by Step implementing Hibernate application</a:t>
            </a:r>
          </a:p>
          <a:p>
            <a:r>
              <a:rPr lang="en-US" dirty="0"/>
              <a:t>Hibernate Logging by Log4j using xml file</a:t>
            </a:r>
          </a:p>
          <a:p>
            <a:pPr lvl="1"/>
            <a:endParaRPr lang="en-US" dirty="0"/>
          </a:p>
        </p:txBody>
      </p:sp>
    </p:spTree>
    <p:extLst>
      <p:ext uri="{BB962C8B-B14F-4D97-AF65-F5344CB8AC3E}">
        <p14:creationId xmlns:p14="http://schemas.microsoft.com/office/powerpoint/2010/main" val="1026766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9F5BF-F847-4D70-B5C2-A2DD207A9C97}"/>
              </a:ext>
            </a:extLst>
          </p:cNvPr>
          <p:cNvSpPr>
            <a:spLocks noGrp="1"/>
          </p:cNvSpPr>
          <p:nvPr>
            <p:ph type="title"/>
          </p:nvPr>
        </p:nvSpPr>
        <p:spPr>
          <a:xfrm>
            <a:off x="645130" y="138820"/>
            <a:ext cx="9404723" cy="1400530"/>
          </a:xfrm>
        </p:spPr>
        <p:txBody>
          <a:bodyPr/>
          <a:lstStyle/>
          <a:p>
            <a:r>
              <a:rPr lang="en-US" dirty="0"/>
              <a:t>Creating main method and create object of all require classes and interfaces</a:t>
            </a:r>
          </a:p>
        </p:txBody>
      </p:sp>
      <p:pic>
        <p:nvPicPr>
          <p:cNvPr id="4" name="Picture 3">
            <a:extLst>
              <a:ext uri="{FF2B5EF4-FFF2-40B4-BE49-F238E27FC236}">
                <a16:creationId xmlns:a16="http://schemas.microsoft.com/office/drawing/2014/main" id="{7EF72202-F12E-470D-9DA1-F0C662FEE0F6}"/>
              </a:ext>
            </a:extLst>
          </p:cNvPr>
          <p:cNvPicPr>
            <a:picLocks noChangeAspect="1"/>
          </p:cNvPicPr>
          <p:nvPr/>
        </p:nvPicPr>
        <p:blipFill>
          <a:blip r:embed="rId2"/>
          <a:stretch>
            <a:fillRect/>
          </a:stretch>
        </p:blipFill>
        <p:spPr>
          <a:xfrm>
            <a:off x="2621934" y="2332061"/>
            <a:ext cx="5010150" cy="3886200"/>
          </a:xfrm>
          <a:prstGeom prst="rect">
            <a:avLst/>
          </a:prstGeom>
        </p:spPr>
      </p:pic>
    </p:spTree>
    <p:extLst>
      <p:ext uri="{BB962C8B-B14F-4D97-AF65-F5344CB8AC3E}">
        <p14:creationId xmlns:p14="http://schemas.microsoft.com/office/powerpoint/2010/main" val="3275737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CCD4-B892-4C97-B544-37211FD946A9}"/>
              </a:ext>
            </a:extLst>
          </p:cNvPr>
          <p:cNvSpPr>
            <a:spLocks noGrp="1"/>
          </p:cNvSpPr>
          <p:nvPr>
            <p:ph type="title"/>
          </p:nvPr>
        </p:nvSpPr>
        <p:spPr/>
        <p:txBody>
          <a:bodyPr/>
          <a:lstStyle/>
          <a:p>
            <a:r>
              <a:rPr lang="en-US" dirty="0"/>
              <a:t>Hibernate Application using Annotation based Configuration.</a:t>
            </a:r>
          </a:p>
        </p:txBody>
      </p:sp>
      <p:sp>
        <p:nvSpPr>
          <p:cNvPr id="3" name="Content Placeholder 2">
            <a:extLst>
              <a:ext uri="{FF2B5EF4-FFF2-40B4-BE49-F238E27FC236}">
                <a16:creationId xmlns:a16="http://schemas.microsoft.com/office/drawing/2014/main" id="{3EA933D0-758E-46CD-9EB9-AB35B114D3A1}"/>
              </a:ext>
            </a:extLst>
          </p:cNvPr>
          <p:cNvSpPr>
            <a:spLocks noGrp="1"/>
          </p:cNvSpPr>
          <p:nvPr>
            <p:ph idx="1"/>
          </p:nvPr>
        </p:nvSpPr>
        <p:spPr/>
        <p:txBody>
          <a:bodyPr>
            <a:normAutofit/>
          </a:bodyPr>
          <a:lstStyle/>
          <a:p>
            <a:r>
              <a:rPr lang="en-US" dirty="0"/>
              <a:t>For Creating simple Hibernate application with Annotation we have to follow given below steps.</a:t>
            </a:r>
          </a:p>
          <a:p>
            <a:pPr lvl="1"/>
            <a:r>
              <a:rPr lang="en-US" dirty="0"/>
              <a:t>Step 1. Create a new Java Project</a:t>
            </a:r>
          </a:p>
          <a:p>
            <a:pPr lvl="1"/>
            <a:r>
              <a:rPr lang="en-US" dirty="0"/>
              <a:t>Step 2. Add all required jar files.</a:t>
            </a:r>
          </a:p>
          <a:p>
            <a:pPr lvl="2"/>
            <a:r>
              <a:rPr lang="en-US" dirty="0"/>
              <a:t>Required jar files</a:t>
            </a:r>
          </a:p>
          <a:p>
            <a:pPr lvl="3"/>
            <a:r>
              <a:rPr lang="en-US" dirty="0"/>
              <a:t>MSSQL server connector</a:t>
            </a:r>
          </a:p>
          <a:p>
            <a:pPr lvl="3"/>
            <a:r>
              <a:rPr lang="en-US" dirty="0"/>
              <a:t>Hibernate jar files.</a:t>
            </a:r>
          </a:p>
          <a:p>
            <a:pPr lvl="1"/>
            <a:r>
              <a:rPr lang="en-US" dirty="0"/>
              <a:t>Step 3. Create POJO class (Persistent class) and Add Annotation.</a:t>
            </a:r>
          </a:p>
          <a:p>
            <a:pPr lvl="1"/>
            <a:r>
              <a:rPr lang="en-US" dirty="0"/>
              <a:t>Step 4. Create Hibernate Configuration file. (XML)</a:t>
            </a:r>
          </a:p>
          <a:p>
            <a:pPr lvl="2"/>
            <a:r>
              <a:rPr lang="en-US" dirty="0"/>
              <a:t>In this file use &lt;mapping class = </a:t>
            </a:r>
            <a:r>
              <a:rPr lang="en-US" i="1" dirty="0"/>
              <a:t>"</a:t>
            </a:r>
            <a:r>
              <a:rPr lang="en-US" i="1" dirty="0" err="1"/>
              <a:t>com.persistent.Student</a:t>
            </a:r>
            <a:r>
              <a:rPr lang="en-US" i="1" dirty="0"/>
              <a:t>"/&gt; instead of</a:t>
            </a:r>
          </a:p>
          <a:p>
            <a:pPr marL="914400" lvl="2" indent="0">
              <a:buNone/>
            </a:pPr>
            <a:r>
              <a:rPr lang="en-US" dirty="0"/>
              <a:t> &lt;mapping resource = </a:t>
            </a:r>
            <a:r>
              <a:rPr lang="en-US" i="1" dirty="0"/>
              <a:t>"CustomerDetails.hbm.xml"/&gt;</a:t>
            </a:r>
          </a:p>
          <a:p>
            <a:pPr lvl="2"/>
            <a:endParaRPr lang="en-US" dirty="0"/>
          </a:p>
          <a:p>
            <a:pPr lvl="1"/>
            <a:endParaRPr lang="en-US" dirty="0"/>
          </a:p>
          <a:p>
            <a:endParaRPr lang="en-US" dirty="0"/>
          </a:p>
        </p:txBody>
      </p:sp>
    </p:spTree>
    <p:extLst>
      <p:ext uri="{BB962C8B-B14F-4D97-AF65-F5344CB8AC3E}">
        <p14:creationId xmlns:p14="http://schemas.microsoft.com/office/powerpoint/2010/main" val="232074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D37F5-940B-4D18-BF1C-A6B71B437DF4}"/>
              </a:ext>
            </a:extLst>
          </p:cNvPr>
          <p:cNvSpPr>
            <a:spLocks noGrp="1"/>
          </p:cNvSpPr>
          <p:nvPr>
            <p:ph type="title"/>
          </p:nvPr>
        </p:nvSpPr>
        <p:spPr/>
        <p:txBody>
          <a:bodyPr/>
          <a:lstStyle/>
          <a:p>
            <a:r>
              <a:rPr lang="en-US" dirty="0"/>
              <a:t>Understanding Hibernate Vs Traditional approach. </a:t>
            </a:r>
          </a:p>
        </p:txBody>
      </p:sp>
      <p:sp>
        <p:nvSpPr>
          <p:cNvPr id="4" name="Smiley Face 3">
            <a:extLst>
              <a:ext uri="{FF2B5EF4-FFF2-40B4-BE49-F238E27FC236}">
                <a16:creationId xmlns:a16="http://schemas.microsoft.com/office/drawing/2014/main" id="{CF8F5D9B-522B-4D6D-8DE9-5F26DF6D8FE9}"/>
              </a:ext>
            </a:extLst>
          </p:cNvPr>
          <p:cNvSpPr/>
          <p:nvPr/>
        </p:nvSpPr>
        <p:spPr>
          <a:xfrm>
            <a:off x="259305" y="2142699"/>
            <a:ext cx="491319" cy="464023"/>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CCE8585-3DBD-4421-A2D8-5D7D73964A12}"/>
              </a:ext>
            </a:extLst>
          </p:cNvPr>
          <p:cNvSpPr/>
          <p:nvPr/>
        </p:nvSpPr>
        <p:spPr>
          <a:xfrm>
            <a:off x="1351128" y="2006220"/>
            <a:ext cx="3357350" cy="4399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Wants to create a java application which will be able to store, retrieve and manipulate data from database.</a:t>
            </a:r>
          </a:p>
          <a:p>
            <a:pPr algn="just"/>
            <a:r>
              <a:rPr lang="en-US" dirty="0"/>
              <a:t>Example </a:t>
            </a:r>
            <a:r>
              <a:rPr lang="en-US" dirty="0">
                <a:sym typeface="Wingdings" panose="05000000000000000000" pitchFamily="2" charset="2"/>
              </a:rPr>
              <a:t></a:t>
            </a:r>
          </a:p>
          <a:p>
            <a:pPr algn="just"/>
            <a:endParaRPr lang="en-US" dirty="0">
              <a:sym typeface="Wingdings" panose="05000000000000000000" pitchFamily="2" charset="2"/>
            </a:endParaRPr>
          </a:p>
          <a:p>
            <a:pPr algn="just"/>
            <a:r>
              <a:rPr lang="en-US" b="1" dirty="0">
                <a:sym typeface="Wingdings" panose="05000000000000000000" pitchFamily="2" charset="2"/>
              </a:rPr>
              <a:t>Class Employee{</a:t>
            </a:r>
          </a:p>
          <a:p>
            <a:pPr algn="just"/>
            <a:r>
              <a:rPr lang="en-US" b="1" dirty="0">
                <a:sym typeface="Wingdings" panose="05000000000000000000" pitchFamily="2" charset="2"/>
              </a:rPr>
              <a:t>private int </a:t>
            </a:r>
            <a:r>
              <a:rPr lang="en-US" b="1" dirty="0" err="1">
                <a:sym typeface="Wingdings" panose="05000000000000000000" pitchFamily="2" charset="2"/>
              </a:rPr>
              <a:t>empId</a:t>
            </a:r>
            <a:r>
              <a:rPr lang="en-US" b="1" dirty="0">
                <a:sym typeface="Wingdings" panose="05000000000000000000" pitchFamily="2" charset="2"/>
              </a:rPr>
              <a:t>;</a:t>
            </a:r>
          </a:p>
          <a:p>
            <a:pPr algn="just"/>
            <a:r>
              <a:rPr lang="en-US" b="1" dirty="0">
                <a:sym typeface="Wingdings" panose="05000000000000000000" pitchFamily="2" charset="2"/>
              </a:rPr>
              <a:t>private String </a:t>
            </a:r>
            <a:r>
              <a:rPr lang="en-US" b="1" dirty="0" err="1">
                <a:sym typeface="Wingdings" panose="05000000000000000000" pitchFamily="2" charset="2"/>
              </a:rPr>
              <a:t>empName</a:t>
            </a:r>
            <a:r>
              <a:rPr lang="en-US" b="1" dirty="0">
                <a:sym typeface="Wingdings" panose="05000000000000000000" pitchFamily="2" charset="2"/>
              </a:rPr>
              <a:t>;</a:t>
            </a:r>
          </a:p>
          <a:p>
            <a:pPr algn="just"/>
            <a:r>
              <a:rPr lang="en-US" b="1" dirty="0">
                <a:sym typeface="Wingdings" panose="05000000000000000000" pitchFamily="2" charset="2"/>
              </a:rPr>
              <a:t>private String </a:t>
            </a:r>
            <a:r>
              <a:rPr lang="en-US" b="1" dirty="0" err="1">
                <a:sym typeface="Wingdings" panose="05000000000000000000" pitchFamily="2" charset="2"/>
              </a:rPr>
              <a:t>empAddress</a:t>
            </a:r>
            <a:r>
              <a:rPr lang="en-US" b="1" dirty="0">
                <a:sym typeface="Wingdings" panose="05000000000000000000" pitchFamily="2" charset="2"/>
              </a:rPr>
              <a:t>;</a:t>
            </a:r>
          </a:p>
          <a:p>
            <a:pPr algn="just"/>
            <a:r>
              <a:rPr lang="en-US" b="1" dirty="0">
                <a:sym typeface="Wingdings" panose="05000000000000000000" pitchFamily="2" charset="2"/>
              </a:rPr>
              <a:t>getters …</a:t>
            </a:r>
          </a:p>
          <a:p>
            <a:pPr algn="just"/>
            <a:r>
              <a:rPr lang="en-US" b="1" dirty="0">
                <a:sym typeface="Wingdings" panose="05000000000000000000" pitchFamily="2" charset="2"/>
              </a:rPr>
              <a:t>setters</a:t>
            </a:r>
          </a:p>
          <a:p>
            <a:pPr algn="just"/>
            <a:r>
              <a:rPr lang="en-US" b="1" dirty="0">
                <a:sym typeface="Wingdings" panose="05000000000000000000" pitchFamily="2" charset="2"/>
              </a:rPr>
              <a:t>}</a:t>
            </a:r>
            <a:endParaRPr lang="en-US" b="1" dirty="0"/>
          </a:p>
          <a:p>
            <a:pPr algn="just"/>
            <a:endParaRPr lang="en-US" dirty="0"/>
          </a:p>
        </p:txBody>
      </p:sp>
      <p:sp>
        <p:nvSpPr>
          <p:cNvPr id="6" name="Cylinder 5">
            <a:extLst>
              <a:ext uri="{FF2B5EF4-FFF2-40B4-BE49-F238E27FC236}">
                <a16:creationId xmlns:a16="http://schemas.microsoft.com/office/drawing/2014/main" id="{41173ACF-4F30-47A4-B09F-D1E55A69DFA1}"/>
              </a:ext>
            </a:extLst>
          </p:cNvPr>
          <p:cNvSpPr/>
          <p:nvPr/>
        </p:nvSpPr>
        <p:spPr>
          <a:xfrm>
            <a:off x="5063318" y="2006221"/>
            <a:ext cx="4421875" cy="45583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t>Company Database</a:t>
            </a:r>
          </a:p>
        </p:txBody>
      </p:sp>
      <p:graphicFrame>
        <p:nvGraphicFramePr>
          <p:cNvPr id="7" name="Table 6">
            <a:extLst>
              <a:ext uri="{FF2B5EF4-FFF2-40B4-BE49-F238E27FC236}">
                <a16:creationId xmlns:a16="http://schemas.microsoft.com/office/drawing/2014/main" id="{92F7BA40-96B8-422E-A180-B15F82C9AAA9}"/>
              </a:ext>
            </a:extLst>
          </p:cNvPr>
          <p:cNvGraphicFramePr>
            <a:graphicFrameLocks noGrp="1"/>
          </p:cNvGraphicFramePr>
          <p:nvPr>
            <p:extLst>
              <p:ext uri="{D42A27DB-BD31-4B8C-83A1-F6EECF244321}">
                <p14:modId xmlns:p14="http://schemas.microsoft.com/office/powerpoint/2010/main" val="3741447470"/>
              </p:ext>
            </p:extLst>
          </p:nvPr>
        </p:nvGraphicFramePr>
        <p:xfrm>
          <a:off x="5145206" y="3317469"/>
          <a:ext cx="4208103" cy="1112520"/>
        </p:xfrm>
        <a:graphic>
          <a:graphicData uri="http://schemas.openxmlformats.org/drawingml/2006/table">
            <a:tbl>
              <a:tblPr firstRow="1" bandRow="1">
                <a:tableStyleId>{0660B408-B3CF-4A94-85FC-2B1E0A45F4A2}</a:tableStyleId>
              </a:tblPr>
              <a:tblGrid>
                <a:gridCol w="971868">
                  <a:extLst>
                    <a:ext uri="{9D8B030D-6E8A-4147-A177-3AD203B41FA5}">
                      <a16:colId xmlns:a16="http://schemas.microsoft.com/office/drawing/2014/main" val="2310588637"/>
                    </a:ext>
                  </a:extLst>
                </a:gridCol>
                <a:gridCol w="1393788">
                  <a:extLst>
                    <a:ext uri="{9D8B030D-6E8A-4147-A177-3AD203B41FA5}">
                      <a16:colId xmlns:a16="http://schemas.microsoft.com/office/drawing/2014/main" val="4170028528"/>
                    </a:ext>
                  </a:extLst>
                </a:gridCol>
                <a:gridCol w="1842447">
                  <a:extLst>
                    <a:ext uri="{9D8B030D-6E8A-4147-A177-3AD203B41FA5}">
                      <a16:colId xmlns:a16="http://schemas.microsoft.com/office/drawing/2014/main" val="510096035"/>
                    </a:ext>
                  </a:extLst>
                </a:gridCol>
              </a:tblGrid>
              <a:tr h="370840">
                <a:tc>
                  <a:txBody>
                    <a:bodyPr/>
                    <a:lstStyle/>
                    <a:p>
                      <a:r>
                        <a:rPr lang="en-US" dirty="0" err="1"/>
                        <a:t>empId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empName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empAddress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324664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529551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3678460"/>
                  </a:ext>
                </a:extLst>
              </a:tr>
            </a:tbl>
          </a:graphicData>
        </a:graphic>
      </p:graphicFrame>
      <p:cxnSp>
        <p:nvCxnSpPr>
          <p:cNvPr id="9" name="Straight Arrow Connector 8">
            <a:extLst>
              <a:ext uri="{FF2B5EF4-FFF2-40B4-BE49-F238E27FC236}">
                <a16:creationId xmlns:a16="http://schemas.microsoft.com/office/drawing/2014/main" id="{9611DEC1-42DE-45D3-ADEA-E908863CF7B2}"/>
              </a:ext>
            </a:extLst>
          </p:cNvPr>
          <p:cNvCxnSpPr>
            <a:cxnSpLocks/>
            <a:stCxn id="4" idx="5"/>
            <a:endCxn id="5" idx="1"/>
          </p:cNvCxnSpPr>
          <p:nvPr/>
        </p:nvCxnSpPr>
        <p:spPr>
          <a:xfrm>
            <a:off x="678672" y="2538767"/>
            <a:ext cx="672456" cy="1666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404B2E2-88B3-42F7-836E-D12241959480}"/>
              </a:ext>
            </a:extLst>
          </p:cNvPr>
          <p:cNvCxnSpPr>
            <a:cxnSpLocks/>
            <a:stCxn id="5" idx="3"/>
          </p:cNvCxnSpPr>
          <p:nvPr/>
        </p:nvCxnSpPr>
        <p:spPr>
          <a:xfrm>
            <a:off x="4708478" y="4205751"/>
            <a:ext cx="354840" cy="379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EC06CA25-A5B0-48F3-8B51-8472772238AA}"/>
              </a:ext>
            </a:extLst>
          </p:cNvPr>
          <p:cNvCxnSpPr>
            <a:cxnSpLocks/>
          </p:cNvCxnSpPr>
          <p:nvPr/>
        </p:nvCxnSpPr>
        <p:spPr>
          <a:xfrm flipV="1">
            <a:off x="5063318" y="4429992"/>
            <a:ext cx="900754" cy="1556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199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D37F5-940B-4D18-BF1C-A6B71B437DF4}"/>
              </a:ext>
            </a:extLst>
          </p:cNvPr>
          <p:cNvSpPr>
            <a:spLocks noGrp="1"/>
          </p:cNvSpPr>
          <p:nvPr>
            <p:ph type="title"/>
          </p:nvPr>
        </p:nvSpPr>
        <p:spPr/>
        <p:txBody>
          <a:bodyPr/>
          <a:lstStyle/>
          <a:p>
            <a:r>
              <a:rPr lang="en-US" dirty="0"/>
              <a:t>Understanding Hibernate Vs Traditional approach. </a:t>
            </a:r>
          </a:p>
        </p:txBody>
      </p:sp>
      <p:sp>
        <p:nvSpPr>
          <p:cNvPr id="10" name="Smiley Face 9">
            <a:extLst>
              <a:ext uri="{FF2B5EF4-FFF2-40B4-BE49-F238E27FC236}">
                <a16:creationId xmlns:a16="http://schemas.microsoft.com/office/drawing/2014/main" id="{E9D628B1-9179-4DBB-B0B5-A32B7391A1B7}"/>
              </a:ext>
            </a:extLst>
          </p:cNvPr>
          <p:cNvSpPr/>
          <p:nvPr/>
        </p:nvSpPr>
        <p:spPr>
          <a:xfrm>
            <a:off x="0" y="1853248"/>
            <a:ext cx="682388" cy="559558"/>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CC5D45-D9AE-4A8D-9645-A7FCFCA5E075}"/>
              </a:ext>
            </a:extLst>
          </p:cNvPr>
          <p:cNvSpPr/>
          <p:nvPr/>
        </p:nvSpPr>
        <p:spPr>
          <a:xfrm>
            <a:off x="791570" y="1853248"/>
            <a:ext cx="3357350" cy="4708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Wants to create a java application which will be able to store, retrieve and manipulate data from database.</a:t>
            </a:r>
          </a:p>
          <a:p>
            <a:pPr algn="just"/>
            <a:r>
              <a:rPr lang="en-US" dirty="0"/>
              <a:t>Example </a:t>
            </a:r>
            <a:r>
              <a:rPr lang="en-US" dirty="0">
                <a:sym typeface="Wingdings" panose="05000000000000000000" pitchFamily="2" charset="2"/>
              </a:rPr>
              <a:t></a:t>
            </a:r>
          </a:p>
          <a:p>
            <a:pPr algn="just"/>
            <a:endParaRPr lang="en-US" dirty="0">
              <a:sym typeface="Wingdings" panose="05000000000000000000" pitchFamily="2" charset="2"/>
            </a:endParaRPr>
          </a:p>
          <a:p>
            <a:pPr algn="just"/>
            <a:r>
              <a:rPr lang="en-US" b="1" dirty="0">
                <a:sym typeface="Wingdings" panose="05000000000000000000" pitchFamily="2" charset="2"/>
              </a:rPr>
              <a:t>Class Employee{</a:t>
            </a:r>
          </a:p>
          <a:p>
            <a:pPr algn="just"/>
            <a:r>
              <a:rPr lang="en-US" b="1" dirty="0">
                <a:sym typeface="Wingdings" panose="05000000000000000000" pitchFamily="2" charset="2"/>
              </a:rPr>
              <a:t>private int </a:t>
            </a:r>
            <a:r>
              <a:rPr lang="en-US" b="1" dirty="0" err="1">
                <a:sym typeface="Wingdings" panose="05000000000000000000" pitchFamily="2" charset="2"/>
              </a:rPr>
              <a:t>empId</a:t>
            </a:r>
            <a:r>
              <a:rPr lang="en-US" b="1" dirty="0">
                <a:sym typeface="Wingdings" panose="05000000000000000000" pitchFamily="2" charset="2"/>
              </a:rPr>
              <a:t>;</a:t>
            </a:r>
          </a:p>
          <a:p>
            <a:pPr algn="just"/>
            <a:r>
              <a:rPr lang="en-US" b="1" dirty="0">
                <a:sym typeface="Wingdings" panose="05000000000000000000" pitchFamily="2" charset="2"/>
              </a:rPr>
              <a:t>private String </a:t>
            </a:r>
            <a:r>
              <a:rPr lang="en-US" b="1" dirty="0" err="1">
                <a:sym typeface="Wingdings" panose="05000000000000000000" pitchFamily="2" charset="2"/>
              </a:rPr>
              <a:t>empName</a:t>
            </a:r>
            <a:r>
              <a:rPr lang="en-US" b="1" dirty="0">
                <a:sym typeface="Wingdings" panose="05000000000000000000" pitchFamily="2" charset="2"/>
              </a:rPr>
              <a:t>;</a:t>
            </a:r>
          </a:p>
          <a:p>
            <a:pPr algn="just"/>
            <a:r>
              <a:rPr lang="en-US" b="1" dirty="0">
                <a:sym typeface="Wingdings" panose="05000000000000000000" pitchFamily="2" charset="2"/>
              </a:rPr>
              <a:t>private String </a:t>
            </a:r>
            <a:r>
              <a:rPr lang="en-US" b="1" dirty="0" err="1">
                <a:sym typeface="Wingdings" panose="05000000000000000000" pitchFamily="2" charset="2"/>
              </a:rPr>
              <a:t>empAddress</a:t>
            </a:r>
            <a:r>
              <a:rPr lang="en-US" b="1" dirty="0">
                <a:sym typeface="Wingdings" panose="05000000000000000000" pitchFamily="2" charset="2"/>
              </a:rPr>
              <a:t>;</a:t>
            </a:r>
          </a:p>
          <a:p>
            <a:pPr algn="just"/>
            <a:r>
              <a:rPr lang="en-US" b="1" dirty="0">
                <a:sym typeface="Wingdings" panose="05000000000000000000" pitchFamily="2" charset="2"/>
              </a:rPr>
              <a:t>getters …</a:t>
            </a:r>
          </a:p>
          <a:p>
            <a:pPr algn="just"/>
            <a:r>
              <a:rPr lang="en-US" b="1" dirty="0">
                <a:sym typeface="Wingdings" panose="05000000000000000000" pitchFamily="2" charset="2"/>
              </a:rPr>
              <a:t>setters</a:t>
            </a:r>
          </a:p>
          <a:p>
            <a:pPr algn="just"/>
            <a:r>
              <a:rPr lang="en-US" b="1" dirty="0">
                <a:sym typeface="Wingdings" panose="05000000000000000000" pitchFamily="2" charset="2"/>
              </a:rPr>
              <a:t>}</a:t>
            </a:r>
            <a:endParaRPr lang="en-US" b="1" dirty="0"/>
          </a:p>
          <a:p>
            <a:pPr algn="just"/>
            <a:endParaRPr lang="en-US" dirty="0"/>
          </a:p>
        </p:txBody>
      </p:sp>
      <p:sp>
        <p:nvSpPr>
          <p:cNvPr id="11" name="Oval 10">
            <a:extLst>
              <a:ext uri="{FF2B5EF4-FFF2-40B4-BE49-F238E27FC236}">
                <a16:creationId xmlns:a16="http://schemas.microsoft.com/office/drawing/2014/main" id="{3E63FA5E-FC4D-4E69-96A0-4FFF01863D47}"/>
              </a:ext>
            </a:extLst>
          </p:cNvPr>
          <p:cNvSpPr/>
          <p:nvPr/>
        </p:nvSpPr>
        <p:spPr>
          <a:xfrm>
            <a:off x="4148920" y="3630304"/>
            <a:ext cx="1501254" cy="8086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p>
        </p:txBody>
      </p:sp>
      <p:sp>
        <p:nvSpPr>
          <p:cNvPr id="14" name="Rectangle 13">
            <a:extLst>
              <a:ext uri="{FF2B5EF4-FFF2-40B4-BE49-F238E27FC236}">
                <a16:creationId xmlns:a16="http://schemas.microsoft.com/office/drawing/2014/main" id="{9215870B-2CE4-4111-A665-278F75A97E6B}"/>
              </a:ext>
            </a:extLst>
          </p:cNvPr>
          <p:cNvSpPr/>
          <p:nvPr/>
        </p:nvSpPr>
        <p:spPr>
          <a:xfrm>
            <a:off x="5348472" y="1853249"/>
            <a:ext cx="2047164" cy="1569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Hibernate framework</a:t>
            </a:r>
          </a:p>
        </p:txBody>
      </p:sp>
      <p:sp>
        <p:nvSpPr>
          <p:cNvPr id="17" name="Cylinder 16">
            <a:extLst>
              <a:ext uri="{FF2B5EF4-FFF2-40B4-BE49-F238E27FC236}">
                <a16:creationId xmlns:a16="http://schemas.microsoft.com/office/drawing/2014/main" id="{82E69217-2604-40C7-AA1F-43431FF1F88F}"/>
              </a:ext>
            </a:extLst>
          </p:cNvPr>
          <p:cNvSpPr/>
          <p:nvPr/>
        </p:nvSpPr>
        <p:spPr>
          <a:xfrm>
            <a:off x="7642744" y="1928311"/>
            <a:ext cx="4421875" cy="45583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t>Company Database</a:t>
            </a:r>
          </a:p>
        </p:txBody>
      </p:sp>
      <p:graphicFrame>
        <p:nvGraphicFramePr>
          <p:cNvPr id="18" name="Table 17">
            <a:extLst>
              <a:ext uri="{FF2B5EF4-FFF2-40B4-BE49-F238E27FC236}">
                <a16:creationId xmlns:a16="http://schemas.microsoft.com/office/drawing/2014/main" id="{0C93C456-49AB-4F6C-B495-1C047B7375EF}"/>
              </a:ext>
            </a:extLst>
          </p:cNvPr>
          <p:cNvGraphicFramePr>
            <a:graphicFrameLocks noGrp="1"/>
          </p:cNvGraphicFramePr>
          <p:nvPr>
            <p:extLst>
              <p:ext uri="{D42A27DB-BD31-4B8C-83A1-F6EECF244321}">
                <p14:modId xmlns:p14="http://schemas.microsoft.com/office/powerpoint/2010/main" val="335591734"/>
              </p:ext>
            </p:extLst>
          </p:nvPr>
        </p:nvGraphicFramePr>
        <p:xfrm>
          <a:off x="7724632" y="3239559"/>
          <a:ext cx="4208103" cy="1112520"/>
        </p:xfrm>
        <a:graphic>
          <a:graphicData uri="http://schemas.openxmlformats.org/drawingml/2006/table">
            <a:tbl>
              <a:tblPr firstRow="1" bandRow="1">
                <a:tableStyleId>{0660B408-B3CF-4A94-85FC-2B1E0A45F4A2}</a:tableStyleId>
              </a:tblPr>
              <a:tblGrid>
                <a:gridCol w="971868">
                  <a:extLst>
                    <a:ext uri="{9D8B030D-6E8A-4147-A177-3AD203B41FA5}">
                      <a16:colId xmlns:a16="http://schemas.microsoft.com/office/drawing/2014/main" val="2310588637"/>
                    </a:ext>
                  </a:extLst>
                </a:gridCol>
                <a:gridCol w="1393788">
                  <a:extLst>
                    <a:ext uri="{9D8B030D-6E8A-4147-A177-3AD203B41FA5}">
                      <a16:colId xmlns:a16="http://schemas.microsoft.com/office/drawing/2014/main" val="4170028528"/>
                    </a:ext>
                  </a:extLst>
                </a:gridCol>
                <a:gridCol w="1842447">
                  <a:extLst>
                    <a:ext uri="{9D8B030D-6E8A-4147-A177-3AD203B41FA5}">
                      <a16:colId xmlns:a16="http://schemas.microsoft.com/office/drawing/2014/main" val="510096035"/>
                    </a:ext>
                  </a:extLst>
                </a:gridCol>
              </a:tblGrid>
              <a:tr h="370840">
                <a:tc>
                  <a:txBody>
                    <a:bodyPr/>
                    <a:lstStyle/>
                    <a:p>
                      <a:r>
                        <a:rPr lang="en-US" dirty="0" err="1"/>
                        <a:t>empId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empName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empAddress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324664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529551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3678460"/>
                  </a:ext>
                </a:extLst>
              </a:tr>
            </a:tbl>
          </a:graphicData>
        </a:graphic>
      </p:graphicFrame>
      <p:cxnSp>
        <p:nvCxnSpPr>
          <p:cNvPr id="20" name="Straight Arrow Connector 19">
            <a:extLst>
              <a:ext uri="{FF2B5EF4-FFF2-40B4-BE49-F238E27FC236}">
                <a16:creationId xmlns:a16="http://schemas.microsoft.com/office/drawing/2014/main" id="{DA44D8ED-B040-4F9D-BD25-38193B013B1B}"/>
              </a:ext>
            </a:extLst>
          </p:cNvPr>
          <p:cNvCxnSpPr>
            <a:stCxn id="10" idx="4"/>
            <a:endCxn id="13" idx="1"/>
          </p:cNvCxnSpPr>
          <p:nvPr/>
        </p:nvCxnSpPr>
        <p:spPr>
          <a:xfrm>
            <a:off x="341194" y="2412806"/>
            <a:ext cx="450376" cy="1794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085F690-9CF7-4ED9-8F92-6DD0726B1934}"/>
              </a:ext>
            </a:extLst>
          </p:cNvPr>
          <p:cNvCxnSpPr>
            <a:stCxn id="11" idx="0"/>
            <a:endCxn id="14" idx="1"/>
          </p:cNvCxnSpPr>
          <p:nvPr/>
        </p:nvCxnSpPr>
        <p:spPr>
          <a:xfrm flipV="1">
            <a:off x="4899547" y="2637995"/>
            <a:ext cx="448925" cy="992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4FE6DF9-E005-485F-BE68-F7C78D180529}"/>
              </a:ext>
            </a:extLst>
          </p:cNvPr>
          <p:cNvCxnSpPr>
            <a:stCxn id="14" idx="3"/>
          </p:cNvCxnSpPr>
          <p:nvPr/>
        </p:nvCxnSpPr>
        <p:spPr>
          <a:xfrm>
            <a:off x="7395636" y="2637995"/>
            <a:ext cx="1038680" cy="601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hought Bubble: Cloud 30">
            <a:extLst>
              <a:ext uri="{FF2B5EF4-FFF2-40B4-BE49-F238E27FC236}">
                <a16:creationId xmlns:a16="http://schemas.microsoft.com/office/drawing/2014/main" id="{6109ECE6-0C84-4FB9-B618-657BA6BB1C3E}"/>
              </a:ext>
            </a:extLst>
          </p:cNvPr>
          <p:cNvSpPr/>
          <p:nvPr/>
        </p:nvSpPr>
        <p:spPr>
          <a:xfrm>
            <a:off x="8106042" y="665926"/>
            <a:ext cx="3357350" cy="217280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Hibernate will create table automatically in database with respect to object</a:t>
            </a:r>
          </a:p>
        </p:txBody>
      </p:sp>
    </p:spTree>
    <p:extLst>
      <p:ext uri="{BB962C8B-B14F-4D97-AF65-F5344CB8AC3E}">
        <p14:creationId xmlns:p14="http://schemas.microsoft.com/office/powerpoint/2010/main" val="238965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1000"/>
                                        <p:tgtEl>
                                          <p:spTgt spid="17"/>
                                        </p:tgtEl>
                                      </p:cBhvr>
                                    </p:animEffect>
                                    <p:anim calcmode="lin" valueType="num">
                                      <p:cBhvr>
                                        <p:cTn id="46" dur="1000" fill="hold"/>
                                        <p:tgtEl>
                                          <p:spTgt spid="17"/>
                                        </p:tgtEl>
                                        <p:attrNameLst>
                                          <p:attrName>ppt_x</p:attrName>
                                        </p:attrNameLst>
                                      </p:cBhvr>
                                      <p:tavLst>
                                        <p:tav tm="0">
                                          <p:val>
                                            <p:strVal val="#ppt_x"/>
                                          </p:val>
                                        </p:tav>
                                        <p:tav tm="100000">
                                          <p:val>
                                            <p:strVal val="#ppt_x"/>
                                          </p:val>
                                        </p:tav>
                                      </p:tavLst>
                                    </p:anim>
                                    <p:anim calcmode="lin" valueType="num">
                                      <p:cBhvr>
                                        <p:cTn id="4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1000"/>
                                        <p:tgtEl>
                                          <p:spTgt spid="24"/>
                                        </p:tgtEl>
                                      </p:cBhvr>
                                    </p:animEffect>
                                    <p:anim calcmode="lin" valueType="num">
                                      <p:cBhvr>
                                        <p:cTn id="53" dur="1000" fill="hold"/>
                                        <p:tgtEl>
                                          <p:spTgt spid="24"/>
                                        </p:tgtEl>
                                        <p:attrNameLst>
                                          <p:attrName>ppt_x</p:attrName>
                                        </p:attrNameLst>
                                      </p:cBhvr>
                                      <p:tavLst>
                                        <p:tav tm="0">
                                          <p:val>
                                            <p:strVal val="#ppt_x"/>
                                          </p:val>
                                        </p:tav>
                                        <p:tav tm="100000">
                                          <p:val>
                                            <p:strVal val="#ppt_x"/>
                                          </p:val>
                                        </p:tav>
                                      </p:tavLst>
                                    </p:anim>
                                    <p:anim calcmode="lin" valueType="num">
                                      <p:cBhvr>
                                        <p:cTn id="5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1000"/>
                                        <p:tgtEl>
                                          <p:spTgt spid="18"/>
                                        </p:tgtEl>
                                      </p:cBhvr>
                                    </p:animEffect>
                                    <p:anim calcmode="lin" valueType="num">
                                      <p:cBhvr>
                                        <p:cTn id="60" dur="1000" fill="hold"/>
                                        <p:tgtEl>
                                          <p:spTgt spid="18"/>
                                        </p:tgtEl>
                                        <p:attrNameLst>
                                          <p:attrName>ppt_x</p:attrName>
                                        </p:attrNameLst>
                                      </p:cBhvr>
                                      <p:tavLst>
                                        <p:tav tm="0">
                                          <p:val>
                                            <p:strVal val="#ppt_x"/>
                                          </p:val>
                                        </p:tav>
                                        <p:tav tm="100000">
                                          <p:val>
                                            <p:strVal val="#ppt_x"/>
                                          </p:val>
                                        </p:tav>
                                      </p:tavLst>
                                    </p:anim>
                                    <p:anim calcmode="lin" valueType="num">
                                      <p:cBhvr>
                                        <p:cTn id="6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1000"/>
                                        <p:tgtEl>
                                          <p:spTgt spid="31"/>
                                        </p:tgtEl>
                                      </p:cBhvr>
                                    </p:animEffect>
                                    <p:anim calcmode="lin" valueType="num">
                                      <p:cBhvr>
                                        <p:cTn id="67" dur="1000" fill="hold"/>
                                        <p:tgtEl>
                                          <p:spTgt spid="31"/>
                                        </p:tgtEl>
                                        <p:attrNameLst>
                                          <p:attrName>ppt_x</p:attrName>
                                        </p:attrNameLst>
                                      </p:cBhvr>
                                      <p:tavLst>
                                        <p:tav tm="0">
                                          <p:val>
                                            <p:strVal val="#ppt_x"/>
                                          </p:val>
                                        </p:tav>
                                        <p:tav tm="100000">
                                          <p:val>
                                            <p:strVal val="#ppt_x"/>
                                          </p:val>
                                        </p:tav>
                                      </p:tavLst>
                                    </p:anim>
                                    <p:anim calcmode="lin" valueType="num">
                                      <p:cBhvr>
                                        <p:cTn id="6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1" grpId="0" animBg="1"/>
      <p:bldP spid="14" grpId="0" animBg="1"/>
      <p:bldP spid="17" grpId="0" animBg="1"/>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E1E8-202F-41D1-A2C1-8A0519052A02}"/>
              </a:ext>
            </a:extLst>
          </p:cNvPr>
          <p:cNvSpPr>
            <a:spLocks noGrp="1"/>
          </p:cNvSpPr>
          <p:nvPr>
            <p:ph type="title"/>
          </p:nvPr>
        </p:nvSpPr>
        <p:spPr/>
        <p:txBody>
          <a:bodyPr/>
          <a:lstStyle/>
          <a:p>
            <a:r>
              <a:rPr lang="en-US" dirty="0"/>
              <a:t>Introduction to Hibernate</a:t>
            </a:r>
            <a:br>
              <a:rPr lang="en-US" dirty="0"/>
            </a:br>
            <a:endParaRPr lang="en-US" dirty="0"/>
          </a:p>
        </p:txBody>
      </p:sp>
      <p:sp>
        <p:nvSpPr>
          <p:cNvPr id="3" name="Content Placeholder 2">
            <a:extLst>
              <a:ext uri="{FF2B5EF4-FFF2-40B4-BE49-F238E27FC236}">
                <a16:creationId xmlns:a16="http://schemas.microsoft.com/office/drawing/2014/main" id="{4A944F61-27A1-4070-9373-47B0A9041404}"/>
              </a:ext>
            </a:extLst>
          </p:cNvPr>
          <p:cNvSpPr>
            <a:spLocks noGrp="1"/>
          </p:cNvSpPr>
          <p:nvPr>
            <p:ph idx="1"/>
          </p:nvPr>
        </p:nvSpPr>
        <p:spPr/>
        <p:txBody>
          <a:bodyPr/>
          <a:lstStyle/>
          <a:p>
            <a:r>
              <a:rPr lang="en-US" dirty="0"/>
              <a:t>Hibernate is Java base framework which is very beneficial for developing java applications which are database driven.</a:t>
            </a:r>
          </a:p>
          <a:p>
            <a:r>
              <a:rPr lang="en-US" dirty="0"/>
              <a:t>Hibernate framework is lightweight and open source.</a:t>
            </a:r>
          </a:p>
          <a:p>
            <a:r>
              <a:rPr lang="en-US" dirty="0"/>
              <a:t>It is also called as ORM .</a:t>
            </a:r>
          </a:p>
          <a:p>
            <a:pPr lvl="1"/>
            <a:r>
              <a:rPr lang="en-US" dirty="0"/>
              <a:t>What is ORM?  (Object Relational Mapping) </a:t>
            </a:r>
          </a:p>
          <a:p>
            <a:pPr lvl="2"/>
            <a:r>
              <a:rPr lang="en-US" dirty="0"/>
              <a:t>An ORM tool simplifies the data creation, data manipulation and data access. It is a programming technique that maps the object to the data stored in the database.</a:t>
            </a:r>
          </a:p>
        </p:txBody>
      </p:sp>
    </p:spTree>
    <p:extLst>
      <p:ext uri="{BB962C8B-B14F-4D97-AF65-F5344CB8AC3E}">
        <p14:creationId xmlns:p14="http://schemas.microsoft.com/office/powerpoint/2010/main" val="3875206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E1E8-202F-41D1-A2C1-8A0519052A02}"/>
              </a:ext>
            </a:extLst>
          </p:cNvPr>
          <p:cNvSpPr>
            <a:spLocks noGrp="1"/>
          </p:cNvSpPr>
          <p:nvPr>
            <p:ph type="title"/>
          </p:nvPr>
        </p:nvSpPr>
        <p:spPr/>
        <p:txBody>
          <a:bodyPr/>
          <a:lstStyle/>
          <a:p>
            <a:r>
              <a:rPr lang="en-US" dirty="0"/>
              <a:t>Introduction to Hibernate</a:t>
            </a:r>
            <a:br>
              <a:rPr lang="en-US" dirty="0"/>
            </a:br>
            <a:endParaRPr lang="en-US" dirty="0"/>
          </a:p>
        </p:txBody>
      </p:sp>
      <p:sp>
        <p:nvSpPr>
          <p:cNvPr id="9" name="Rectangle 8">
            <a:extLst>
              <a:ext uri="{FF2B5EF4-FFF2-40B4-BE49-F238E27FC236}">
                <a16:creationId xmlns:a16="http://schemas.microsoft.com/office/drawing/2014/main" id="{C3745DDB-8269-4858-B728-F018A1CA3B94}"/>
              </a:ext>
            </a:extLst>
          </p:cNvPr>
          <p:cNvSpPr/>
          <p:nvPr/>
        </p:nvSpPr>
        <p:spPr>
          <a:xfrm>
            <a:off x="791570" y="1853248"/>
            <a:ext cx="3357350" cy="4708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Wants to create a java application which will be able to store, retrieve and manipulate data from database.</a:t>
            </a:r>
          </a:p>
          <a:p>
            <a:pPr algn="just"/>
            <a:r>
              <a:rPr lang="en-US" dirty="0"/>
              <a:t>Example </a:t>
            </a:r>
            <a:r>
              <a:rPr lang="en-US" dirty="0">
                <a:sym typeface="Wingdings" panose="05000000000000000000" pitchFamily="2" charset="2"/>
              </a:rPr>
              <a:t></a:t>
            </a:r>
          </a:p>
          <a:p>
            <a:pPr algn="just"/>
            <a:endParaRPr lang="en-US" dirty="0">
              <a:sym typeface="Wingdings" panose="05000000000000000000" pitchFamily="2" charset="2"/>
            </a:endParaRPr>
          </a:p>
          <a:p>
            <a:pPr algn="just"/>
            <a:r>
              <a:rPr lang="en-US" b="1" dirty="0">
                <a:sym typeface="Wingdings" panose="05000000000000000000" pitchFamily="2" charset="2"/>
              </a:rPr>
              <a:t>Class Employee{</a:t>
            </a:r>
          </a:p>
          <a:p>
            <a:pPr algn="just"/>
            <a:r>
              <a:rPr lang="en-US" b="1" dirty="0">
                <a:sym typeface="Wingdings" panose="05000000000000000000" pitchFamily="2" charset="2"/>
              </a:rPr>
              <a:t>private int </a:t>
            </a:r>
            <a:r>
              <a:rPr lang="en-US" b="1" dirty="0" err="1">
                <a:sym typeface="Wingdings" panose="05000000000000000000" pitchFamily="2" charset="2"/>
              </a:rPr>
              <a:t>empId</a:t>
            </a:r>
            <a:r>
              <a:rPr lang="en-US" b="1" dirty="0">
                <a:sym typeface="Wingdings" panose="05000000000000000000" pitchFamily="2" charset="2"/>
              </a:rPr>
              <a:t>;</a:t>
            </a:r>
          </a:p>
          <a:p>
            <a:pPr algn="just"/>
            <a:r>
              <a:rPr lang="en-US" b="1" dirty="0">
                <a:sym typeface="Wingdings" panose="05000000000000000000" pitchFamily="2" charset="2"/>
              </a:rPr>
              <a:t>private String </a:t>
            </a:r>
            <a:r>
              <a:rPr lang="en-US" b="1" dirty="0" err="1">
                <a:sym typeface="Wingdings" panose="05000000000000000000" pitchFamily="2" charset="2"/>
              </a:rPr>
              <a:t>empName</a:t>
            </a:r>
            <a:r>
              <a:rPr lang="en-US" b="1" dirty="0">
                <a:sym typeface="Wingdings" panose="05000000000000000000" pitchFamily="2" charset="2"/>
              </a:rPr>
              <a:t>;</a:t>
            </a:r>
          </a:p>
          <a:p>
            <a:pPr algn="just"/>
            <a:r>
              <a:rPr lang="en-US" b="1" dirty="0">
                <a:sym typeface="Wingdings" panose="05000000000000000000" pitchFamily="2" charset="2"/>
              </a:rPr>
              <a:t>private String </a:t>
            </a:r>
            <a:r>
              <a:rPr lang="en-US" b="1" dirty="0" err="1">
                <a:sym typeface="Wingdings" panose="05000000000000000000" pitchFamily="2" charset="2"/>
              </a:rPr>
              <a:t>empAddress</a:t>
            </a:r>
            <a:r>
              <a:rPr lang="en-US" b="1" dirty="0">
                <a:sym typeface="Wingdings" panose="05000000000000000000" pitchFamily="2" charset="2"/>
              </a:rPr>
              <a:t>;</a:t>
            </a:r>
          </a:p>
          <a:p>
            <a:pPr algn="just"/>
            <a:r>
              <a:rPr lang="en-US" b="1" dirty="0">
                <a:sym typeface="Wingdings" panose="05000000000000000000" pitchFamily="2" charset="2"/>
              </a:rPr>
              <a:t>getters …</a:t>
            </a:r>
          </a:p>
          <a:p>
            <a:pPr algn="just"/>
            <a:r>
              <a:rPr lang="en-US" b="1" dirty="0">
                <a:sym typeface="Wingdings" panose="05000000000000000000" pitchFamily="2" charset="2"/>
              </a:rPr>
              <a:t>setters</a:t>
            </a:r>
          </a:p>
          <a:p>
            <a:pPr algn="just"/>
            <a:r>
              <a:rPr lang="en-US" b="1" dirty="0">
                <a:sym typeface="Wingdings" panose="05000000000000000000" pitchFamily="2" charset="2"/>
              </a:rPr>
              <a:t>}</a:t>
            </a:r>
            <a:endParaRPr lang="en-US" b="1" dirty="0"/>
          </a:p>
          <a:p>
            <a:pPr algn="just"/>
            <a:endParaRPr lang="en-US" dirty="0"/>
          </a:p>
        </p:txBody>
      </p:sp>
      <p:sp>
        <p:nvSpPr>
          <p:cNvPr id="10" name="Oval 9">
            <a:extLst>
              <a:ext uri="{FF2B5EF4-FFF2-40B4-BE49-F238E27FC236}">
                <a16:creationId xmlns:a16="http://schemas.microsoft.com/office/drawing/2014/main" id="{F08D5801-171E-4086-A86B-46F16D88CADA}"/>
              </a:ext>
            </a:extLst>
          </p:cNvPr>
          <p:cNvSpPr/>
          <p:nvPr/>
        </p:nvSpPr>
        <p:spPr>
          <a:xfrm>
            <a:off x="4148920" y="3630304"/>
            <a:ext cx="1501254" cy="8086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p>
        </p:txBody>
      </p:sp>
      <p:sp>
        <p:nvSpPr>
          <p:cNvPr id="11" name="Rectangle 10">
            <a:extLst>
              <a:ext uri="{FF2B5EF4-FFF2-40B4-BE49-F238E27FC236}">
                <a16:creationId xmlns:a16="http://schemas.microsoft.com/office/drawing/2014/main" id="{2A393E80-70C2-4159-9326-ED7CB26EB32D}"/>
              </a:ext>
            </a:extLst>
          </p:cNvPr>
          <p:cNvSpPr/>
          <p:nvPr/>
        </p:nvSpPr>
        <p:spPr>
          <a:xfrm>
            <a:off x="5348472" y="1853249"/>
            <a:ext cx="2047164" cy="1569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Hibernate framework</a:t>
            </a:r>
          </a:p>
          <a:p>
            <a:pPr algn="ctr"/>
            <a:r>
              <a:rPr lang="en-US" dirty="0"/>
              <a:t>(ORM)</a:t>
            </a:r>
          </a:p>
        </p:txBody>
      </p:sp>
      <p:sp>
        <p:nvSpPr>
          <p:cNvPr id="12" name="Cylinder 11">
            <a:extLst>
              <a:ext uri="{FF2B5EF4-FFF2-40B4-BE49-F238E27FC236}">
                <a16:creationId xmlns:a16="http://schemas.microsoft.com/office/drawing/2014/main" id="{1E7D9C93-1027-4483-AA35-1D5D70C65345}"/>
              </a:ext>
            </a:extLst>
          </p:cNvPr>
          <p:cNvSpPr/>
          <p:nvPr/>
        </p:nvSpPr>
        <p:spPr>
          <a:xfrm>
            <a:off x="7642744" y="1928311"/>
            <a:ext cx="4421875" cy="45583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t>Company Database</a:t>
            </a:r>
          </a:p>
        </p:txBody>
      </p:sp>
      <p:graphicFrame>
        <p:nvGraphicFramePr>
          <p:cNvPr id="13" name="Table 12">
            <a:extLst>
              <a:ext uri="{FF2B5EF4-FFF2-40B4-BE49-F238E27FC236}">
                <a16:creationId xmlns:a16="http://schemas.microsoft.com/office/drawing/2014/main" id="{E6633792-DAD9-4E0D-B663-F3416222AE96}"/>
              </a:ext>
            </a:extLst>
          </p:cNvPr>
          <p:cNvGraphicFramePr>
            <a:graphicFrameLocks noGrp="1"/>
          </p:cNvGraphicFramePr>
          <p:nvPr>
            <p:extLst>
              <p:ext uri="{D42A27DB-BD31-4B8C-83A1-F6EECF244321}">
                <p14:modId xmlns:p14="http://schemas.microsoft.com/office/powerpoint/2010/main" val="3484063874"/>
              </p:ext>
            </p:extLst>
          </p:nvPr>
        </p:nvGraphicFramePr>
        <p:xfrm>
          <a:off x="7724632" y="3239559"/>
          <a:ext cx="4208103" cy="1112520"/>
        </p:xfrm>
        <a:graphic>
          <a:graphicData uri="http://schemas.openxmlformats.org/drawingml/2006/table">
            <a:tbl>
              <a:tblPr firstRow="1" bandRow="1">
                <a:tableStyleId>{0660B408-B3CF-4A94-85FC-2B1E0A45F4A2}</a:tableStyleId>
              </a:tblPr>
              <a:tblGrid>
                <a:gridCol w="971868">
                  <a:extLst>
                    <a:ext uri="{9D8B030D-6E8A-4147-A177-3AD203B41FA5}">
                      <a16:colId xmlns:a16="http://schemas.microsoft.com/office/drawing/2014/main" val="2310588637"/>
                    </a:ext>
                  </a:extLst>
                </a:gridCol>
                <a:gridCol w="1393788">
                  <a:extLst>
                    <a:ext uri="{9D8B030D-6E8A-4147-A177-3AD203B41FA5}">
                      <a16:colId xmlns:a16="http://schemas.microsoft.com/office/drawing/2014/main" val="4170028528"/>
                    </a:ext>
                  </a:extLst>
                </a:gridCol>
                <a:gridCol w="1842447">
                  <a:extLst>
                    <a:ext uri="{9D8B030D-6E8A-4147-A177-3AD203B41FA5}">
                      <a16:colId xmlns:a16="http://schemas.microsoft.com/office/drawing/2014/main" val="510096035"/>
                    </a:ext>
                  </a:extLst>
                </a:gridCol>
              </a:tblGrid>
              <a:tr h="370840">
                <a:tc>
                  <a:txBody>
                    <a:bodyPr/>
                    <a:lstStyle/>
                    <a:p>
                      <a:r>
                        <a:rPr lang="en-US" dirty="0" err="1"/>
                        <a:t>empId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empName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empAddress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324664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529551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3678460"/>
                  </a:ext>
                </a:extLst>
              </a:tr>
            </a:tbl>
          </a:graphicData>
        </a:graphic>
      </p:graphicFrame>
      <p:cxnSp>
        <p:nvCxnSpPr>
          <p:cNvPr id="14" name="Straight Arrow Connector 13">
            <a:extLst>
              <a:ext uri="{FF2B5EF4-FFF2-40B4-BE49-F238E27FC236}">
                <a16:creationId xmlns:a16="http://schemas.microsoft.com/office/drawing/2014/main" id="{6821F1D8-E743-40A5-AD5B-87BF2E9E21D5}"/>
              </a:ext>
            </a:extLst>
          </p:cNvPr>
          <p:cNvCxnSpPr>
            <a:stCxn id="10" idx="0"/>
            <a:endCxn id="11" idx="1"/>
          </p:cNvCxnSpPr>
          <p:nvPr/>
        </p:nvCxnSpPr>
        <p:spPr>
          <a:xfrm flipV="1">
            <a:off x="4899547" y="2637995"/>
            <a:ext cx="448925" cy="992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189E685-9CAC-43BA-B008-6C9DAA6586E7}"/>
              </a:ext>
            </a:extLst>
          </p:cNvPr>
          <p:cNvCxnSpPr>
            <a:stCxn id="11" idx="3"/>
          </p:cNvCxnSpPr>
          <p:nvPr/>
        </p:nvCxnSpPr>
        <p:spPr>
          <a:xfrm>
            <a:off x="7395636" y="2637995"/>
            <a:ext cx="1038680" cy="601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864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FF6A4-07DA-4B0D-83FC-961F9EC58741}"/>
              </a:ext>
            </a:extLst>
          </p:cNvPr>
          <p:cNvSpPr>
            <a:spLocks noGrp="1"/>
          </p:cNvSpPr>
          <p:nvPr>
            <p:ph type="title"/>
          </p:nvPr>
        </p:nvSpPr>
        <p:spPr/>
        <p:txBody>
          <a:bodyPr/>
          <a:lstStyle/>
          <a:p>
            <a:r>
              <a:rPr lang="en-US" dirty="0"/>
              <a:t>What is JPA?</a:t>
            </a:r>
            <a:br>
              <a:rPr lang="en-US" dirty="0"/>
            </a:br>
            <a:endParaRPr lang="en-US" dirty="0"/>
          </a:p>
        </p:txBody>
      </p:sp>
      <p:sp>
        <p:nvSpPr>
          <p:cNvPr id="3" name="Content Placeholder 2">
            <a:extLst>
              <a:ext uri="{FF2B5EF4-FFF2-40B4-BE49-F238E27FC236}">
                <a16:creationId xmlns:a16="http://schemas.microsoft.com/office/drawing/2014/main" id="{AE5FC810-EE61-4356-9B34-DDE2F5CCCD4C}"/>
              </a:ext>
            </a:extLst>
          </p:cNvPr>
          <p:cNvSpPr>
            <a:spLocks noGrp="1"/>
          </p:cNvSpPr>
          <p:nvPr>
            <p:ph idx="1"/>
          </p:nvPr>
        </p:nvSpPr>
        <p:spPr/>
        <p:txBody>
          <a:bodyPr/>
          <a:lstStyle/>
          <a:p>
            <a:r>
              <a:rPr lang="en-US" dirty="0"/>
              <a:t>Java Persistence API (JPA) is a Java specification that provides certain functionality and standard to ORM tools. The </a:t>
            </a:r>
            <a:r>
              <a:rPr lang="en-US" b="1" dirty="0" err="1"/>
              <a:t>javax.persistence</a:t>
            </a:r>
            <a:r>
              <a:rPr lang="en-US" dirty="0"/>
              <a:t> package contains the JPA classes and interfaces.</a:t>
            </a:r>
          </a:p>
        </p:txBody>
      </p:sp>
    </p:spTree>
    <p:extLst>
      <p:ext uri="{BB962C8B-B14F-4D97-AF65-F5344CB8AC3E}">
        <p14:creationId xmlns:p14="http://schemas.microsoft.com/office/powerpoint/2010/main" val="3081097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27DD5-0314-47CD-B602-E7860BEDF1A5}"/>
              </a:ext>
            </a:extLst>
          </p:cNvPr>
          <p:cNvSpPr>
            <a:spLocks noGrp="1"/>
          </p:cNvSpPr>
          <p:nvPr>
            <p:ph type="title"/>
          </p:nvPr>
        </p:nvSpPr>
        <p:spPr/>
        <p:txBody>
          <a:bodyPr/>
          <a:lstStyle/>
          <a:p>
            <a:r>
              <a:rPr lang="en-US" dirty="0"/>
              <a:t>Advantages of Hibernate framework</a:t>
            </a:r>
          </a:p>
        </p:txBody>
      </p:sp>
      <p:sp>
        <p:nvSpPr>
          <p:cNvPr id="3" name="Content Placeholder 2">
            <a:extLst>
              <a:ext uri="{FF2B5EF4-FFF2-40B4-BE49-F238E27FC236}">
                <a16:creationId xmlns:a16="http://schemas.microsoft.com/office/drawing/2014/main" id="{099BE889-BE0B-44BB-B7A7-188D9109CD64}"/>
              </a:ext>
            </a:extLst>
          </p:cNvPr>
          <p:cNvSpPr>
            <a:spLocks noGrp="1"/>
          </p:cNvSpPr>
          <p:nvPr>
            <p:ph idx="1"/>
          </p:nvPr>
        </p:nvSpPr>
        <p:spPr/>
        <p:txBody>
          <a:bodyPr/>
          <a:lstStyle/>
          <a:p>
            <a:r>
              <a:rPr lang="en-US" dirty="0"/>
              <a:t>Open Source and Lightweight</a:t>
            </a:r>
          </a:p>
          <a:p>
            <a:r>
              <a:rPr lang="en-US" dirty="0"/>
              <a:t>Fast Performance</a:t>
            </a:r>
          </a:p>
          <a:p>
            <a:r>
              <a:rPr lang="en-US" dirty="0"/>
              <a:t>Database Independent Query</a:t>
            </a:r>
            <a:r>
              <a:rPr lang="en-US" dirty="0">
                <a:sym typeface="Wingdings" panose="05000000000000000000" pitchFamily="2" charset="2"/>
              </a:rPr>
              <a:t> </a:t>
            </a:r>
            <a:r>
              <a:rPr lang="en-US" dirty="0"/>
              <a:t>HQL (Hibernate Query Language) is the object-oriented version of SQL. It generates the database independent queries. </a:t>
            </a:r>
          </a:p>
          <a:p>
            <a:r>
              <a:rPr lang="en-US" dirty="0"/>
              <a:t>Automatic Table Creation</a:t>
            </a:r>
          </a:p>
          <a:p>
            <a:r>
              <a:rPr lang="en-US" dirty="0"/>
              <a:t>Simplifies Complex Join</a:t>
            </a:r>
          </a:p>
          <a:p>
            <a:r>
              <a:rPr lang="en-US" dirty="0"/>
              <a:t>Provides Query Statistics and Database Status</a:t>
            </a:r>
          </a:p>
          <a:p>
            <a:endParaRPr lang="en-US" dirty="0"/>
          </a:p>
          <a:p>
            <a:endParaRPr lang="en-US" dirty="0"/>
          </a:p>
          <a:p>
            <a:endParaRPr lang="en-US" dirty="0"/>
          </a:p>
        </p:txBody>
      </p:sp>
    </p:spTree>
    <p:extLst>
      <p:ext uri="{BB962C8B-B14F-4D97-AF65-F5344CB8AC3E}">
        <p14:creationId xmlns:p14="http://schemas.microsoft.com/office/powerpoint/2010/main" val="1642365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180D-E492-4475-B27F-7F88E0D72E72}"/>
              </a:ext>
            </a:extLst>
          </p:cNvPr>
          <p:cNvSpPr>
            <a:spLocks noGrp="1"/>
          </p:cNvSpPr>
          <p:nvPr>
            <p:ph type="title"/>
          </p:nvPr>
        </p:nvSpPr>
        <p:spPr/>
        <p:txBody>
          <a:bodyPr/>
          <a:lstStyle/>
          <a:p>
            <a:r>
              <a:rPr lang="en-US" dirty="0"/>
              <a:t>Hibernate Architecture</a:t>
            </a:r>
            <a:br>
              <a:rPr lang="en-US" dirty="0"/>
            </a:br>
            <a:endParaRPr lang="en-US" dirty="0"/>
          </a:p>
        </p:txBody>
      </p:sp>
      <p:sp>
        <p:nvSpPr>
          <p:cNvPr id="3" name="Content Placeholder 2">
            <a:extLst>
              <a:ext uri="{FF2B5EF4-FFF2-40B4-BE49-F238E27FC236}">
                <a16:creationId xmlns:a16="http://schemas.microsoft.com/office/drawing/2014/main" id="{CF9C4E72-EB1A-48EA-9E97-BD3CA9505609}"/>
              </a:ext>
            </a:extLst>
          </p:cNvPr>
          <p:cNvSpPr>
            <a:spLocks noGrp="1"/>
          </p:cNvSpPr>
          <p:nvPr>
            <p:ph idx="1"/>
          </p:nvPr>
        </p:nvSpPr>
        <p:spPr/>
        <p:txBody>
          <a:bodyPr/>
          <a:lstStyle/>
          <a:p>
            <a:r>
              <a:rPr lang="en-US" dirty="0"/>
              <a:t>Hibernate includes some important terminologies as below:</a:t>
            </a:r>
          </a:p>
          <a:p>
            <a:pPr lvl="1"/>
            <a:r>
              <a:rPr lang="en-US" b="1" dirty="0"/>
              <a:t>Persistent object</a:t>
            </a:r>
          </a:p>
          <a:p>
            <a:pPr lvl="1"/>
            <a:r>
              <a:rPr lang="en-US" b="1" dirty="0"/>
              <a:t>Session factory </a:t>
            </a:r>
          </a:p>
          <a:p>
            <a:pPr lvl="1"/>
            <a:r>
              <a:rPr lang="en-US" b="1" dirty="0"/>
              <a:t>Transaction factory </a:t>
            </a:r>
          </a:p>
          <a:p>
            <a:pPr lvl="1"/>
            <a:r>
              <a:rPr lang="en-US" b="1" dirty="0"/>
              <a:t>Connection factory</a:t>
            </a:r>
          </a:p>
          <a:p>
            <a:pPr lvl="1"/>
            <a:r>
              <a:rPr lang="en-US" b="1" dirty="0"/>
              <a:t>Session</a:t>
            </a:r>
          </a:p>
          <a:p>
            <a:pPr lvl="1"/>
            <a:r>
              <a:rPr lang="en-US" b="1" dirty="0"/>
              <a:t>Transaction</a:t>
            </a:r>
          </a:p>
        </p:txBody>
      </p:sp>
    </p:spTree>
    <p:extLst>
      <p:ext uri="{BB962C8B-B14F-4D97-AF65-F5344CB8AC3E}">
        <p14:creationId xmlns:p14="http://schemas.microsoft.com/office/powerpoint/2010/main" val="2852838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1802</TotalTime>
  <Words>894</Words>
  <Application>Microsoft Office PowerPoint</Application>
  <PresentationFormat>Widescreen</PresentationFormat>
  <Paragraphs>131</Paragraphs>
  <Slides>21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Calibri Light</vt:lpstr>
      <vt:lpstr>Century Gothic</vt:lpstr>
      <vt:lpstr>Wingdings 3</vt:lpstr>
      <vt:lpstr>Ion</vt:lpstr>
      <vt:lpstr>Custom Design</vt:lpstr>
      <vt:lpstr>Hibernate</vt:lpstr>
      <vt:lpstr>Objectives</vt:lpstr>
      <vt:lpstr>Understanding Hibernate Vs Traditional approach. </vt:lpstr>
      <vt:lpstr>Understanding Hibernate Vs Traditional approach. </vt:lpstr>
      <vt:lpstr>Introduction to Hibernate </vt:lpstr>
      <vt:lpstr>Introduction to Hibernate </vt:lpstr>
      <vt:lpstr>What is JPA? </vt:lpstr>
      <vt:lpstr>Advantages of Hibernate framework</vt:lpstr>
      <vt:lpstr>Hibernate Architecture </vt:lpstr>
      <vt:lpstr>Hibernate Architecture </vt:lpstr>
      <vt:lpstr>Hibernate Architecture </vt:lpstr>
      <vt:lpstr>Components of Hibernate Architecture </vt:lpstr>
      <vt:lpstr>Components of Hibernate Architecture </vt:lpstr>
      <vt:lpstr>Let’s understand it with an first Example</vt:lpstr>
      <vt:lpstr>Step 1. Create new Java Project</vt:lpstr>
      <vt:lpstr>Step 2. Build Class path with required jar</vt:lpstr>
      <vt:lpstr>Step 3. Create POJO Class (Persistent Class)</vt:lpstr>
      <vt:lpstr>Step 4. Create Hibernate Configuration file. (XML) </vt:lpstr>
      <vt:lpstr>Create Mapping file for POJO (Persistent class).</vt:lpstr>
      <vt:lpstr>Creating main method and create object of all require classes and interfaces</vt:lpstr>
      <vt:lpstr>Hibernate Application using Annotation based Configuration.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dc:title>
  <dc:creator>Bhushan Paradkar</dc:creator>
  <cp:lastModifiedBy>Bhushan Paradkar</cp:lastModifiedBy>
  <cp:revision>8</cp:revision>
  <dcterms:created xsi:type="dcterms:W3CDTF">2021-11-21T14:56:23Z</dcterms:created>
  <dcterms:modified xsi:type="dcterms:W3CDTF">2023-01-03T06:29:28Z</dcterms:modified>
</cp:coreProperties>
</file>