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7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F02EE98D-4A87-4F95-B125-4561B503B5DB}"/>
    <pc:docChg chg="undo custSel addSld delSld modSld">
      <pc:chgData name="Bhushan Paradkar" userId="34e5527b-0322-46c9-85e8-191e72d03a67" providerId="ADAL" clId="{F02EE98D-4A87-4F95-B125-4561B503B5DB}" dt="2021-11-24T16:58:43.691" v="369" actId="2696"/>
      <pc:docMkLst>
        <pc:docMk/>
      </pc:docMkLst>
      <pc:sldChg chg="modSp add">
        <pc:chgData name="Bhushan Paradkar" userId="34e5527b-0322-46c9-85e8-191e72d03a67" providerId="ADAL" clId="{F02EE98D-4A87-4F95-B125-4561B503B5DB}" dt="2021-11-23T17:54:40.171" v="14" actId="20577"/>
        <pc:sldMkLst>
          <pc:docMk/>
          <pc:sldMk cId="3149021491" sldId="256"/>
        </pc:sldMkLst>
        <pc:spChg chg="mod">
          <ac:chgData name="Bhushan Paradkar" userId="34e5527b-0322-46c9-85e8-191e72d03a67" providerId="ADAL" clId="{F02EE98D-4A87-4F95-B125-4561B503B5DB}" dt="2021-11-23T17:54:35.655" v="5" actId="20577"/>
          <ac:spMkLst>
            <pc:docMk/>
            <pc:sldMk cId="3149021491" sldId="256"/>
            <ac:spMk id="2" creationId="{418732DE-4D55-4291-927E-5E7A6090025D}"/>
          </ac:spMkLst>
        </pc:spChg>
        <pc:spChg chg="mod">
          <ac:chgData name="Bhushan Paradkar" userId="34e5527b-0322-46c9-85e8-191e72d03a67" providerId="ADAL" clId="{F02EE98D-4A87-4F95-B125-4561B503B5DB}" dt="2021-11-23T17:54:40.171" v="14" actId="20577"/>
          <ac:spMkLst>
            <pc:docMk/>
            <pc:sldMk cId="3149021491" sldId="256"/>
            <ac:spMk id="3" creationId="{D57BC90B-8B26-4B1C-9FF6-FA49C06FD559}"/>
          </ac:spMkLst>
        </pc:spChg>
      </pc:sldChg>
      <pc:sldChg chg="addSp delSp modSp add setBg">
        <pc:chgData name="Bhushan Paradkar" userId="34e5527b-0322-46c9-85e8-191e72d03a67" providerId="ADAL" clId="{F02EE98D-4A87-4F95-B125-4561B503B5DB}" dt="2021-11-23T18:22:24.257" v="319" actId="20577"/>
        <pc:sldMkLst>
          <pc:docMk/>
          <pc:sldMk cId="3456864739" sldId="257"/>
        </pc:sldMkLst>
        <pc:spChg chg="mod">
          <ac:chgData name="Bhushan Paradkar" userId="34e5527b-0322-46c9-85e8-191e72d03a67" providerId="ADAL" clId="{F02EE98D-4A87-4F95-B125-4561B503B5DB}" dt="2021-11-23T17:54:51.461" v="25" actId="20577"/>
          <ac:spMkLst>
            <pc:docMk/>
            <pc:sldMk cId="3456864739" sldId="257"/>
            <ac:spMk id="2" creationId="{7723861D-0460-42C4-A954-3F6E4DBF2697}"/>
          </ac:spMkLst>
        </pc:spChg>
        <pc:spChg chg="mod">
          <ac:chgData name="Bhushan Paradkar" userId="34e5527b-0322-46c9-85e8-191e72d03a67" providerId="ADAL" clId="{F02EE98D-4A87-4F95-B125-4561B503B5DB}" dt="2021-11-23T18:22:24.257" v="319" actId="20577"/>
          <ac:spMkLst>
            <pc:docMk/>
            <pc:sldMk cId="3456864739" sldId="257"/>
            <ac:spMk id="3" creationId="{253C4902-6899-43A7-8D0D-C8AF4506BAC6}"/>
          </ac:spMkLst>
        </pc:spChg>
        <pc:spChg chg="add del">
          <ac:chgData name="Bhushan Paradkar" userId="34e5527b-0322-46c9-85e8-191e72d03a67" providerId="ADAL" clId="{F02EE98D-4A87-4F95-B125-4561B503B5DB}" dt="2021-11-23T17:55:40.155" v="29"/>
          <ac:spMkLst>
            <pc:docMk/>
            <pc:sldMk cId="3456864739" sldId="257"/>
            <ac:spMk id="4" creationId="{6C7BB7F2-71A8-408E-B621-D7BA58365394}"/>
          </ac:spMkLst>
        </pc:spChg>
        <pc:picChg chg="add del">
          <ac:chgData name="Bhushan Paradkar" userId="34e5527b-0322-46c9-85e8-191e72d03a67" providerId="ADAL" clId="{F02EE98D-4A87-4F95-B125-4561B503B5DB}" dt="2021-11-23T17:55:40.155" v="29"/>
          <ac:picMkLst>
            <pc:docMk/>
            <pc:sldMk cId="3456864739" sldId="257"/>
            <ac:picMk id="1027" creationId="{F6D6E85B-E5D2-4AAE-8DFE-CDD6D5BB981D}"/>
          </ac:picMkLst>
        </pc:picChg>
      </pc:sldChg>
      <pc:sldChg chg="add">
        <pc:chgData name="Bhushan Paradkar" userId="34e5527b-0322-46c9-85e8-191e72d03a67" providerId="ADAL" clId="{F02EE98D-4A87-4F95-B125-4561B503B5DB}" dt="2021-11-23T17:59:23.827" v="49"/>
        <pc:sldMkLst>
          <pc:docMk/>
          <pc:sldMk cId="927694895" sldId="278"/>
        </pc:sldMkLst>
      </pc:sldChg>
      <pc:sldChg chg="addSp delSp modSp add">
        <pc:chgData name="Bhushan Paradkar" userId="34e5527b-0322-46c9-85e8-191e72d03a67" providerId="ADAL" clId="{F02EE98D-4A87-4F95-B125-4561B503B5DB}" dt="2021-11-24T05:33:02.876" v="365"/>
        <pc:sldMkLst>
          <pc:docMk/>
          <pc:sldMk cId="2662813279" sldId="279"/>
        </pc:sldMkLst>
        <pc:spChg chg="add del mod">
          <ac:chgData name="Bhushan Paradkar" userId="34e5527b-0322-46c9-85e8-191e72d03a67" providerId="ADAL" clId="{F02EE98D-4A87-4F95-B125-4561B503B5DB}" dt="2021-11-24T05:33:02.876" v="365"/>
          <ac:spMkLst>
            <pc:docMk/>
            <pc:sldMk cId="2662813279" sldId="279"/>
            <ac:spMk id="5" creationId="{A3AFB126-1E2C-4564-96FE-5637E5C468CD}"/>
          </ac:spMkLst>
        </pc:spChg>
      </pc:sldChg>
      <pc:sldChg chg="addSp modSp add">
        <pc:chgData name="Bhushan Paradkar" userId="34e5527b-0322-46c9-85e8-191e72d03a67" providerId="ADAL" clId="{F02EE98D-4A87-4F95-B125-4561B503B5DB}" dt="2021-11-24T05:33:10.095" v="367" actId="1076"/>
        <pc:sldMkLst>
          <pc:docMk/>
          <pc:sldMk cId="226375558" sldId="280"/>
        </pc:sldMkLst>
        <pc:spChg chg="add mod">
          <ac:chgData name="Bhushan Paradkar" userId="34e5527b-0322-46c9-85e8-191e72d03a67" providerId="ADAL" clId="{F02EE98D-4A87-4F95-B125-4561B503B5DB}" dt="2021-11-24T05:33:10.095" v="367" actId="1076"/>
          <ac:spMkLst>
            <pc:docMk/>
            <pc:sldMk cId="226375558" sldId="280"/>
            <ac:spMk id="7" creationId="{8E7B768F-454A-4407-AB0F-C5EC320C6641}"/>
          </ac:spMkLst>
        </pc:spChg>
      </pc:sldChg>
      <pc:sldChg chg="add">
        <pc:chgData name="Bhushan Paradkar" userId="34e5527b-0322-46c9-85e8-191e72d03a67" providerId="ADAL" clId="{F02EE98D-4A87-4F95-B125-4561B503B5DB}" dt="2021-11-23T17:59:23.827" v="49"/>
        <pc:sldMkLst>
          <pc:docMk/>
          <pc:sldMk cId="3030487233" sldId="281"/>
        </pc:sldMkLst>
      </pc:sldChg>
      <pc:sldChg chg="add">
        <pc:chgData name="Bhushan Paradkar" userId="34e5527b-0322-46c9-85e8-191e72d03a67" providerId="ADAL" clId="{F02EE98D-4A87-4F95-B125-4561B503B5DB}" dt="2021-11-23T17:59:23.827" v="49"/>
        <pc:sldMkLst>
          <pc:docMk/>
          <pc:sldMk cId="1395959255" sldId="282"/>
        </pc:sldMkLst>
      </pc:sldChg>
      <pc:sldChg chg="add">
        <pc:chgData name="Bhushan Paradkar" userId="34e5527b-0322-46c9-85e8-191e72d03a67" providerId="ADAL" clId="{F02EE98D-4A87-4F95-B125-4561B503B5DB}" dt="2021-11-23T17:59:23.827" v="49"/>
        <pc:sldMkLst>
          <pc:docMk/>
          <pc:sldMk cId="35666518" sldId="283"/>
        </pc:sldMkLst>
      </pc:sldChg>
      <pc:sldChg chg="add">
        <pc:chgData name="Bhushan Paradkar" userId="34e5527b-0322-46c9-85e8-191e72d03a67" providerId="ADAL" clId="{F02EE98D-4A87-4F95-B125-4561B503B5DB}" dt="2021-11-23T17:59:23.827" v="49"/>
        <pc:sldMkLst>
          <pc:docMk/>
          <pc:sldMk cId="1310536243" sldId="284"/>
        </pc:sldMkLst>
      </pc:sldChg>
      <pc:sldChg chg="modSp add">
        <pc:chgData name="Bhushan Paradkar" userId="34e5527b-0322-46c9-85e8-191e72d03a67" providerId="ADAL" clId="{F02EE98D-4A87-4F95-B125-4561B503B5DB}" dt="2021-11-23T18:00:48.205" v="59" actId="12"/>
        <pc:sldMkLst>
          <pc:docMk/>
          <pc:sldMk cId="3601219083" sldId="285"/>
        </pc:sldMkLst>
        <pc:spChg chg="mod">
          <ac:chgData name="Bhushan Paradkar" userId="34e5527b-0322-46c9-85e8-191e72d03a67" providerId="ADAL" clId="{F02EE98D-4A87-4F95-B125-4561B503B5DB}" dt="2021-11-23T17:59:38.572" v="53" actId="20577"/>
          <ac:spMkLst>
            <pc:docMk/>
            <pc:sldMk cId="3601219083" sldId="285"/>
            <ac:spMk id="2" creationId="{415F883C-819C-40E1-AD15-25B5D22DBA15}"/>
          </ac:spMkLst>
        </pc:spChg>
        <pc:spChg chg="mod">
          <ac:chgData name="Bhushan Paradkar" userId="34e5527b-0322-46c9-85e8-191e72d03a67" providerId="ADAL" clId="{F02EE98D-4A87-4F95-B125-4561B503B5DB}" dt="2021-11-23T18:00:48.205" v="59" actId="12"/>
          <ac:spMkLst>
            <pc:docMk/>
            <pc:sldMk cId="3601219083" sldId="285"/>
            <ac:spMk id="3" creationId="{06863B39-278D-4737-8B97-D12089869BCD}"/>
          </ac:spMkLst>
        </pc:spChg>
      </pc:sldChg>
      <pc:sldChg chg="modSp add">
        <pc:chgData name="Bhushan Paradkar" userId="34e5527b-0322-46c9-85e8-191e72d03a67" providerId="ADAL" clId="{F02EE98D-4A87-4F95-B125-4561B503B5DB}" dt="2021-11-23T18:02:19.463" v="83" actId="27636"/>
        <pc:sldMkLst>
          <pc:docMk/>
          <pc:sldMk cId="3829341809" sldId="286"/>
        </pc:sldMkLst>
        <pc:spChg chg="mod">
          <ac:chgData name="Bhushan Paradkar" userId="34e5527b-0322-46c9-85e8-191e72d03a67" providerId="ADAL" clId="{F02EE98D-4A87-4F95-B125-4561B503B5DB}" dt="2021-11-23T18:01:29.396" v="75" actId="20577"/>
          <ac:spMkLst>
            <pc:docMk/>
            <pc:sldMk cId="3829341809" sldId="286"/>
            <ac:spMk id="2" creationId="{376A48CC-288B-4B54-84AA-2BDC14C1FC99}"/>
          </ac:spMkLst>
        </pc:spChg>
        <pc:spChg chg="mod">
          <ac:chgData name="Bhushan Paradkar" userId="34e5527b-0322-46c9-85e8-191e72d03a67" providerId="ADAL" clId="{F02EE98D-4A87-4F95-B125-4561B503B5DB}" dt="2021-11-23T18:02:19.463" v="83" actId="27636"/>
          <ac:spMkLst>
            <pc:docMk/>
            <pc:sldMk cId="3829341809" sldId="286"/>
            <ac:spMk id="3" creationId="{7C1EECE5-A587-422B-B7E2-5019ED912B23}"/>
          </ac:spMkLst>
        </pc:spChg>
      </pc:sldChg>
      <pc:sldChg chg="modSp add">
        <pc:chgData name="Bhushan Paradkar" userId="34e5527b-0322-46c9-85e8-191e72d03a67" providerId="ADAL" clId="{F02EE98D-4A87-4F95-B125-4561B503B5DB}" dt="2021-11-23T18:08:32.727" v="205" actId="27636"/>
        <pc:sldMkLst>
          <pc:docMk/>
          <pc:sldMk cId="1389586404" sldId="287"/>
        </pc:sldMkLst>
        <pc:spChg chg="mod">
          <ac:chgData name="Bhushan Paradkar" userId="34e5527b-0322-46c9-85e8-191e72d03a67" providerId="ADAL" clId="{F02EE98D-4A87-4F95-B125-4561B503B5DB}" dt="2021-11-23T18:03:33.430" v="121" actId="20577"/>
          <ac:spMkLst>
            <pc:docMk/>
            <pc:sldMk cId="1389586404" sldId="287"/>
            <ac:spMk id="2" creationId="{D697E43F-F28C-4BB9-A340-218C9F70A54B}"/>
          </ac:spMkLst>
        </pc:spChg>
        <pc:spChg chg="mod">
          <ac:chgData name="Bhushan Paradkar" userId="34e5527b-0322-46c9-85e8-191e72d03a67" providerId="ADAL" clId="{F02EE98D-4A87-4F95-B125-4561B503B5DB}" dt="2021-11-23T18:08:32.727" v="205" actId="27636"/>
          <ac:spMkLst>
            <pc:docMk/>
            <pc:sldMk cId="1389586404" sldId="287"/>
            <ac:spMk id="3" creationId="{EDB1076B-AA10-4D53-854B-2EBD0550CD30}"/>
          </ac:spMkLst>
        </pc:spChg>
      </pc:sldChg>
      <pc:sldChg chg="modSp add">
        <pc:chgData name="Bhushan Paradkar" userId="34e5527b-0322-46c9-85e8-191e72d03a67" providerId="ADAL" clId="{F02EE98D-4A87-4F95-B125-4561B503B5DB}" dt="2021-11-23T18:11:17.944" v="291" actId="27636"/>
        <pc:sldMkLst>
          <pc:docMk/>
          <pc:sldMk cId="3832918914" sldId="288"/>
        </pc:sldMkLst>
        <pc:spChg chg="mod">
          <ac:chgData name="Bhushan Paradkar" userId="34e5527b-0322-46c9-85e8-191e72d03a67" providerId="ADAL" clId="{F02EE98D-4A87-4F95-B125-4561B503B5DB}" dt="2021-11-23T18:11:17.944" v="291" actId="27636"/>
          <ac:spMkLst>
            <pc:docMk/>
            <pc:sldMk cId="3832918914" sldId="288"/>
            <ac:spMk id="3" creationId="{EDB1076B-AA10-4D53-854B-2EBD0550CD30}"/>
          </ac:spMkLst>
        </pc:spChg>
      </pc:sldChg>
      <pc:sldChg chg="modSp add del">
        <pc:chgData name="Bhushan Paradkar" userId="34e5527b-0322-46c9-85e8-191e72d03a67" providerId="ADAL" clId="{F02EE98D-4A87-4F95-B125-4561B503B5DB}" dt="2021-11-24T16:58:41.807" v="368" actId="2696"/>
        <pc:sldMkLst>
          <pc:docMk/>
          <pc:sldMk cId="888964145" sldId="289"/>
        </pc:sldMkLst>
        <pc:spChg chg="mod">
          <ac:chgData name="Bhushan Paradkar" userId="34e5527b-0322-46c9-85e8-191e72d03a67" providerId="ADAL" clId="{F02EE98D-4A87-4F95-B125-4561B503B5DB}" dt="2021-11-23T18:22:48.205" v="321"/>
          <ac:spMkLst>
            <pc:docMk/>
            <pc:sldMk cId="888964145" sldId="289"/>
            <ac:spMk id="2" creationId="{4C2D73DA-1040-4CF6-800C-B8ED3F7E7C96}"/>
          </ac:spMkLst>
        </pc:spChg>
        <pc:spChg chg="mod">
          <ac:chgData name="Bhushan Paradkar" userId="34e5527b-0322-46c9-85e8-191e72d03a67" providerId="ADAL" clId="{F02EE98D-4A87-4F95-B125-4561B503B5DB}" dt="2021-11-23T18:53:23.922" v="326" actId="27636"/>
          <ac:spMkLst>
            <pc:docMk/>
            <pc:sldMk cId="888964145" sldId="289"/>
            <ac:spMk id="3" creationId="{53B24106-7E38-4292-A9BC-6A6C46EBCBEC}"/>
          </ac:spMkLst>
        </pc:spChg>
      </pc:sldChg>
      <pc:sldChg chg="modSp add del">
        <pc:chgData name="Bhushan Paradkar" userId="34e5527b-0322-46c9-85e8-191e72d03a67" providerId="ADAL" clId="{F02EE98D-4A87-4F95-B125-4561B503B5DB}" dt="2021-11-24T16:58:43.691" v="369" actId="2696"/>
        <pc:sldMkLst>
          <pc:docMk/>
          <pc:sldMk cId="1170821159" sldId="290"/>
        </pc:sldMkLst>
        <pc:spChg chg="mod">
          <ac:chgData name="Bhushan Paradkar" userId="34e5527b-0322-46c9-85e8-191e72d03a67" providerId="ADAL" clId="{F02EE98D-4A87-4F95-B125-4561B503B5DB}" dt="2021-11-23T18:54:06.182" v="360" actId="20577"/>
          <ac:spMkLst>
            <pc:docMk/>
            <pc:sldMk cId="1170821159" sldId="290"/>
            <ac:spMk id="2" creationId="{AD6A1F27-28EB-4C9F-BC70-BF49E5EFA467}"/>
          </ac:spMkLst>
        </pc:spChg>
      </pc:sldChg>
    </pc:docChg>
  </pc:docChgLst>
  <pc:docChgLst>
    <pc:chgData name="Bhushan Paradkar" userId="34e5527b-0322-46c9-85e8-191e72d03a67" providerId="ADAL" clId="{E7385F2E-0F03-47E3-B8F0-479E76C9E9D1}"/>
    <pc:docChg chg="modSld">
      <pc:chgData name="Bhushan Paradkar" userId="34e5527b-0322-46c9-85e8-191e72d03a67" providerId="ADAL" clId="{E7385F2E-0F03-47E3-B8F0-479E76C9E9D1}" dt="2023-01-04T10:55:09.052" v="1" actId="20577"/>
      <pc:docMkLst>
        <pc:docMk/>
      </pc:docMkLst>
      <pc:sldChg chg="modSp mod">
        <pc:chgData name="Bhushan Paradkar" userId="34e5527b-0322-46c9-85e8-191e72d03a67" providerId="ADAL" clId="{E7385F2E-0F03-47E3-B8F0-479E76C9E9D1}" dt="2023-01-04T10:55:09.052" v="1" actId="20577"/>
        <pc:sldMkLst>
          <pc:docMk/>
          <pc:sldMk cId="3149021491" sldId="256"/>
        </pc:sldMkLst>
        <pc:spChg chg="mod">
          <ac:chgData name="Bhushan Paradkar" userId="34e5527b-0322-46c9-85e8-191e72d03a67" providerId="ADAL" clId="{E7385F2E-0F03-47E3-B8F0-479E76C9E9D1}" dt="2023-01-04T10:55:09.052" v="1" actId="20577"/>
          <ac:spMkLst>
            <pc:docMk/>
            <pc:sldMk cId="3149021491" sldId="256"/>
            <ac:spMk id="2" creationId="{418732DE-4D55-4291-927E-5E7A609002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93511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AA7782-9EF4-4C0C-9615-5F4F1675E8AC}"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249868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3533518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420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1677901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4120351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3222839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91238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183181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144553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418272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AA7782-9EF4-4C0C-9615-5F4F1675E8AC}"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407429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A7782-9EF4-4C0C-9615-5F4F1675E8AC}"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209476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244916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195610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1AA7782-9EF4-4C0C-9615-5F4F1675E8AC}" type="datetimeFigureOut">
              <a:rPr lang="en-US" smtClean="0"/>
              <a:t>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45499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AA7782-9EF4-4C0C-9615-5F4F1675E8AC}"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88404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AA7782-9EF4-4C0C-9615-5F4F1675E8AC}" type="datetimeFigureOut">
              <a:rPr lang="en-US" smtClean="0"/>
              <a:t>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87B4BA-75D7-46BB-A19A-D721E9CDA55A}" type="slidenum">
              <a:rPr lang="en-US" smtClean="0"/>
              <a:t>‹#›</a:t>
            </a:fld>
            <a:endParaRPr lang="en-US"/>
          </a:p>
        </p:txBody>
      </p:sp>
    </p:spTree>
    <p:extLst>
      <p:ext uri="{BB962C8B-B14F-4D97-AF65-F5344CB8AC3E}">
        <p14:creationId xmlns:p14="http://schemas.microsoft.com/office/powerpoint/2010/main" val="29180099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DE-4D55-4291-927E-5E7A6090025D}"/>
              </a:ext>
            </a:extLst>
          </p:cNvPr>
          <p:cNvSpPr>
            <a:spLocks noGrp="1"/>
          </p:cNvSpPr>
          <p:nvPr>
            <p:ph type="ctrTitle"/>
          </p:nvPr>
        </p:nvSpPr>
        <p:spPr/>
        <p:txBody>
          <a:bodyPr/>
          <a:lstStyle/>
          <a:p>
            <a:r>
              <a:rPr lang="en-US"/>
              <a:t>Day 3</a:t>
            </a:r>
            <a:endParaRPr lang="en-US" dirty="0"/>
          </a:p>
        </p:txBody>
      </p:sp>
      <p:sp>
        <p:nvSpPr>
          <p:cNvPr id="3" name="Subtitle 2">
            <a:extLst>
              <a:ext uri="{FF2B5EF4-FFF2-40B4-BE49-F238E27FC236}">
                <a16:creationId xmlns:a16="http://schemas.microsoft.com/office/drawing/2014/main" id="{D57BC90B-8B26-4B1C-9FF6-FA49C06FD559}"/>
              </a:ext>
            </a:extLst>
          </p:cNvPr>
          <p:cNvSpPr>
            <a:spLocks noGrp="1"/>
          </p:cNvSpPr>
          <p:nvPr>
            <p:ph type="subTitle" idx="1"/>
          </p:nvPr>
        </p:nvSpPr>
        <p:spPr/>
        <p:txBody>
          <a:bodyPr/>
          <a:lstStyle/>
          <a:p>
            <a:r>
              <a:rPr lang="en-US" dirty="0"/>
              <a:t>Hibernate</a:t>
            </a:r>
          </a:p>
        </p:txBody>
      </p:sp>
    </p:spTree>
    <p:extLst>
      <p:ext uri="{BB962C8B-B14F-4D97-AF65-F5344CB8AC3E}">
        <p14:creationId xmlns:p14="http://schemas.microsoft.com/office/powerpoint/2010/main" val="314902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883C-819C-40E1-AD15-25B5D22DBA15}"/>
              </a:ext>
            </a:extLst>
          </p:cNvPr>
          <p:cNvSpPr>
            <a:spLocks noGrp="1"/>
          </p:cNvSpPr>
          <p:nvPr>
            <p:ph type="title"/>
          </p:nvPr>
        </p:nvSpPr>
        <p:spPr/>
        <p:txBody>
          <a:bodyPr/>
          <a:lstStyle/>
          <a:p>
            <a:r>
              <a:rPr lang="en-US" dirty="0"/>
              <a:t>HQL</a:t>
            </a:r>
          </a:p>
        </p:txBody>
      </p:sp>
      <p:sp>
        <p:nvSpPr>
          <p:cNvPr id="3" name="Content Placeholder 2">
            <a:extLst>
              <a:ext uri="{FF2B5EF4-FFF2-40B4-BE49-F238E27FC236}">
                <a16:creationId xmlns:a16="http://schemas.microsoft.com/office/drawing/2014/main" id="{06863B39-278D-4737-8B97-D12089869BCD}"/>
              </a:ext>
            </a:extLst>
          </p:cNvPr>
          <p:cNvSpPr>
            <a:spLocks noGrp="1"/>
          </p:cNvSpPr>
          <p:nvPr>
            <p:ph idx="1"/>
          </p:nvPr>
        </p:nvSpPr>
        <p:spPr/>
        <p:txBody>
          <a:bodyPr/>
          <a:lstStyle/>
          <a:p>
            <a:r>
              <a:rPr lang="en-US" dirty="0"/>
              <a:t>Hibernate Query Language (HQL) is same as SQL (Structured Query Language) but it doesn't depends on the table of the database. Instead of table name, we use class name in HQL. So it is database independent query language.</a:t>
            </a:r>
          </a:p>
          <a:p>
            <a:r>
              <a:rPr lang="en-US" dirty="0"/>
              <a:t>Advantage of HQL</a:t>
            </a:r>
          </a:p>
          <a:p>
            <a:pPr lvl="1"/>
            <a:r>
              <a:rPr lang="en-US" dirty="0"/>
              <a:t>There are many advantages of HQL. They are as follows:</a:t>
            </a:r>
          </a:p>
          <a:p>
            <a:pPr marL="1257300" lvl="2" indent="-342900">
              <a:buFont typeface="+mj-lt"/>
              <a:buAutoNum type="arabicPeriod"/>
            </a:pPr>
            <a:r>
              <a:rPr lang="en-US" dirty="0"/>
              <a:t>database independent</a:t>
            </a:r>
          </a:p>
          <a:p>
            <a:pPr marL="1257300" lvl="2" indent="-342900">
              <a:buFont typeface="+mj-lt"/>
              <a:buAutoNum type="arabicPeriod"/>
            </a:pPr>
            <a:r>
              <a:rPr lang="en-US" dirty="0"/>
              <a:t>supports polymorphic queries</a:t>
            </a:r>
          </a:p>
          <a:p>
            <a:pPr marL="1257300" lvl="2" indent="-342900">
              <a:buFont typeface="+mj-lt"/>
              <a:buAutoNum type="arabicPeriod"/>
            </a:pPr>
            <a:r>
              <a:rPr lang="en-US" dirty="0"/>
              <a:t>easy to learn for Java Programmer</a:t>
            </a:r>
          </a:p>
          <a:p>
            <a:endParaRPr lang="en-US" dirty="0"/>
          </a:p>
        </p:txBody>
      </p:sp>
    </p:spTree>
    <p:extLst>
      <p:ext uri="{BB962C8B-B14F-4D97-AF65-F5344CB8AC3E}">
        <p14:creationId xmlns:p14="http://schemas.microsoft.com/office/powerpoint/2010/main" val="360121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48CC-288B-4B54-84AA-2BDC14C1FC99}"/>
              </a:ext>
            </a:extLst>
          </p:cNvPr>
          <p:cNvSpPr>
            <a:spLocks noGrp="1"/>
          </p:cNvSpPr>
          <p:nvPr>
            <p:ph type="title"/>
          </p:nvPr>
        </p:nvSpPr>
        <p:spPr/>
        <p:txBody>
          <a:bodyPr/>
          <a:lstStyle/>
          <a:p>
            <a:r>
              <a:rPr lang="en-US" dirty="0"/>
              <a:t>Query Interface</a:t>
            </a:r>
          </a:p>
        </p:txBody>
      </p:sp>
      <p:sp>
        <p:nvSpPr>
          <p:cNvPr id="3" name="Content Placeholder 2">
            <a:extLst>
              <a:ext uri="{FF2B5EF4-FFF2-40B4-BE49-F238E27FC236}">
                <a16:creationId xmlns:a16="http://schemas.microsoft.com/office/drawing/2014/main" id="{7C1EECE5-A587-422B-B7E2-5019ED912B23}"/>
              </a:ext>
            </a:extLst>
          </p:cNvPr>
          <p:cNvSpPr>
            <a:spLocks noGrp="1"/>
          </p:cNvSpPr>
          <p:nvPr>
            <p:ph idx="1"/>
          </p:nvPr>
        </p:nvSpPr>
        <p:spPr/>
        <p:txBody>
          <a:bodyPr>
            <a:normAutofit fontScale="92500" lnSpcReduction="20000"/>
          </a:bodyPr>
          <a:lstStyle/>
          <a:p>
            <a:r>
              <a:rPr lang="en-US" dirty="0"/>
              <a:t>The object of Query can be obtained by calling the </a:t>
            </a:r>
            <a:r>
              <a:rPr lang="en-US" dirty="0" err="1"/>
              <a:t>createQuery</a:t>
            </a:r>
            <a:r>
              <a:rPr lang="en-US" dirty="0"/>
              <a:t>() method Session interface.</a:t>
            </a:r>
          </a:p>
          <a:p>
            <a:r>
              <a:rPr lang="en-US" dirty="0"/>
              <a:t>The query interface provides many methods. There is given commonly used methods:</a:t>
            </a:r>
          </a:p>
          <a:p>
            <a:pPr lvl="1"/>
            <a:r>
              <a:rPr lang="en-US" b="1" dirty="0"/>
              <a:t>public int </a:t>
            </a:r>
            <a:r>
              <a:rPr lang="en-US" b="1" dirty="0" err="1"/>
              <a:t>executeUpdate</a:t>
            </a:r>
            <a:r>
              <a:rPr lang="en-US" b="1" dirty="0"/>
              <a:t>()</a:t>
            </a:r>
            <a:r>
              <a:rPr lang="en-US" dirty="0"/>
              <a:t> is used to execute the update or delete query.</a:t>
            </a:r>
          </a:p>
          <a:p>
            <a:pPr lvl="1"/>
            <a:r>
              <a:rPr lang="en-US" b="1" dirty="0"/>
              <a:t>public List list()</a:t>
            </a:r>
            <a:r>
              <a:rPr lang="en-US" dirty="0"/>
              <a:t> returns the result of the </a:t>
            </a:r>
            <a:r>
              <a:rPr lang="en-US" dirty="0" err="1"/>
              <a:t>ralation</a:t>
            </a:r>
            <a:r>
              <a:rPr lang="en-US" dirty="0"/>
              <a:t> as a list.</a:t>
            </a:r>
          </a:p>
          <a:p>
            <a:pPr lvl="1"/>
            <a:r>
              <a:rPr lang="en-US" b="1" dirty="0"/>
              <a:t>public Query </a:t>
            </a:r>
            <a:r>
              <a:rPr lang="en-US" b="1" dirty="0" err="1"/>
              <a:t>setFirstResult</a:t>
            </a:r>
            <a:r>
              <a:rPr lang="en-US" b="1" dirty="0"/>
              <a:t>(int </a:t>
            </a:r>
            <a:r>
              <a:rPr lang="en-US" b="1" dirty="0" err="1"/>
              <a:t>rowno</a:t>
            </a:r>
            <a:r>
              <a:rPr lang="en-US" b="1" dirty="0"/>
              <a:t>)</a:t>
            </a:r>
            <a:r>
              <a:rPr lang="en-US" dirty="0"/>
              <a:t> specifies the row number from where record will be retrieved.</a:t>
            </a:r>
          </a:p>
          <a:p>
            <a:pPr lvl="1"/>
            <a:r>
              <a:rPr lang="en-US" b="1" dirty="0"/>
              <a:t>public Query </a:t>
            </a:r>
            <a:r>
              <a:rPr lang="en-US" b="1" dirty="0" err="1"/>
              <a:t>setMaxResult</a:t>
            </a:r>
            <a:r>
              <a:rPr lang="en-US" b="1" dirty="0"/>
              <a:t>(int </a:t>
            </a:r>
            <a:r>
              <a:rPr lang="en-US" b="1" dirty="0" err="1"/>
              <a:t>rowno</a:t>
            </a:r>
            <a:r>
              <a:rPr lang="en-US" b="1" dirty="0"/>
              <a:t>)</a:t>
            </a:r>
            <a:r>
              <a:rPr lang="en-US" dirty="0"/>
              <a:t> specifies the no. of records to be retrieved from the relation (table).</a:t>
            </a:r>
          </a:p>
          <a:p>
            <a:pPr lvl="1"/>
            <a:r>
              <a:rPr lang="en-US" b="1" dirty="0"/>
              <a:t>public Query </a:t>
            </a:r>
            <a:r>
              <a:rPr lang="en-US" b="1" dirty="0" err="1"/>
              <a:t>setParameter</a:t>
            </a:r>
            <a:r>
              <a:rPr lang="en-US" b="1" dirty="0"/>
              <a:t>(int position, Object value)</a:t>
            </a:r>
            <a:r>
              <a:rPr lang="en-US" dirty="0"/>
              <a:t> it sets the value to the JDBC style query parameter.</a:t>
            </a:r>
          </a:p>
          <a:p>
            <a:pPr lvl="1"/>
            <a:r>
              <a:rPr lang="en-US" b="1" dirty="0"/>
              <a:t>public Query </a:t>
            </a:r>
            <a:r>
              <a:rPr lang="en-US" b="1" dirty="0" err="1"/>
              <a:t>setParameter</a:t>
            </a:r>
            <a:r>
              <a:rPr lang="en-US" b="1" dirty="0"/>
              <a:t>(String name, Object value)</a:t>
            </a:r>
            <a:r>
              <a:rPr lang="en-US" dirty="0"/>
              <a:t> it sets the value to a named query parameter.</a:t>
            </a:r>
          </a:p>
          <a:p>
            <a:endParaRPr lang="en-US" dirty="0"/>
          </a:p>
        </p:txBody>
      </p:sp>
    </p:spTree>
    <p:extLst>
      <p:ext uri="{BB962C8B-B14F-4D97-AF65-F5344CB8AC3E}">
        <p14:creationId xmlns:p14="http://schemas.microsoft.com/office/powerpoint/2010/main" val="382934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E43F-F28C-4BB9-A340-218C9F70A54B}"/>
              </a:ext>
            </a:extLst>
          </p:cNvPr>
          <p:cNvSpPr>
            <a:spLocks noGrp="1"/>
          </p:cNvSpPr>
          <p:nvPr>
            <p:ph type="title"/>
          </p:nvPr>
        </p:nvSpPr>
        <p:spPr/>
        <p:txBody>
          <a:bodyPr/>
          <a:lstStyle/>
          <a:p>
            <a:r>
              <a:rPr lang="en-US" dirty="0"/>
              <a:t>How to use methods of Query Interface</a:t>
            </a:r>
          </a:p>
        </p:txBody>
      </p:sp>
      <p:sp>
        <p:nvSpPr>
          <p:cNvPr id="3" name="Content Placeholder 2">
            <a:extLst>
              <a:ext uri="{FF2B5EF4-FFF2-40B4-BE49-F238E27FC236}">
                <a16:creationId xmlns:a16="http://schemas.microsoft.com/office/drawing/2014/main" id="{EDB1076B-AA10-4D53-854B-2EBD0550CD30}"/>
              </a:ext>
            </a:extLst>
          </p:cNvPr>
          <p:cNvSpPr>
            <a:spLocks noGrp="1"/>
          </p:cNvSpPr>
          <p:nvPr>
            <p:ph idx="1"/>
          </p:nvPr>
        </p:nvSpPr>
        <p:spPr>
          <a:xfrm>
            <a:off x="1103312" y="2052918"/>
            <a:ext cx="10920366" cy="4805081"/>
          </a:xfrm>
        </p:spPr>
        <p:txBody>
          <a:bodyPr>
            <a:normAutofit fontScale="77500" lnSpcReduction="20000"/>
          </a:bodyPr>
          <a:lstStyle/>
          <a:p>
            <a:r>
              <a:rPr lang="en-US" dirty="0"/>
              <a:t>Example of HQL to get all the records</a:t>
            </a:r>
          </a:p>
          <a:p>
            <a:pPr marL="800100" lvl="2" indent="0">
              <a:buNone/>
            </a:pPr>
            <a:r>
              <a:rPr lang="en-US" dirty="0"/>
              <a:t>Query query=</a:t>
            </a:r>
            <a:r>
              <a:rPr lang="en-US" dirty="0" err="1"/>
              <a:t>session.createQuery</a:t>
            </a:r>
            <a:r>
              <a:rPr lang="en-US" dirty="0"/>
              <a:t>("from Car");//here persistent class name is Car</a:t>
            </a:r>
          </a:p>
          <a:p>
            <a:pPr marL="800100" lvl="2" indent="0">
              <a:buNone/>
            </a:pPr>
            <a:r>
              <a:rPr lang="en-US" dirty="0"/>
              <a:t>List list=</a:t>
            </a:r>
            <a:r>
              <a:rPr lang="en-US" dirty="0" err="1"/>
              <a:t>query.list</a:t>
            </a:r>
            <a:r>
              <a:rPr lang="en-US" dirty="0"/>
              <a:t>();  </a:t>
            </a:r>
          </a:p>
          <a:p>
            <a:r>
              <a:rPr lang="en-US" dirty="0"/>
              <a:t>Example of HQL to get records with pagination</a:t>
            </a:r>
          </a:p>
          <a:p>
            <a:pPr marL="914400" lvl="2" indent="0">
              <a:buNone/>
            </a:pPr>
            <a:r>
              <a:rPr lang="en-US" dirty="0"/>
              <a:t>Query query=</a:t>
            </a:r>
            <a:r>
              <a:rPr lang="en-US" dirty="0" err="1"/>
              <a:t>session.createQuery</a:t>
            </a:r>
            <a:r>
              <a:rPr lang="en-US" dirty="0"/>
              <a:t>("from Emp");  </a:t>
            </a:r>
          </a:p>
          <a:p>
            <a:pPr marL="914400" lvl="2" indent="0">
              <a:buNone/>
            </a:pPr>
            <a:r>
              <a:rPr lang="en-US" dirty="0" err="1"/>
              <a:t>query.setFirstResult</a:t>
            </a:r>
            <a:r>
              <a:rPr lang="en-US" dirty="0"/>
              <a:t>(5);  </a:t>
            </a:r>
          </a:p>
          <a:p>
            <a:pPr marL="914400" lvl="2" indent="0">
              <a:buNone/>
            </a:pPr>
            <a:r>
              <a:rPr lang="en-US" dirty="0" err="1"/>
              <a:t>query.setMaxResult</a:t>
            </a:r>
            <a:r>
              <a:rPr lang="en-US" dirty="0"/>
              <a:t>(10);  </a:t>
            </a:r>
          </a:p>
          <a:p>
            <a:pPr marL="914400" lvl="2" indent="0">
              <a:buNone/>
            </a:pPr>
            <a:r>
              <a:rPr lang="en-US" dirty="0"/>
              <a:t>List list=</a:t>
            </a:r>
            <a:r>
              <a:rPr lang="en-US" dirty="0" err="1"/>
              <a:t>query.list</a:t>
            </a:r>
            <a:r>
              <a:rPr lang="en-US" dirty="0"/>
              <a:t>();</a:t>
            </a:r>
          </a:p>
          <a:p>
            <a:r>
              <a:rPr lang="en-US" dirty="0"/>
              <a:t>Example of HQL update query</a:t>
            </a:r>
          </a:p>
          <a:p>
            <a:pPr marL="914400" lvl="2" indent="0">
              <a:buNone/>
            </a:pPr>
            <a:r>
              <a:rPr lang="en-US" dirty="0"/>
              <a:t>Transaction </a:t>
            </a:r>
            <a:r>
              <a:rPr lang="en-US" dirty="0" err="1"/>
              <a:t>tx</a:t>
            </a:r>
            <a:r>
              <a:rPr lang="en-US" dirty="0"/>
              <a:t>=</a:t>
            </a:r>
            <a:r>
              <a:rPr lang="en-US" dirty="0" err="1"/>
              <a:t>session.beginTransaction</a:t>
            </a:r>
            <a:r>
              <a:rPr lang="en-US" dirty="0"/>
              <a:t>();  </a:t>
            </a:r>
          </a:p>
          <a:p>
            <a:pPr marL="914400" lvl="2" indent="0">
              <a:buNone/>
            </a:pPr>
            <a:r>
              <a:rPr lang="en-US" dirty="0"/>
              <a:t>Query q=</a:t>
            </a:r>
            <a:r>
              <a:rPr lang="en-US" dirty="0" err="1"/>
              <a:t>session.createQuery</a:t>
            </a:r>
            <a:r>
              <a:rPr lang="en-US" dirty="0"/>
              <a:t>("update User set name=:n where id=:</a:t>
            </a:r>
            <a:r>
              <a:rPr lang="en-US" dirty="0" err="1"/>
              <a:t>i</a:t>
            </a:r>
            <a:r>
              <a:rPr lang="en-US" dirty="0"/>
              <a:t>");  </a:t>
            </a:r>
          </a:p>
          <a:p>
            <a:pPr marL="914400" lvl="2" indent="0">
              <a:buNone/>
            </a:pPr>
            <a:r>
              <a:rPr lang="en-US" dirty="0" err="1"/>
              <a:t>q.setParameter</a:t>
            </a:r>
            <a:r>
              <a:rPr lang="en-US" dirty="0"/>
              <a:t>("</a:t>
            </a:r>
            <a:r>
              <a:rPr lang="en-US" dirty="0" err="1"/>
              <a:t>n","Udit</a:t>
            </a:r>
            <a:r>
              <a:rPr lang="en-US" dirty="0"/>
              <a:t> Kumar");  </a:t>
            </a:r>
          </a:p>
          <a:p>
            <a:pPr marL="914400" lvl="2" indent="0">
              <a:buNone/>
            </a:pPr>
            <a:r>
              <a:rPr lang="en-US" dirty="0" err="1"/>
              <a:t>q.setParameter</a:t>
            </a:r>
            <a:r>
              <a:rPr lang="en-US" dirty="0"/>
              <a:t>("i",111); </a:t>
            </a:r>
          </a:p>
          <a:p>
            <a:pPr marL="914400" lvl="2" indent="0">
              <a:buNone/>
            </a:pPr>
            <a:r>
              <a:rPr lang="en-US" dirty="0"/>
              <a:t>int status=</a:t>
            </a:r>
            <a:r>
              <a:rPr lang="en-US" dirty="0" err="1"/>
              <a:t>q.executeUpdate</a:t>
            </a:r>
            <a:r>
              <a:rPr lang="en-US" dirty="0"/>
              <a:t>();  </a:t>
            </a:r>
          </a:p>
          <a:p>
            <a:pPr marL="914400" lvl="2" indent="0">
              <a:buNone/>
            </a:pPr>
            <a:r>
              <a:rPr lang="en-US" dirty="0" err="1"/>
              <a:t>System.out.println</a:t>
            </a:r>
            <a:r>
              <a:rPr lang="en-US" dirty="0"/>
              <a:t>(status);  </a:t>
            </a:r>
          </a:p>
          <a:p>
            <a:pPr marL="914400" lvl="2" indent="0">
              <a:buNone/>
            </a:pPr>
            <a:r>
              <a:rPr lang="en-US" dirty="0" err="1"/>
              <a:t>tx.commit</a:t>
            </a:r>
            <a:r>
              <a:rPr lang="en-US" dirty="0"/>
              <a:t>(); </a:t>
            </a:r>
          </a:p>
          <a:p>
            <a:endParaRPr lang="en-US" dirty="0"/>
          </a:p>
        </p:txBody>
      </p:sp>
    </p:spTree>
    <p:extLst>
      <p:ext uri="{BB962C8B-B14F-4D97-AF65-F5344CB8AC3E}">
        <p14:creationId xmlns:p14="http://schemas.microsoft.com/office/powerpoint/2010/main" val="138958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E43F-F28C-4BB9-A340-218C9F70A54B}"/>
              </a:ext>
            </a:extLst>
          </p:cNvPr>
          <p:cNvSpPr>
            <a:spLocks noGrp="1"/>
          </p:cNvSpPr>
          <p:nvPr>
            <p:ph type="title"/>
          </p:nvPr>
        </p:nvSpPr>
        <p:spPr/>
        <p:txBody>
          <a:bodyPr/>
          <a:lstStyle/>
          <a:p>
            <a:r>
              <a:rPr lang="en-US" dirty="0"/>
              <a:t>How to use methods of Query Interface</a:t>
            </a:r>
          </a:p>
        </p:txBody>
      </p:sp>
      <p:sp>
        <p:nvSpPr>
          <p:cNvPr id="3" name="Content Placeholder 2">
            <a:extLst>
              <a:ext uri="{FF2B5EF4-FFF2-40B4-BE49-F238E27FC236}">
                <a16:creationId xmlns:a16="http://schemas.microsoft.com/office/drawing/2014/main" id="{EDB1076B-AA10-4D53-854B-2EBD0550CD30}"/>
              </a:ext>
            </a:extLst>
          </p:cNvPr>
          <p:cNvSpPr>
            <a:spLocks noGrp="1"/>
          </p:cNvSpPr>
          <p:nvPr>
            <p:ph idx="1"/>
          </p:nvPr>
        </p:nvSpPr>
        <p:spPr>
          <a:xfrm>
            <a:off x="1103312" y="1842456"/>
            <a:ext cx="10852127" cy="5015544"/>
          </a:xfrm>
        </p:spPr>
        <p:txBody>
          <a:bodyPr>
            <a:normAutofit fontScale="92500" lnSpcReduction="20000"/>
          </a:bodyPr>
          <a:lstStyle/>
          <a:p>
            <a:r>
              <a:rPr lang="en-US" dirty="0"/>
              <a:t>Example of HQL delete query</a:t>
            </a:r>
          </a:p>
          <a:p>
            <a:pPr marL="914400" lvl="2" indent="0">
              <a:buNone/>
            </a:pPr>
            <a:r>
              <a:rPr lang="en-US" dirty="0"/>
              <a:t>Query query=</a:t>
            </a:r>
            <a:r>
              <a:rPr lang="en-US" dirty="0" err="1"/>
              <a:t>session.createQuery</a:t>
            </a:r>
            <a:r>
              <a:rPr lang="en-US" dirty="0"/>
              <a:t>("delete from Emp where id=100");  </a:t>
            </a:r>
          </a:p>
          <a:p>
            <a:pPr marL="914400" lvl="2" indent="0">
              <a:buNone/>
            </a:pPr>
            <a:r>
              <a:rPr lang="en-US" dirty="0"/>
              <a:t>//specifying class name (Emp) not </a:t>
            </a:r>
            <a:r>
              <a:rPr lang="en-US" dirty="0" err="1"/>
              <a:t>tablename</a:t>
            </a:r>
            <a:r>
              <a:rPr lang="en-US" dirty="0"/>
              <a:t>  </a:t>
            </a:r>
          </a:p>
          <a:p>
            <a:pPr marL="914400" lvl="2" indent="0">
              <a:buNone/>
            </a:pPr>
            <a:r>
              <a:rPr lang="en-US" dirty="0" err="1"/>
              <a:t>query.executeUpdate</a:t>
            </a:r>
            <a:r>
              <a:rPr lang="en-US" dirty="0"/>
              <a:t>();</a:t>
            </a:r>
          </a:p>
          <a:p>
            <a:r>
              <a:rPr lang="en-US" dirty="0"/>
              <a:t>HQL with Aggregate functions</a:t>
            </a:r>
          </a:p>
          <a:p>
            <a:pPr lvl="1"/>
            <a:r>
              <a:rPr lang="en-US" dirty="0"/>
              <a:t>Example to get total salary of all the employees</a:t>
            </a:r>
          </a:p>
          <a:p>
            <a:pPr marL="914400" lvl="2" indent="0">
              <a:buNone/>
            </a:pPr>
            <a:r>
              <a:rPr lang="en-US" dirty="0"/>
              <a:t>Query q=</a:t>
            </a:r>
            <a:r>
              <a:rPr lang="en-US" dirty="0" err="1"/>
              <a:t>session.createQuery</a:t>
            </a:r>
            <a:r>
              <a:rPr lang="en-US" dirty="0"/>
              <a:t>("select sum(salary) from Emp");  </a:t>
            </a:r>
          </a:p>
          <a:p>
            <a:pPr marL="914400" lvl="2" indent="0">
              <a:buNone/>
            </a:pPr>
            <a:r>
              <a:rPr lang="en-US" dirty="0"/>
              <a:t>List&lt;Integer&gt; list=</a:t>
            </a:r>
            <a:r>
              <a:rPr lang="en-US" dirty="0" err="1"/>
              <a:t>q.list</a:t>
            </a:r>
            <a:r>
              <a:rPr lang="en-US" dirty="0"/>
              <a:t>();  </a:t>
            </a:r>
          </a:p>
          <a:p>
            <a:pPr marL="914400" lvl="2" indent="0">
              <a:buNone/>
            </a:pPr>
            <a:r>
              <a:rPr lang="en-US" dirty="0" err="1"/>
              <a:t>System.out.println</a:t>
            </a:r>
            <a:r>
              <a:rPr lang="en-US" dirty="0"/>
              <a:t>(</a:t>
            </a:r>
            <a:r>
              <a:rPr lang="en-US" dirty="0" err="1"/>
              <a:t>list.get</a:t>
            </a:r>
            <a:r>
              <a:rPr lang="en-US" dirty="0"/>
              <a:t>(0));  </a:t>
            </a:r>
          </a:p>
          <a:p>
            <a:pPr lvl="1"/>
            <a:r>
              <a:rPr lang="en-US" dirty="0"/>
              <a:t>Example to get maximum salary of employee</a:t>
            </a:r>
          </a:p>
          <a:p>
            <a:pPr marL="914400" lvl="2" indent="0">
              <a:buNone/>
            </a:pPr>
            <a:r>
              <a:rPr lang="en-US" dirty="0"/>
              <a:t>Query q=</a:t>
            </a:r>
            <a:r>
              <a:rPr lang="en-US" dirty="0" err="1"/>
              <a:t>session.createQuery</a:t>
            </a:r>
            <a:r>
              <a:rPr lang="en-US" dirty="0"/>
              <a:t>("select max(salary) from Emp");  </a:t>
            </a:r>
          </a:p>
          <a:p>
            <a:pPr lvl="1"/>
            <a:r>
              <a:rPr lang="en-US" dirty="0"/>
              <a:t>Example to get minimum salary of employee</a:t>
            </a:r>
          </a:p>
          <a:p>
            <a:pPr marL="914400" lvl="2" indent="0">
              <a:buNone/>
            </a:pPr>
            <a:r>
              <a:rPr lang="en-US" dirty="0"/>
              <a:t>Query q=</a:t>
            </a:r>
            <a:r>
              <a:rPr lang="en-US" dirty="0" err="1"/>
              <a:t>session.createQuery</a:t>
            </a:r>
            <a:r>
              <a:rPr lang="en-US" dirty="0"/>
              <a:t>("select min(salary) from Emp");  </a:t>
            </a:r>
          </a:p>
          <a:p>
            <a:pPr lvl="1"/>
            <a:r>
              <a:rPr lang="en-US" dirty="0"/>
              <a:t>Example to count total number of employee ID</a:t>
            </a:r>
          </a:p>
          <a:p>
            <a:pPr marL="914400" lvl="2" indent="0">
              <a:buNone/>
            </a:pPr>
            <a:r>
              <a:rPr lang="en-US" dirty="0"/>
              <a:t>Query q=</a:t>
            </a:r>
            <a:r>
              <a:rPr lang="en-US" dirty="0" err="1"/>
              <a:t>session.createQuery</a:t>
            </a:r>
            <a:r>
              <a:rPr lang="en-US" dirty="0"/>
              <a:t>("select count(id) from Emp");  </a:t>
            </a:r>
          </a:p>
          <a:p>
            <a:endParaRPr lang="en-US" dirty="0"/>
          </a:p>
        </p:txBody>
      </p:sp>
    </p:spTree>
    <p:extLst>
      <p:ext uri="{BB962C8B-B14F-4D97-AF65-F5344CB8AC3E}">
        <p14:creationId xmlns:p14="http://schemas.microsoft.com/office/powerpoint/2010/main" val="383291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861D-0460-42C4-A954-3F6E4DBF269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53C4902-6899-43A7-8D0D-C8AF4506BAC6}"/>
              </a:ext>
            </a:extLst>
          </p:cNvPr>
          <p:cNvSpPr>
            <a:spLocks noGrp="1"/>
          </p:cNvSpPr>
          <p:nvPr>
            <p:ph idx="1"/>
          </p:nvPr>
        </p:nvSpPr>
        <p:spPr>
          <a:xfrm>
            <a:off x="875201" y="1331259"/>
            <a:ext cx="8946541" cy="4195481"/>
          </a:xfrm>
        </p:spPr>
        <p:txBody>
          <a:bodyPr/>
          <a:lstStyle/>
          <a:p>
            <a:r>
              <a:rPr lang="en-US" b="1" dirty="0"/>
              <a:t>Inheritance Mapping</a:t>
            </a:r>
          </a:p>
          <a:p>
            <a:pPr lvl="1"/>
            <a:r>
              <a:rPr lang="en-US" sz="1400" dirty="0"/>
              <a:t>Inheritance Mapping</a:t>
            </a:r>
          </a:p>
          <a:p>
            <a:pPr lvl="1"/>
            <a:r>
              <a:rPr lang="en-US" sz="1400" dirty="0"/>
              <a:t>Table Per Hierarchy</a:t>
            </a:r>
          </a:p>
          <a:p>
            <a:pPr lvl="1"/>
            <a:r>
              <a:rPr lang="en-US" sz="1400" dirty="0"/>
              <a:t>TPH using Annotation</a:t>
            </a:r>
          </a:p>
          <a:p>
            <a:pPr lvl="1"/>
            <a:r>
              <a:rPr lang="en-US" sz="1400" dirty="0"/>
              <a:t>Table Per Concrete</a:t>
            </a:r>
          </a:p>
          <a:p>
            <a:pPr lvl="1"/>
            <a:r>
              <a:rPr lang="en-US" sz="1400" dirty="0"/>
              <a:t>TPC using Annotation</a:t>
            </a:r>
          </a:p>
          <a:p>
            <a:pPr lvl="1"/>
            <a:r>
              <a:rPr lang="en-US" sz="1400" dirty="0"/>
              <a:t>Table Per Subclass</a:t>
            </a:r>
          </a:p>
          <a:p>
            <a:pPr lvl="1"/>
            <a:r>
              <a:rPr lang="en-US" sz="1400" dirty="0"/>
              <a:t>TPS using Annotation open link</a:t>
            </a:r>
            <a:endParaRPr lang="en-US" b="1" dirty="0"/>
          </a:p>
          <a:p>
            <a:r>
              <a:rPr lang="en-US" b="1" dirty="0"/>
              <a:t>HQL</a:t>
            </a:r>
          </a:p>
          <a:p>
            <a:r>
              <a:rPr lang="en-US" b="1" dirty="0"/>
              <a:t>Hibernate with Collection</a:t>
            </a:r>
          </a:p>
          <a:p>
            <a:endParaRPr lang="en-US" b="1" dirty="0"/>
          </a:p>
          <a:p>
            <a:pPr lvl="1"/>
            <a:endParaRPr lang="en-US" dirty="0"/>
          </a:p>
        </p:txBody>
      </p:sp>
    </p:spTree>
    <p:extLst>
      <p:ext uri="{BB962C8B-B14F-4D97-AF65-F5344CB8AC3E}">
        <p14:creationId xmlns:p14="http://schemas.microsoft.com/office/powerpoint/2010/main" val="345686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DA65-BA02-4255-8EC3-60C7BCF054D7}"/>
              </a:ext>
            </a:extLst>
          </p:cNvPr>
          <p:cNvSpPr>
            <a:spLocks noGrp="1"/>
          </p:cNvSpPr>
          <p:nvPr>
            <p:ph type="title"/>
          </p:nvPr>
        </p:nvSpPr>
        <p:spPr/>
        <p:txBody>
          <a:bodyPr/>
          <a:lstStyle/>
          <a:p>
            <a:r>
              <a:rPr lang="en-US" dirty="0"/>
              <a:t>Inheritance Mapping</a:t>
            </a:r>
          </a:p>
        </p:txBody>
      </p:sp>
      <p:sp>
        <p:nvSpPr>
          <p:cNvPr id="3" name="Content Placeholder 2">
            <a:extLst>
              <a:ext uri="{FF2B5EF4-FFF2-40B4-BE49-F238E27FC236}">
                <a16:creationId xmlns:a16="http://schemas.microsoft.com/office/drawing/2014/main" id="{3D5015E7-1820-4DC2-BDB6-4D575DD61FBB}"/>
              </a:ext>
            </a:extLst>
          </p:cNvPr>
          <p:cNvSpPr>
            <a:spLocks noGrp="1"/>
          </p:cNvSpPr>
          <p:nvPr>
            <p:ph idx="1"/>
          </p:nvPr>
        </p:nvSpPr>
        <p:spPr/>
        <p:txBody>
          <a:bodyPr/>
          <a:lstStyle/>
          <a:p>
            <a:r>
              <a:rPr lang="en-US" dirty="0"/>
              <a:t>We know inheritance concept very well now,</a:t>
            </a:r>
          </a:p>
          <a:p>
            <a:r>
              <a:rPr lang="en-US" dirty="0"/>
              <a:t>In Hibernate we can  map the inheritance hierarchy classes with the table of the database.</a:t>
            </a:r>
          </a:p>
          <a:p>
            <a:r>
              <a:rPr lang="en-US" dirty="0"/>
              <a:t>There are three inheritance mapping strategies defined in the hibernate:</a:t>
            </a:r>
          </a:p>
          <a:p>
            <a:pPr lvl="2"/>
            <a:r>
              <a:rPr lang="en-US" dirty="0"/>
              <a:t>Table Per Hierarchy</a:t>
            </a:r>
          </a:p>
          <a:p>
            <a:pPr lvl="2"/>
            <a:r>
              <a:rPr lang="en-US" dirty="0"/>
              <a:t>Table Per Concrete class</a:t>
            </a:r>
          </a:p>
          <a:p>
            <a:pPr lvl="2"/>
            <a:r>
              <a:rPr lang="en-US" dirty="0"/>
              <a:t>Table Per Subclass</a:t>
            </a:r>
          </a:p>
          <a:p>
            <a:endParaRPr lang="en-US" dirty="0"/>
          </a:p>
        </p:txBody>
      </p:sp>
    </p:spTree>
    <p:extLst>
      <p:ext uri="{BB962C8B-B14F-4D97-AF65-F5344CB8AC3E}">
        <p14:creationId xmlns:p14="http://schemas.microsoft.com/office/powerpoint/2010/main" val="92769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584C-46E6-4E48-B703-5E7B0412B307}"/>
              </a:ext>
            </a:extLst>
          </p:cNvPr>
          <p:cNvSpPr>
            <a:spLocks noGrp="1"/>
          </p:cNvSpPr>
          <p:nvPr>
            <p:ph type="title"/>
          </p:nvPr>
        </p:nvSpPr>
        <p:spPr/>
        <p:txBody>
          <a:bodyPr/>
          <a:lstStyle/>
          <a:p>
            <a:r>
              <a:rPr lang="en-US" dirty="0"/>
              <a:t>Table Per Hierarchy</a:t>
            </a:r>
            <a:br>
              <a:rPr lang="en-US" dirty="0"/>
            </a:br>
            <a:endParaRPr lang="en-US" dirty="0"/>
          </a:p>
        </p:txBody>
      </p:sp>
      <p:sp>
        <p:nvSpPr>
          <p:cNvPr id="3" name="Content Placeholder 2">
            <a:extLst>
              <a:ext uri="{FF2B5EF4-FFF2-40B4-BE49-F238E27FC236}">
                <a16:creationId xmlns:a16="http://schemas.microsoft.com/office/drawing/2014/main" id="{70F6DE1A-10E5-4DD0-A146-77277FA8F7BB}"/>
              </a:ext>
            </a:extLst>
          </p:cNvPr>
          <p:cNvSpPr>
            <a:spLocks noGrp="1"/>
          </p:cNvSpPr>
          <p:nvPr>
            <p:ph idx="1"/>
          </p:nvPr>
        </p:nvSpPr>
        <p:spPr/>
        <p:txBody>
          <a:bodyPr/>
          <a:lstStyle/>
          <a:p>
            <a:r>
              <a:rPr lang="en-US" dirty="0"/>
              <a:t>Take an example for understanding Table per Hierarchy</a:t>
            </a:r>
          </a:p>
          <a:p>
            <a:pPr lvl="1"/>
            <a:endParaRPr lang="en-US" dirty="0"/>
          </a:p>
        </p:txBody>
      </p:sp>
      <p:sp>
        <p:nvSpPr>
          <p:cNvPr id="4" name="Rectangle 3">
            <a:extLst>
              <a:ext uri="{FF2B5EF4-FFF2-40B4-BE49-F238E27FC236}">
                <a16:creationId xmlns:a16="http://schemas.microsoft.com/office/drawing/2014/main" id="{0092481E-3482-4E78-A4E0-610244605531}"/>
              </a:ext>
            </a:extLst>
          </p:cNvPr>
          <p:cNvSpPr/>
          <p:nvPr/>
        </p:nvSpPr>
        <p:spPr>
          <a:xfrm>
            <a:off x="4203510" y="2442949"/>
            <a:ext cx="2251881" cy="140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Car</a:t>
            </a:r>
          </a:p>
          <a:p>
            <a:pPr algn="ctr"/>
            <a:r>
              <a:rPr lang="en-US" dirty="0"/>
              <a:t>Int </a:t>
            </a:r>
            <a:r>
              <a:rPr lang="en-US" dirty="0" err="1"/>
              <a:t>carId</a:t>
            </a:r>
            <a:endParaRPr lang="en-US" dirty="0"/>
          </a:p>
          <a:p>
            <a:pPr algn="ctr"/>
            <a:r>
              <a:rPr lang="en-US" dirty="0"/>
              <a:t>String </a:t>
            </a:r>
            <a:r>
              <a:rPr lang="en-US" dirty="0" err="1"/>
              <a:t>CarName</a:t>
            </a:r>
            <a:endParaRPr lang="en-US" dirty="0"/>
          </a:p>
        </p:txBody>
      </p:sp>
      <p:sp>
        <p:nvSpPr>
          <p:cNvPr id="6" name="Rectangle 5">
            <a:extLst>
              <a:ext uri="{FF2B5EF4-FFF2-40B4-BE49-F238E27FC236}">
                <a16:creationId xmlns:a16="http://schemas.microsoft.com/office/drawing/2014/main" id="{3CFB15D4-925D-44F5-903E-D0A9D3BAF726}"/>
              </a:ext>
            </a:extLst>
          </p:cNvPr>
          <p:cNvSpPr/>
          <p:nvPr/>
        </p:nvSpPr>
        <p:spPr>
          <a:xfrm>
            <a:off x="646111" y="4440074"/>
            <a:ext cx="4103310" cy="140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err="1"/>
              <a:t>EconomicalCar</a:t>
            </a:r>
            <a:r>
              <a:rPr lang="en-US" dirty="0"/>
              <a:t> extends Car</a:t>
            </a:r>
          </a:p>
          <a:p>
            <a:pPr algn="ctr"/>
            <a:r>
              <a:rPr lang="en-US" dirty="0"/>
              <a:t>Float </a:t>
            </a:r>
            <a:r>
              <a:rPr lang="en-US" dirty="0" err="1"/>
              <a:t>carPrice</a:t>
            </a:r>
            <a:endParaRPr lang="en-US" dirty="0"/>
          </a:p>
          <a:p>
            <a:pPr algn="ctr"/>
            <a:r>
              <a:rPr lang="en-US" dirty="0"/>
              <a:t>float </a:t>
            </a:r>
            <a:r>
              <a:rPr lang="en-US" dirty="0" err="1"/>
              <a:t>carMilage</a:t>
            </a:r>
            <a:endParaRPr lang="en-US" dirty="0"/>
          </a:p>
        </p:txBody>
      </p:sp>
      <p:sp>
        <p:nvSpPr>
          <p:cNvPr id="7" name="Rectangle 6">
            <a:extLst>
              <a:ext uri="{FF2B5EF4-FFF2-40B4-BE49-F238E27FC236}">
                <a16:creationId xmlns:a16="http://schemas.microsoft.com/office/drawing/2014/main" id="{19B9AECE-954C-477C-8F36-FDF5D4B58FDB}"/>
              </a:ext>
            </a:extLst>
          </p:cNvPr>
          <p:cNvSpPr/>
          <p:nvPr/>
        </p:nvSpPr>
        <p:spPr>
          <a:xfrm>
            <a:off x="6394107" y="4442346"/>
            <a:ext cx="4103310" cy="140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err="1"/>
              <a:t>LuxuriousCar</a:t>
            </a:r>
            <a:r>
              <a:rPr lang="en-US" dirty="0"/>
              <a:t> extends Car</a:t>
            </a:r>
          </a:p>
          <a:p>
            <a:pPr algn="ctr"/>
            <a:r>
              <a:rPr lang="en-US" dirty="0"/>
              <a:t>Int </a:t>
            </a:r>
            <a:r>
              <a:rPr lang="en-US" dirty="0" err="1"/>
              <a:t>EngineCapacity</a:t>
            </a:r>
            <a:endParaRPr lang="en-US" dirty="0"/>
          </a:p>
          <a:p>
            <a:pPr algn="ctr"/>
            <a:r>
              <a:rPr lang="en-US" dirty="0"/>
              <a:t>String </a:t>
            </a:r>
            <a:r>
              <a:rPr lang="en-US" dirty="0" err="1"/>
              <a:t>luxuriousFeatures</a:t>
            </a:r>
            <a:endParaRPr lang="en-US" dirty="0"/>
          </a:p>
        </p:txBody>
      </p:sp>
      <p:cxnSp>
        <p:nvCxnSpPr>
          <p:cNvPr id="9" name="Straight Connector 8">
            <a:extLst>
              <a:ext uri="{FF2B5EF4-FFF2-40B4-BE49-F238E27FC236}">
                <a16:creationId xmlns:a16="http://schemas.microsoft.com/office/drawing/2014/main" id="{2A3B1621-DDF9-4D8A-9D69-D7595818C8D1}"/>
              </a:ext>
            </a:extLst>
          </p:cNvPr>
          <p:cNvCxnSpPr/>
          <p:nvPr/>
        </p:nvCxnSpPr>
        <p:spPr>
          <a:xfrm>
            <a:off x="2101755" y="4032279"/>
            <a:ext cx="6974006"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3FF4974-8D4A-4E12-873C-9EC2A2C73DDC}"/>
              </a:ext>
            </a:extLst>
          </p:cNvPr>
          <p:cNvCxnSpPr/>
          <p:nvPr/>
        </p:nvCxnSpPr>
        <p:spPr>
          <a:xfrm>
            <a:off x="2101755" y="4012442"/>
            <a:ext cx="0" cy="427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AB60474-C9F1-44FB-AF14-4646B68C5FB6}"/>
              </a:ext>
            </a:extLst>
          </p:cNvPr>
          <p:cNvCxnSpPr/>
          <p:nvPr/>
        </p:nvCxnSpPr>
        <p:spPr>
          <a:xfrm>
            <a:off x="9075761" y="4032279"/>
            <a:ext cx="0" cy="40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F349E65-E95D-4952-A399-DFF2B2CAF319}"/>
              </a:ext>
            </a:extLst>
          </p:cNvPr>
          <p:cNvCxnSpPr>
            <a:stCxn id="4" idx="2"/>
          </p:cNvCxnSpPr>
          <p:nvPr/>
        </p:nvCxnSpPr>
        <p:spPr>
          <a:xfrm flipH="1">
            <a:off x="5329450" y="3843479"/>
            <a:ext cx="1" cy="188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28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C95C-795B-4971-80F9-57CFC33CD112}"/>
              </a:ext>
            </a:extLst>
          </p:cNvPr>
          <p:cNvSpPr>
            <a:spLocks noGrp="1"/>
          </p:cNvSpPr>
          <p:nvPr>
            <p:ph type="title"/>
          </p:nvPr>
        </p:nvSpPr>
        <p:spPr/>
        <p:txBody>
          <a:bodyPr/>
          <a:lstStyle/>
          <a:p>
            <a:r>
              <a:rPr lang="en-US" dirty="0"/>
              <a:t>Hibernate Table Per Hierarchy using Annotation</a:t>
            </a:r>
            <a:br>
              <a:rPr lang="en-US" dirty="0"/>
            </a:br>
            <a:endParaRPr lang="en-US" dirty="0"/>
          </a:p>
        </p:txBody>
      </p:sp>
      <p:pic>
        <p:nvPicPr>
          <p:cNvPr id="4" name="Content Placeholder 3">
            <a:extLst>
              <a:ext uri="{FF2B5EF4-FFF2-40B4-BE49-F238E27FC236}">
                <a16:creationId xmlns:a16="http://schemas.microsoft.com/office/drawing/2014/main" id="{F00CC684-988E-4BD9-AF67-F392737F3ECC}"/>
              </a:ext>
            </a:extLst>
          </p:cNvPr>
          <p:cNvPicPr>
            <a:picLocks noGrp="1" noChangeAspect="1"/>
          </p:cNvPicPr>
          <p:nvPr>
            <p:ph idx="1"/>
          </p:nvPr>
        </p:nvPicPr>
        <p:blipFill>
          <a:blip r:embed="rId2"/>
          <a:stretch>
            <a:fillRect/>
          </a:stretch>
        </p:blipFill>
        <p:spPr>
          <a:xfrm>
            <a:off x="6200" y="1853248"/>
            <a:ext cx="4115424" cy="4383779"/>
          </a:xfrm>
          <a:prstGeom prst="rect">
            <a:avLst/>
          </a:prstGeom>
        </p:spPr>
      </p:pic>
      <p:pic>
        <p:nvPicPr>
          <p:cNvPr id="5" name="Picture 4">
            <a:extLst>
              <a:ext uri="{FF2B5EF4-FFF2-40B4-BE49-F238E27FC236}">
                <a16:creationId xmlns:a16="http://schemas.microsoft.com/office/drawing/2014/main" id="{EA6F30B3-3031-48F0-8D5C-6F0C3886B29A}"/>
              </a:ext>
            </a:extLst>
          </p:cNvPr>
          <p:cNvPicPr>
            <a:picLocks noChangeAspect="1"/>
          </p:cNvPicPr>
          <p:nvPr/>
        </p:nvPicPr>
        <p:blipFill>
          <a:blip r:embed="rId3"/>
          <a:stretch>
            <a:fillRect/>
          </a:stretch>
        </p:blipFill>
        <p:spPr>
          <a:xfrm>
            <a:off x="4121624" y="1853247"/>
            <a:ext cx="3807725" cy="4383779"/>
          </a:xfrm>
          <a:prstGeom prst="rect">
            <a:avLst/>
          </a:prstGeom>
        </p:spPr>
      </p:pic>
      <p:pic>
        <p:nvPicPr>
          <p:cNvPr id="6" name="Picture 5">
            <a:extLst>
              <a:ext uri="{FF2B5EF4-FFF2-40B4-BE49-F238E27FC236}">
                <a16:creationId xmlns:a16="http://schemas.microsoft.com/office/drawing/2014/main" id="{AE891914-3392-4972-A340-6CD99FC060B5}"/>
              </a:ext>
            </a:extLst>
          </p:cNvPr>
          <p:cNvPicPr>
            <a:picLocks noChangeAspect="1"/>
          </p:cNvPicPr>
          <p:nvPr/>
        </p:nvPicPr>
        <p:blipFill>
          <a:blip r:embed="rId4"/>
          <a:stretch>
            <a:fillRect/>
          </a:stretch>
        </p:blipFill>
        <p:spPr>
          <a:xfrm>
            <a:off x="7929349" y="1860856"/>
            <a:ext cx="4256451" cy="4376169"/>
          </a:xfrm>
          <a:prstGeom prst="rect">
            <a:avLst/>
          </a:prstGeom>
        </p:spPr>
      </p:pic>
      <p:sp>
        <p:nvSpPr>
          <p:cNvPr id="7" name="Rectangle 6">
            <a:extLst>
              <a:ext uri="{FF2B5EF4-FFF2-40B4-BE49-F238E27FC236}">
                <a16:creationId xmlns:a16="http://schemas.microsoft.com/office/drawing/2014/main" id="{8E7B768F-454A-4407-AB0F-C5EC320C6641}"/>
              </a:ext>
            </a:extLst>
          </p:cNvPr>
          <p:cNvSpPr/>
          <p:nvPr/>
        </p:nvSpPr>
        <p:spPr>
          <a:xfrm>
            <a:off x="69509" y="6237025"/>
            <a:ext cx="12122491" cy="646331"/>
          </a:xfrm>
          <a:prstGeom prst="rect">
            <a:avLst/>
          </a:prstGeom>
        </p:spPr>
        <p:txBody>
          <a:bodyPr wrap="square">
            <a:spAutoFit/>
          </a:bodyPr>
          <a:lstStyle/>
          <a:p>
            <a:r>
              <a:rPr lang="en-US" dirty="0"/>
              <a:t>In table per hierarchy mapping, single table is required to map the whole hierarchy, an extra column (known as discriminator column) is added to identify the class. But nullable values are stored in the table</a:t>
            </a:r>
          </a:p>
        </p:txBody>
      </p:sp>
    </p:spTree>
    <p:extLst>
      <p:ext uri="{BB962C8B-B14F-4D97-AF65-F5344CB8AC3E}">
        <p14:creationId xmlns:p14="http://schemas.microsoft.com/office/powerpoint/2010/main" val="22637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C95C-795B-4971-80F9-57CFC33CD112}"/>
              </a:ext>
            </a:extLst>
          </p:cNvPr>
          <p:cNvSpPr>
            <a:spLocks noGrp="1"/>
          </p:cNvSpPr>
          <p:nvPr>
            <p:ph type="title"/>
          </p:nvPr>
        </p:nvSpPr>
        <p:spPr/>
        <p:txBody>
          <a:bodyPr/>
          <a:lstStyle/>
          <a:p>
            <a:r>
              <a:rPr lang="en-US" dirty="0"/>
              <a:t>Hibernate Table Per Hierarchy using Annotation</a:t>
            </a:r>
            <a:br>
              <a:rPr lang="en-US" dirty="0"/>
            </a:br>
            <a:endParaRPr lang="en-US" dirty="0"/>
          </a:p>
        </p:txBody>
      </p:sp>
      <p:pic>
        <p:nvPicPr>
          <p:cNvPr id="8" name="Picture 7">
            <a:extLst>
              <a:ext uri="{FF2B5EF4-FFF2-40B4-BE49-F238E27FC236}">
                <a16:creationId xmlns:a16="http://schemas.microsoft.com/office/drawing/2014/main" id="{D24700B1-6B66-432D-8A54-288F7C0F8966}"/>
              </a:ext>
            </a:extLst>
          </p:cNvPr>
          <p:cNvPicPr>
            <a:picLocks noChangeAspect="1"/>
          </p:cNvPicPr>
          <p:nvPr/>
        </p:nvPicPr>
        <p:blipFill>
          <a:blip r:embed="rId2"/>
          <a:stretch>
            <a:fillRect/>
          </a:stretch>
        </p:blipFill>
        <p:spPr>
          <a:xfrm>
            <a:off x="1938337" y="1853248"/>
            <a:ext cx="8315325" cy="4124325"/>
          </a:xfrm>
          <a:prstGeom prst="rect">
            <a:avLst/>
          </a:prstGeom>
        </p:spPr>
      </p:pic>
    </p:spTree>
    <p:extLst>
      <p:ext uri="{BB962C8B-B14F-4D97-AF65-F5344CB8AC3E}">
        <p14:creationId xmlns:p14="http://schemas.microsoft.com/office/powerpoint/2010/main" val="303048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DB99-01CD-4907-837C-D08D9266B20F}"/>
              </a:ext>
            </a:extLst>
          </p:cNvPr>
          <p:cNvSpPr>
            <a:spLocks noGrp="1"/>
          </p:cNvSpPr>
          <p:nvPr>
            <p:ph type="title"/>
          </p:nvPr>
        </p:nvSpPr>
        <p:spPr/>
        <p:txBody>
          <a:bodyPr/>
          <a:lstStyle/>
          <a:p>
            <a:r>
              <a:rPr lang="en-US" dirty="0"/>
              <a:t>Table Per Concrete class using xml file</a:t>
            </a:r>
            <a:br>
              <a:rPr lang="en-US" dirty="0"/>
            </a:br>
            <a:endParaRPr lang="en-US" dirty="0"/>
          </a:p>
        </p:txBody>
      </p:sp>
      <p:sp>
        <p:nvSpPr>
          <p:cNvPr id="3" name="Content Placeholder 2">
            <a:extLst>
              <a:ext uri="{FF2B5EF4-FFF2-40B4-BE49-F238E27FC236}">
                <a16:creationId xmlns:a16="http://schemas.microsoft.com/office/drawing/2014/main" id="{63313994-F5C5-4B7D-866A-F049713EEA46}"/>
              </a:ext>
            </a:extLst>
          </p:cNvPr>
          <p:cNvSpPr>
            <a:spLocks noGrp="1"/>
          </p:cNvSpPr>
          <p:nvPr>
            <p:ph idx="1"/>
          </p:nvPr>
        </p:nvSpPr>
        <p:spPr/>
        <p:txBody>
          <a:bodyPr/>
          <a:lstStyle/>
          <a:p>
            <a:r>
              <a:rPr lang="en-US" dirty="0"/>
              <a:t>In case of Table Per Concrete class, there will be three tables in the database having no relations to each other. There are two ways to map the table with table per concrete class strategy.</a:t>
            </a:r>
          </a:p>
          <a:p>
            <a:pPr lvl="1"/>
            <a:r>
              <a:rPr lang="en-US" dirty="0"/>
              <a:t>By union-subclass element</a:t>
            </a:r>
          </a:p>
          <a:p>
            <a:pPr lvl="1"/>
            <a:r>
              <a:rPr lang="en-US" dirty="0"/>
              <a:t>By self creating the table for each class</a:t>
            </a:r>
          </a:p>
          <a:p>
            <a:endParaRPr lang="en-US" dirty="0"/>
          </a:p>
        </p:txBody>
      </p:sp>
    </p:spTree>
    <p:extLst>
      <p:ext uri="{BB962C8B-B14F-4D97-AF65-F5344CB8AC3E}">
        <p14:creationId xmlns:p14="http://schemas.microsoft.com/office/powerpoint/2010/main" val="139595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3C91-BA34-4856-8E88-2C4E9F41EC68}"/>
              </a:ext>
            </a:extLst>
          </p:cNvPr>
          <p:cNvSpPr>
            <a:spLocks noGrp="1"/>
          </p:cNvSpPr>
          <p:nvPr>
            <p:ph type="title"/>
          </p:nvPr>
        </p:nvSpPr>
        <p:spPr/>
        <p:txBody>
          <a:bodyPr/>
          <a:lstStyle/>
          <a:p>
            <a:r>
              <a:rPr lang="en-US" dirty="0"/>
              <a:t>Table Per Subclass Example using xml file															</a:t>
            </a:r>
            <a:r>
              <a:rPr lang="en-US" sz="1800" dirty="0"/>
              <a:t>D2-3</a:t>
            </a:r>
            <a:br>
              <a:rPr lang="en-US" dirty="0"/>
            </a:br>
            <a:br>
              <a:rPr lang="en-US" dirty="0"/>
            </a:br>
            <a:endParaRPr lang="en-US" dirty="0"/>
          </a:p>
        </p:txBody>
      </p:sp>
      <p:sp>
        <p:nvSpPr>
          <p:cNvPr id="3" name="Content Placeholder 2">
            <a:extLst>
              <a:ext uri="{FF2B5EF4-FFF2-40B4-BE49-F238E27FC236}">
                <a16:creationId xmlns:a16="http://schemas.microsoft.com/office/drawing/2014/main" id="{83935FBE-A229-4FAD-A7CB-ED6A08C1A02D}"/>
              </a:ext>
            </a:extLst>
          </p:cNvPr>
          <p:cNvSpPr>
            <a:spLocks noGrp="1"/>
          </p:cNvSpPr>
          <p:nvPr>
            <p:ph idx="1"/>
          </p:nvPr>
        </p:nvSpPr>
        <p:spPr/>
        <p:txBody>
          <a:bodyPr/>
          <a:lstStyle/>
          <a:p>
            <a:r>
              <a:rPr lang="en-US" dirty="0"/>
              <a:t>In case of Table Per Subclass, subclass mapped tables are related to parent class mapped table by primary key and foreign key relationship.</a:t>
            </a:r>
          </a:p>
          <a:p>
            <a:r>
              <a:rPr lang="en-US" dirty="0"/>
              <a:t>The </a:t>
            </a:r>
            <a:r>
              <a:rPr lang="en-US" b="1" dirty="0"/>
              <a:t>&lt;joined-subclass&gt;</a:t>
            </a:r>
            <a:r>
              <a:rPr lang="en-US" dirty="0"/>
              <a:t> element of class is used to map the child class with parent using the primary key and foreign key relation.</a:t>
            </a:r>
          </a:p>
          <a:p>
            <a:r>
              <a:rPr lang="en-US" dirty="0"/>
              <a:t>In this example, we are going to use hb2ddl.auto property to generate the table automatically. So we don't need to be worried about creating tables in the database.</a:t>
            </a:r>
          </a:p>
          <a:p>
            <a:endParaRPr lang="en-US" dirty="0"/>
          </a:p>
          <a:p>
            <a:endParaRPr lang="en-US" dirty="0"/>
          </a:p>
        </p:txBody>
      </p:sp>
    </p:spTree>
    <p:extLst>
      <p:ext uri="{BB962C8B-B14F-4D97-AF65-F5344CB8AC3E}">
        <p14:creationId xmlns:p14="http://schemas.microsoft.com/office/powerpoint/2010/main" val="3566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199F-8721-4F77-A2CA-E50FC5FB1083}"/>
              </a:ext>
            </a:extLst>
          </p:cNvPr>
          <p:cNvSpPr>
            <a:spLocks noGrp="1"/>
          </p:cNvSpPr>
          <p:nvPr>
            <p:ph type="title"/>
          </p:nvPr>
        </p:nvSpPr>
        <p:spPr/>
        <p:txBody>
          <a:bodyPr/>
          <a:lstStyle/>
          <a:p>
            <a:r>
              <a:rPr lang="en-US" dirty="0"/>
              <a:t>Table Per Subclass using Annotation</a:t>
            </a:r>
            <a:br>
              <a:rPr lang="en-US" dirty="0"/>
            </a:br>
            <a:endParaRPr lang="en-US" dirty="0"/>
          </a:p>
        </p:txBody>
      </p:sp>
      <p:sp>
        <p:nvSpPr>
          <p:cNvPr id="3" name="Content Placeholder 2">
            <a:extLst>
              <a:ext uri="{FF2B5EF4-FFF2-40B4-BE49-F238E27FC236}">
                <a16:creationId xmlns:a16="http://schemas.microsoft.com/office/drawing/2014/main" id="{AE43CBBC-866D-4C60-98E8-9C7B60112551}"/>
              </a:ext>
            </a:extLst>
          </p:cNvPr>
          <p:cNvSpPr>
            <a:spLocks noGrp="1"/>
          </p:cNvSpPr>
          <p:nvPr>
            <p:ph idx="1"/>
          </p:nvPr>
        </p:nvSpPr>
        <p:spPr/>
        <p:txBody>
          <a:bodyPr/>
          <a:lstStyle/>
          <a:p>
            <a:r>
              <a:rPr lang="en-US" dirty="0"/>
              <a:t>We need to specify </a:t>
            </a:r>
            <a:r>
              <a:rPr lang="en-US" b="1" dirty="0"/>
              <a:t>@Inheritance(strategy=</a:t>
            </a:r>
            <a:r>
              <a:rPr lang="en-US" b="1" dirty="0" err="1"/>
              <a:t>InheritanceType.JOINED</a:t>
            </a:r>
            <a:r>
              <a:rPr lang="en-US" b="1" dirty="0"/>
              <a:t>)</a:t>
            </a:r>
            <a:r>
              <a:rPr lang="en-US" dirty="0"/>
              <a:t> in the parent class and </a:t>
            </a:r>
            <a:r>
              <a:rPr lang="en-US" b="1" dirty="0"/>
              <a:t>@</a:t>
            </a:r>
            <a:r>
              <a:rPr lang="en-US" b="1" dirty="0" err="1"/>
              <a:t>PrimaryKeyJoinColumn</a:t>
            </a:r>
            <a:r>
              <a:rPr lang="en-US" dirty="0"/>
              <a:t> annotation in the subclasses.</a:t>
            </a:r>
          </a:p>
        </p:txBody>
      </p:sp>
    </p:spTree>
    <p:extLst>
      <p:ext uri="{BB962C8B-B14F-4D97-AF65-F5344CB8AC3E}">
        <p14:creationId xmlns:p14="http://schemas.microsoft.com/office/powerpoint/2010/main" val="1310536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240</TotalTime>
  <Words>875</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Day 3</vt:lpstr>
      <vt:lpstr>Objectives</vt:lpstr>
      <vt:lpstr>Inheritance Mapping</vt:lpstr>
      <vt:lpstr>Table Per Hierarchy </vt:lpstr>
      <vt:lpstr>Hibernate Table Per Hierarchy using Annotation </vt:lpstr>
      <vt:lpstr>Hibernate Table Per Hierarchy using Annotation </vt:lpstr>
      <vt:lpstr>Table Per Concrete class using xml file </vt:lpstr>
      <vt:lpstr>Table Per Subclass Example using xml file               D2-3  </vt:lpstr>
      <vt:lpstr>Table Per Subclass using Annotation </vt:lpstr>
      <vt:lpstr>HQL</vt:lpstr>
      <vt:lpstr>Query Interface</vt:lpstr>
      <vt:lpstr>How to use methods of Query Interface</vt:lpstr>
      <vt:lpstr>How to use methods of Query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dc:title>
  <dc:creator>Bhushan Paradkar</dc:creator>
  <cp:lastModifiedBy>Bhushan Paradkar</cp:lastModifiedBy>
  <cp:revision>3</cp:revision>
  <dcterms:created xsi:type="dcterms:W3CDTF">2021-11-23T17:54:19Z</dcterms:created>
  <dcterms:modified xsi:type="dcterms:W3CDTF">2023-01-04T10:55:09Z</dcterms:modified>
</cp:coreProperties>
</file>