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4A706AEB-5932-47B2-A14E-AB24E2CA38A3}"/>
    <pc:docChg chg="undo redo custSel addSld delSld modSld">
      <pc:chgData name="Bhushan Paradkar" userId="34e5527b-0322-46c9-85e8-191e72d03a67" providerId="ADAL" clId="{4A706AEB-5932-47B2-A14E-AB24E2CA38A3}" dt="2022-09-11T21:19:51.703" v="17009"/>
      <pc:docMkLst>
        <pc:docMk/>
      </pc:docMkLst>
      <pc:sldChg chg="modSp add">
        <pc:chgData name="Bhushan Paradkar" userId="34e5527b-0322-46c9-85e8-191e72d03a67" providerId="ADAL" clId="{4A706AEB-5932-47B2-A14E-AB24E2CA38A3}" dt="2022-09-09T15:49:26.581" v="25" actId="20577"/>
        <pc:sldMkLst>
          <pc:docMk/>
          <pc:sldMk cId="1796458041" sldId="256"/>
        </pc:sldMkLst>
        <pc:spChg chg="mod">
          <ac:chgData name="Bhushan Paradkar" userId="34e5527b-0322-46c9-85e8-191e72d03a67" providerId="ADAL" clId="{4A706AEB-5932-47B2-A14E-AB24E2CA38A3}" dt="2022-09-09T15:49:21.161" v="18" actId="20577"/>
          <ac:spMkLst>
            <pc:docMk/>
            <pc:sldMk cId="1796458041" sldId="256"/>
            <ac:spMk id="2" creationId="{30AC107A-2850-4C61-8641-B2F6A38A825D}"/>
          </ac:spMkLst>
        </pc:spChg>
        <pc:spChg chg="mod">
          <ac:chgData name="Bhushan Paradkar" userId="34e5527b-0322-46c9-85e8-191e72d03a67" providerId="ADAL" clId="{4A706AEB-5932-47B2-A14E-AB24E2CA38A3}" dt="2022-09-09T15:49:26.581" v="25" actId="20577"/>
          <ac:spMkLst>
            <pc:docMk/>
            <pc:sldMk cId="1796458041" sldId="256"/>
            <ac:spMk id="3" creationId="{CE8E58B1-5C93-4415-8EF5-5371546420B9}"/>
          </ac:spMkLst>
        </pc:spChg>
      </pc:sldChg>
      <pc:sldChg chg="modSp add">
        <pc:chgData name="Bhushan Paradkar" userId="34e5527b-0322-46c9-85e8-191e72d03a67" providerId="ADAL" clId="{4A706AEB-5932-47B2-A14E-AB24E2CA38A3}" dt="2022-09-09T15:50:59.362" v="52" actId="1076"/>
        <pc:sldMkLst>
          <pc:docMk/>
          <pc:sldMk cId="1502371485" sldId="257"/>
        </pc:sldMkLst>
        <pc:spChg chg="mod">
          <ac:chgData name="Bhushan Paradkar" userId="34e5527b-0322-46c9-85e8-191e72d03a67" providerId="ADAL" clId="{4A706AEB-5932-47B2-A14E-AB24E2CA38A3}" dt="2022-09-09T15:50:59.362" v="52" actId="1076"/>
          <ac:spMkLst>
            <pc:docMk/>
            <pc:sldMk cId="1502371485" sldId="257"/>
            <ac:spMk id="2" creationId="{EC038171-CAF1-4383-94F2-690AC29B19DE}"/>
          </ac:spMkLst>
        </pc:spChg>
        <pc:spChg chg="mod">
          <ac:chgData name="Bhushan Paradkar" userId="34e5527b-0322-46c9-85e8-191e72d03a67" providerId="ADAL" clId="{4A706AEB-5932-47B2-A14E-AB24E2CA38A3}" dt="2022-09-09T15:50:55.431" v="51" actId="27636"/>
          <ac:spMkLst>
            <pc:docMk/>
            <pc:sldMk cId="1502371485" sldId="257"/>
            <ac:spMk id="3" creationId="{C38BB242-AD66-43B6-BF61-6FEE7613E509}"/>
          </ac:spMkLst>
        </pc:spChg>
      </pc:sldChg>
      <pc:sldChg chg="modSp add">
        <pc:chgData name="Bhushan Paradkar" userId="34e5527b-0322-46c9-85e8-191e72d03a67" providerId="ADAL" clId="{4A706AEB-5932-47B2-A14E-AB24E2CA38A3}" dt="2022-09-09T18:54:35.761" v="3529" actId="113"/>
        <pc:sldMkLst>
          <pc:docMk/>
          <pc:sldMk cId="2091857576" sldId="258"/>
        </pc:sldMkLst>
        <pc:spChg chg="mod">
          <ac:chgData name="Bhushan Paradkar" userId="34e5527b-0322-46c9-85e8-191e72d03a67" providerId="ADAL" clId="{4A706AEB-5932-47B2-A14E-AB24E2CA38A3}" dt="2022-09-09T18:54:35.761" v="3529" actId="113"/>
          <ac:spMkLst>
            <pc:docMk/>
            <pc:sldMk cId="2091857576" sldId="258"/>
            <ac:spMk id="2" creationId="{83048451-6E86-44A9-B53E-D55ACF955370}"/>
          </ac:spMkLst>
        </pc:spChg>
        <pc:spChg chg="mod">
          <ac:chgData name="Bhushan Paradkar" userId="34e5527b-0322-46c9-85e8-191e72d03a67" providerId="ADAL" clId="{4A706AEB-5932-47B2-A14E-AB24E2CA38A3}" dt="2022-09-09T15:52:13.254" v="58" actId="115"/>
          <ac:spMkLst>
            <pc:docMk/>
            <pc:sldMk cId="2091857576" sldId="258"/>
            <ac:spMk id="3" creationId="{E397C55A-28AB-4F7C-906F-2437B8E7832D}"/>
          </ac:spMkLst>
        </pc:spChg>
      </pc:sldChg>
      <pc:sldChg chg="addSp modSp add modAnim">
        <pc:chgData name="Bhushan Paradkar" userId="34e5527b-0322-46c9-85e8-191e72d03a67" providerId="ADAL" clId="{4A706AEB-5932-47B2-A14E-AB24E2CA38A3}" dt="2022-09-09T18:54:40.082" v="3530" actId="113"/>
        <pc:sldMkLst>
          <pc:docMk/>
          <pc:sldMk cId="2094589957" sldId="260"/>
        </pc:sldMkLst>
        <pc:spChg chg="mod">
          <ac:chgData name="Bhushan Paradkar" userId="34e5527b-0322-46c9-85e8-191e72d03a67" providerId="ADAL" clId="{4A706AEB-5932-47B2-A14E-AB24E2CA38A3}" dt="2022-09-09T18:54:40.082" v="3530" actId="113"/>
          <ac:spMkLst>
            <pc:docMk/>
            <pc:sldMk cId="2094589957" sldId="260"/>
            <ac:spMk id="2" creationId="{83048451-6E86-44A9-B53E-D55ACF955370}"/>
          </ac:spMkLst>
        </pc:spChg>
        <pc:spChg chg="mod">
          <ac:chgData name="Bhushan Paradkar" userId="34e5527b-0322-46c9-85e8-191e72d03a67" providerId="ADAL" clId="{4A706AEB-5932-47B2-A14E-AB24E2CA38A3}" dt="2022-09-09T16:13:18.028" v="655" actId="20577"/>
          <ac:spMkLst>
            <pc:docMk/>
            <pc:sldMk cId="2094589957" sldId="260"/>
            <ac:spMk id="3" creationId="{E397C55A-28AB-4F7C-906F-2437B8E7832D}"/>
          </ac:spMkLst>
        </pc:spChg>
        <pc:graphicFrameChg chg="add mod modGraphic">
          <ac:chgData name="Bhushan Paradkar" userId="34e5527b-0322-46c9-85e8-191e72d03a67" providerId="ADAL" clId="{4A706AEB-5932-47B2-A14E-AB24E2CA38A3}" dt="2022-09-09T16:12:39.986" v="616" actId="1076"/>
          <ac:graphicFrameMkLst>
            <pc:docMk/>
            <pc:sldMk cId="2094589957" sldId="260"/>
            <ac:graphicFrameMk id="4" creationId="{48DB6C30-A6EB-4EBA-B8F2-D836D9C0382B}"/>
          </ac:graphicFrameMkLst>
        </pc:graphicFrameChg>
      </pc:sldChg>
      <pc:sldChg chg="modSp add modAnim">
        <pc:chgData name="Bhushan Paradkar" userId="34e5527b-0322-46c9-85e8-191e72d03a67" providerId="ADAL" clId="{4A706AEB-5932-47B2-A14E-AB24E2CA38A3}" dt="2022-09-09T18:53:07.942" v="3517" actId="113"/>
        <pc:sldMkLst>
          <pc:docMk/>
          <pc:sldMk cId="2191954515" sldId="261"/>
        </pc:sldMkLst>
        <pc:spChg chg="mod">
          <ac:chgData name="Bhushan Paradkar" userId="34e5527b-0322-46c9-85e8-191e72d03a67" providerId="ADAL" clId="{4A706AEB-5932-47B2-A14E-AB24E2CA38A3}" dt="2022-09-09T18:53:07.942" v="3517" actId="113"/>
          <ac:spMkLst>
            <pc:docMk/>
            <pc:sldMk cId="2191954515" sldId="261"/>
            <ac:spMk id="2" creationId="{83048451-6E86-44A9-B53E-D55ACF955370}"/>
          </ac:spMkLst>
        </pc:spChg>
        <pc:spChg chg="mod">
          <ac:chgData name="Bhushan Paradkar" userId="34e5527b-0322-46c9-85e8-191e72d03a67" providerId="ADAL" clId="{4A706AEB-5932-47B2-A14E-AB24E2CA38A3}" dt="2022-09-09T17:23:51.175" v="1053" actId="20577"/>
          <ac:spMkLst>
            <pc:docMk/>
            <pc:sldMk cId="2191954515" sldId="261"/>
            <ac:spMk id="3" creationId="{E397C55A-28AB-4F7C-906F-2437B8E7832D}"/>
          </ac:spMkLst>
        </pc:spChg>
        <pc:graphicFrameChg chg="mod">
          <ac:chgData name="Bhushan Paradkar" userId="34e5527b-0322-46c9-85e8-191e72d03a67" providerId="ADAL" clId="{4A706AEB-5932-47B2-A14E-AB24E2CA38A3}" dt="2022-09-09T16:14:29.005" v="700" actId="1076"/>
          <ac:graphicFrameMkLst>
            <pc:docMk/>
            <pc:sldMk cId="2191954515" sldId="261"/>
            <ac:graphicFrameMk id="4" creationId="{48DB6C30-A6EB-4EBA-B8F2-D836D9C0382B}"/>
          </ac:graphicFrameMkLst>
        </pc:graphicFrameChg>
      </pc:sldChg>
      <pc:sldChg chg="addSp modSp add modAnim">
        <pc:chgData name="Bhushan Paradkar" userId="34e5527b-0322-46c9-85e8-191e72d03a67" providerId="ADAL" clId="{4A706AEB-5932-47B2-A14E-AB24E2CA38A3}" dt="2022-09-09T18:54:26.746" v="3528" actId="113"/>
        <pc:sldMkLst>
          <pc:docMk/>
          <pc:sldMk cId="3145638872" sldId="262"/>
        </pc:sldMkLst>
        <pc:spChg chg="mod">
          <ac:chgData name="Bhushan Paradkar" userId="34e5527b-0322-46c9-85e8-191e72d03a67" providerId="ADAL" clId="{4A706AEB-5932-47B2-A14E-AB24E2CA38A3}" dt="2022-09-09T18:54:26.746" v="3528" actId="113"/>
          <ac:spMkLst>
            <pc:docMk/>
            <pc:sldMk cId="3145638872" sldId="262"/>
            <ac:spMk id="2" creationId="{83048451-6E86-44A9-B53E-D55ACF955370}"/>
          </ac:spMkLst>
        </pc:spChg>
        <pc:spChg chg="mod">
          <ac:chgData name="Bhushan Paradkar" userId="34e5527b-0322-46c9-85e8-191e72d03a67" providerId="ADAL" clId="{4A706AEB-5932-47B2-A14E-AB24E2CA38A3}" dt="2022-09-09T17:41:23.748" v="1687"/>
          <ac:spMkLst>
            <pc:docMk/>
            <pc:sldMk cId="3145638872" sldId="262"/>
            <ac:spMk id="3" creationId="{E397C55A-28AB-4F7C-906F-2437B8E7832D}"/>
          </ac:spMkLst>
        </pc:spChg>
        <pc:spChg chg="add mod">
          <ac:chgData name="Bhushan Paradkar" userId="34e5527b-0322-46c9-85e8-191e72d03a67" providerId="ADAL" clId="{4A706AEB-5932-47B2-A14E-AB24E2CA38A3}" dt="2022-09-09T17:24:59.796" v="1065" actId="11529"/>
          <ac:spMkLst>
            <pc:docMk/>
            <pc:sldMk cId="3145638872" sldId="262"/>
            <ac:spMk id="5" creationId="{ACE26A74-1F60-430E-97FE-12C9823D935E}"/>
          </ac:spMkLst>
        </pc:spChg>
        <pc:spChg chg="add mod">
          <ac:chgData name="Bhushan Paradkar" userId="34e5527b-0322-46c9-85e8-191e72d03a67" providerId="ADAL" clId="{4A706AEB-5932-47B2-A14E-AB24E2CA38A3}" dt="2022-09-09T17:33:23.351" v="1227" actId="11529"/>
          <ac:spMkLst>
            <pc:docMk/>
            <pc:sldMk cId="3145638872" sldId="262"/>
            <ac:spMk id="6" creationId="{866EAA74-BF2E-4BD6-8042-808E59412F9F}"/>
          </ac:spMkLst>
        </pc:spChg>
        <pc:spChg chg="add mod">
          <ac:chgData name="Bhushan Paradkar" userId="34e5527b-0322-46c9-85e8-191e72d03a67" providerId="ADAL" clId="{4A706AEB-5932-47B2-A14E-AB24E2CA38A3}" dt="2022-09-09T17:42:26.672" v="1756" actId="14100"/>
          <ac:spMkLst>
            <pc:docMk/>
            <pc:sldMk cId="3145638872" sldId="262"/>
            <ac:spMk id="10" creationId="{14E3DF03-62D5-4468-8EF4-D5D873B4DEE1}"/>
          </ac:spMkLst>
        </pc:spChg>
        <pc:spChg chg="add mod">
          <ac:chgData name="Bhushan Paradkar" userId="34e5527b-0322-46c9-85e8-191e72d03a67" providerId="ADAL" clId="{4A706AEB-5932-47B2-A14E-AB24E2CA38A3}" dt="2022-09-09T17:43:43.414" v="1810" actId="20577"/>
          <ac:spMkLst>
            <pc:docMk/>
            <pc:sldMk cId="3145638872" sldId="262"/>
            <ac:spMk id="11" creationId="{722570CD-22A0-48BC-A7CB-737317DB8B24}"/>
          </ac:spMkLst>
        </pc:spChg>
        <pc:spChg chg="add mod">
          <ac:chgData name="Bhushan Paradkar" userId="34e5527b-0322-46c9-85e8-191e72d03a67" providerId="ADAL" clId="{4A706AEB-5932-47B2-A14E-AB24E2CA38A3}" dt="2022-09-09T17:44:06.353" v="1813" actId="207"/>
          <ac:spMkLst>
            <pc:docMk/>
            <pc:sldMk cId="3145638872" sldId="262"/>
            <ac:spMk id="12" creationId="{218F3F66-6E7A-45BA-BB9E-E8D5AA403BA2}"/>
          </ac:spMkLst>
        </pc:spChg>
        <pc:graphicFrameChg chg="add mod modGraphic">
          <ac:chgData name="Bhushan Paradkar" userId="34e5527b-0322-46c9-85e8-191e72d03a67" providerId="ADAL" clId="{4A706AEB-5932-47B2-A14E-AB24E2CA38A3}" dt="2022-09-09T17:35:32.053" v="1327" actId="1076"/>
          <ac:graphicFrameMkLst>
            <pc:docMk/>
            <pc:sldMk cId="3145638872" sldId="262"/>
            <ac:graphicFrameMk id="7" creationId="{1EEBE804-E456-47A1-AC0F-39C9B7CB42A5}"/>
          </ac:graphicFrameMkLst>
        </pc:graphicFrameChg>
        <pc:graphicFrameChg chg="add mod modGraphic">
          <ac:chgData name="Bhushan Paradkar" userId="34e5527b-0322-46c9-85e8-191e72d03a67" providerId="ADAL" clId="{4A706AEB-5932-47B2-A14E-AB24E2CA38A3}" dt="2022-09-09T17:41:27.038" v="1688" actId="14734"/>
          <ac:graphicFrameMkLst>
            <pc:docMk/>
            <pc:sldMk cId="3145638872" sldId="262"/>
            <ac:graphicFrameMk id="8" creationId="{1E675E8C-8AB4-454E-89A4-B765A76F8803}"/>
          </ac:graphicFrameMkLst>
        </pc:graphicFrameChg>
        <pc:graphicFrameChg chg="add mod modGraphic">
          <ac:chgData name="Bhushan Paradkar" userId="34e5527b-0322-46c9-85e8-191e72d03a67" providerId="ADAL" clId="{4A706AEB-5932-47B2-A14E-AB24E2CA38A3}" dt="2022-09-09T17:41:45.675" v="1722" actId="20577"/>
          <ac:graphicFrameMkLst>
            <pc:docMk/>
            <pc:sldMk cId="3145638872" sldId="262"/>
            <ac:graphicFrameMk id="9" creationId="{B560DA4D-6E1A-4F09-8A49-E40B08087E14}"/>
          </ac:graphicFrameMkLst>
        </pc:graphicFrameChg>
        <pc:cxnChg chg="add mod">
          <ac:chgData name="Bhushan Paradkar" userId="34e5527b-0322-46c9-85e8-191e72d03a67" providerId="ADAL" clId="{4A706AEB-5932-47B2-A14E-AB24E2CA38A3}" dt="2022-09-09T17:44:33.614" v="1816" actId="11529"/>
          <ac:cxnSpMkLst>
            <pc:docMk/>
            <pc:sldMk cId="3145638872" sldId="262"/>
            <ac:cxnSpMk id="14" creationId="{0B3F8EA5-1E57-4AE9-994D-004E2B38DBFB}"/>
          </ac:cxnSpMkLst>
        </pc:cxnChg>
      </pc:sldChg>
      <pc:sldChg chg="addSp modSp add modAnim">
        <pc:chgData name="Bhushan Paradkar" userId="34e5527b-0322-46c9-85e8-191e72d03a67" providerId="ADAL" clId="{4A706AEB-5932-47B2-A14E-AB24E2CA38A3}" dt="2022-09-09T18:54:20.485" v="3527" actId="113"/>
        <pc:sldMkLst>
          <pc:docMk/>
          <pc:sldMk cId="1411143038" sldId="263"/>
        </pc:sldMkLst>
        <pc:spChg chg="mod">
          <ac:chgData name="Bhushan Paradkar" userId="34e5527b-0322-46c9-85e8-191e72d03a67" providerId="ADAL" clId="{4A706AEB-5932-47B2-A14E-AB24E2CA38A3}" dt="2022-09-09T18:54:20.485" v="3527" actId="113"/>
          <ac:spMkLst>
            <pc:docMk/>
            <pc:sldMk cId="1411143038" sldId="263"/>
            <ac:spMk id="2" creationId="{28C0F8FC-5575-4924-BD33-88495E7FA7A2}"/>
          </ac:spMkLst>
        </pc:spChg>
        <pc:spChg chg="mod">
          <ac:chgData name="Bhushan Paradkar" userId="34e5527b-0322-46c9-85e8-191e72d03a67" providerId="ADAL" clId="{4A706AEB-5932-47B2-A14E-AB24E2CA38A3}" dt="2022-09-09T17:50:10.526" v="2218" actId="20577"/>
          <ac:spMkLst>
            <pc:docMk/>
            <pc:sldMk cId="1411143038" sldId="263"/>
            <ac:spMk id="3" creationId="{1C0C8E82-1FD5-418C-95F1-ACD3A52F48C4}"/>
          </ac:spMkLst>
        </pc:spChg>
        <pc:graphicFrameChg chg="add mod">
          <ac:chgData name="Bhushan Paradkar" userId="34e5527b-0322-46c9-85e8-191e72d03a67" providerId="ADAL" clId="{4A706AEB-5932-47B2-A14E-AB24E2CA38A3}" dt="2022-09-09T17:47:49.694" v="2020" actId="1076"/>
          <ac:graphicFrameMkLst>
            <pc:docMk/>
            <pc:sldMk cId="1411143038" sldId="263"/>
            <ac:graphicFrameMk id="4" creationId="{8D38CB3B-2F17-4550-9904-339DEEFE4C12}"/>
          </ac:graphicFrameMkLst>
        </pc:graphicFrameChg>
      </pc:sldChg>
      <pc:sldChg chg="addSp modSp add modAnim">
        <pc:chgData name="Bhushan Paradkar" userId="34e5527b-0322-46c9-85e8-191e72d03a67" providerId="ADAL" clId="{4A706AEB-5932-47B2-A14E-AB24E2CA38A3}" dt="2022-09-09T18:54:16.410" v="3526" actId="113"/>
        <pc:sldMkLst>
          <pc:docMk/>
          <pc:sldMk cId="2041041255" sldId="264"/>
        </pc:sldMkLst>
        <pc:spChg chg="mod">
          <ac:chgData name="Bhushan Paradkar" userId="34e5527b-0322-46c9-85e8-191e72d03a67" providerId="ADAL" clId="{4A706AEB-5932-47B2-A14E-AB24E2CA38A3}" dt="2022-09-09T18:54:16.410" v="3526" actId="113"/>
          <ac:spMkLst>
            <pc:docMk/>
            <pc:sldMk cId="2041041255" sldId="264"/>
            <ac:spMk id="2" creationId="{28C0F8FC-5575-4924-BD33-88495E7FA7A2}"/>
          </ac:spMkLst>
        </pc:spChg>
        <pc:spChg chg="mod">
          <ac:chgData name="Bhushan Paradkar" userId="34e5527b-0322-46c9-85e8-191e72d03a67" providerId="ADAL" clId="{4A706AEB-5932-47B2-A14E-AB24E2CA38A3}" dt="2022-09-09T17:53:30.736" v="2388" actId="20577"/>
          <ac:spMkLst>
            <pc:docMk/>
            <pc:sldMk cId="2041041255" sldId="264"/>
            <ac:spMk id="3" creationId="{1C0C8E82-1FD5-418C-95F1-ACD3A52F48C4}"/>
          </ac:spMkLst>
        </pc:spChg>
        <pc:spChg chg="add mod">
          <ac:chgData name="Bhushan Paradkar" userId="34e5527b-0322-46c9-85e8-191e72d03a67" providerId="ADAL" clId="{4A706AEB-5932-47B2-A14E-AB24E2CA38A3}" dt="2022-09-09T17:51:31.556" v="2247" actId="11529"/>
          <ac:spMkLst>
            <pc:docMk/>
            <pc:sldMk cId="2041041255" sldId="264"/>
            <ac:spMk id="5" creationId="{FD47829B-766D-40FB-B55B-827EBD90931B}"/>
          </ac:spMkLst>
        </pc:spChg>
        <pc:spChg chg="add mod">
          <ac:chgData name="Bhushan Paradkar" userId="34e5527b-0322-46c9-85e8-191e72d03a67" providerId="ADAL" clId="{4A706AEB-5932-47B2-A14E-AB24E2CA38A3}" dt="2022-09-09T17:52:42.979" v="2307" actId="11529"/>
          <ac:spMkLst>
            <pc:docMk/>
            <pc:sldMk cId="2041041255" sldId="264"/>
            <ac:spMk id="7" creationId="{C9111F20-8781-4B66-BE67-826D6BA6E088}"/>
          </ac:spMkLst>
        </pc:spChg>
        <pc:spChg chg="add mod">
          <ac:chgData name="Bhushan Paradkar" userId="34e5527b-0322-46c9-85e8-191e72d03a67" providerId="ADAL" clId="{4A706AEB-5932-47B2-A14E-AB24E2CA38A3}" dt="2022-09-09T17:56:07.733" v="2480" actId="1076"/>
          <ac:spMkLst>
            <pc:docMk/>
            <pc:sldMk cId="2041041255" sldId="264"/>
            <ac:spMk id="10" creationId="{EFF196BB-AD3A-4789-913B-4193013C562F}"/>
          </ac:spMkLst>
        </pc:spChg>
        <pc:spChg chg="add mod">
          <ac:chgData name="Bhushan Paradkar" userId="34e5527b-0322-46c9-85e8-191e72d03a67" providerId="ADAL" clId="{4A706AEB-5932-47B2-A14E-AB24E2CA38A3}" dt="2022-09-09T17:57:05.237" v="2483" actId="11529"/>
          <ac:spMkLst>
            <pc:docMk/>
            <pc:sldMk cId="2041041255" sldId="264"/>
            <ac:spMk id="12" creationId="{DF26C15F-A31E-4126-887C-A2B72E168CC4}"/>
          </ac:spMkLst>
        </pc:spChg>
        <pc:spChg chg="add mod">
          <ac:chgData name="Bhushan Paradkar" userId="34e5527b-0322-46c9-85e8-191e72d03a67" providerId="ADAL" clId="{4A706AEB-5932-47B2-A14E-AB24E2CA38A3}" dt="2022-09-09T17:57:47.594" v="2535" actId="20577"/>
          <ac:spMkLst>
            <pc:docMk/>
            <pc:sldMk cId="2041041255" sldId="264"/>
            <ac:spMk id="14" creationId="{1DD9054F-C658-447F-944A-0ED27693F4F9}"/>
          </ac:spMkLst>
        </pc:spChg>
        <pc:graphicFrameChg chg="mod">
          <ac:chgData name="Bhushan Paradkar" userId="34e5527b-0322-46c9-85e8-191e72d03a67" providerId="ADAL" clId="{4A706AEB-5932-47B2-A14E-AB24E2CA38A3}" dt="2022-09-09T17:50:48.871" v="2226" actId="1076"/>
          <ac:graphicFrameMkLst>
            <pc:docMk/>
            <pc:sldMk cId="2041041255" sldId="264"/>
            <ac:graphicFrameMk id="4" creationId="{8D38CB3B-2F17-4550-9904-339DEEFE4C12}"/>
          </ac:graphicFrameMkLst>
        </pc:graphicFrameChg>
        <pc:graphicFrameChg chg="add mod modGraphic">
          <ac:chgData name="Bhushan Paradkar" userId="34e5527b-0322-46c9-85e8-191e72d03a67" providerId="ADAL" clId="{4A706AEB-5932-47B2-A14E-AB24E2CA38A3}" dt="2022-09-09T17:51:49.035" v="2289" actId="20577"/>
          <ac:graphicFrameMkLst>
            <pc:docMk/>
            <pc:sldMk cId="2041041255" sldId="264"/>
            <ac:graphicFrameMk id="6" creationId="{C829D013-A7BE-4655-A9C9-6EAD19ACDA1A}"/>
          </ac:graphicFrameMkLst>
        </pc:graphicFrameChg>
        <pc:graphicFrameChg chg="add mod modGraphic">
          <ac:chgData name="Bhushan Paradkar" userId="34e5527b-0322-46c9-85e8-191e72d03a67" providerId="ADAL" clId="{4A706AEB-5932-47B2-A14E-AB24E2CA38A3}" dt="2022-09-09T17:53:16.057" v="2373" actId="20577"/>
          <ac:graphicFrameMkLst>
            <pc:docMk/>
            <pc:sldMk cId="2041041255" sldId="264"/>
            <ac:graphicFrameMk id="8" creationId="{6548BD82-4EE1-4602-83AA-3555F06D8940}"/>
          </ac:graphicFrameMkLst>
        </pc:graphicFrameChg>
        <pc:graphicFrameChg chg="add mod">
          <ac:chgData name="Bhushan Paradkar" userId="34e5527b-0322-46c9-85e8-191e72d03a67" providerId="ADAL" clId="{4A706AEB-5932-47B2-A14E-AB24E2CA38A3}" dt="2022-09-09T17:54:19.879" v="2425" actId="1037"/>
          <ac:graphicFrameMkLst>
            <pc:docMk/>
            <pc:sldMk cId="2041041255" sldId="264"/>
            <ac:graphicFrameMk id="9" creationId="{81B1C304-BC18-4F80-8B8A-CAC8EB0CADC2}"/>
          </ac:graphicFrameMkLst>
        </pc:graphicFrameChg>
        <pc:graphicFrameChg chg="add mod modGraphic">
          <ac:chgData name="Bhushan Paradkar" userId="34e5527b-0322-46c9-85e8-191e72d03a67" providerId="ADAL" clId="{4A706AEB-5932-47B2-A14E-AB24E2CA38A3}" dt="2022-09-09T17:55:05.319" v="2468" actId="20577"/>
          <ac:graphicFrameMkLst>
            <pc:docMk/>
            <pc:sldMk cId="2041041255" sldId="264"/>
            <ac:graphicFrameMk id="11" creationId="{A8A2B6C1-8CB1-4D36-8C25-9294F3304224}"/>
          </ac:graphicFrameMkLst>
        </pc:graphicFrameChg>
        <pc:graphicFrameChg chg="add mod">
          <ac:chgData name="Bhushan Paradkar" userId="34e5527b-0322-46c9-85e8-191e72d03a67" providerId="ADAL" clId="{4A706AEB-5932-47B2-A14E-AB24E2CA38A3}" dt="2022-09-09T17:57:28.774" v="2516" actId="1037"/>
          <ac:graphicFrameMkLst>
            <pc:docMk/>
            <pc:sldMk cId="2041041255" sldId="264"/>
            <ac:graphicFrameMk id="13" creationId="{09C5F2AC-B86E-49C3-B74C-58D4B34E1717}"/>
          </ac:graphicFrameMkLst>
        </pc:graphicFrameChg>
        <pc:cxnChg chg="add mod">
          <ac:chgData name="Bhushan Paradkar" userId="34e5527b-0322-46c9-85e8-191e72d03a67" providerId="ADAL" clId="{4A706AEB-5932-47B2-A14E-AB24E2CA38A3}" dt="2022-09-09T17:57:57.928" v="2537" actId="13822"/>
          <ac:cxnSpMkLst>
            <pc:docMk/>
            <pc:sldMk cId="2041041255" sldId="264"/>
            <ac:cxnSpMk id="16" creationId="{921E0BCB-F2CA-40A1-8B06-A9B9A78F827F}"/>
          </ac:cxnSpMkLst>
        </pc:cxnChg>
      </pc:sldChg>
      <pc:sldChg chg="modSp add">
        <pc:chgData name="Bhushan Paradkar" userId="34e5527b-0322-46c9-85e8-191e72d03a67" providerId="ADAL" clId="{4A706AEB-5932-47B2-A14E-AB24E2CA38A3}" dt="2022-09-09T18:54:11.784" v="3525" actId="113"/>
        <pc:sldMkLst>
          <pc:docMk/>
          <pc:sldMk cId="2439647766" sldId="265"/>
        </pc:sldMkLst>
        <pc:spChg chg="mod">
          <ac:chgData name="Bhushan Paradkar" userId="34e5527b-0322-46c9-85e8-191e72d03a67" providerId="ADAL" clId="{4A706AEB-5932-47B2-A14E-AB24E2CA38A3}" dt="2022-09-09T18:54:11.784" v="3525" actId="113"/>
          <ac:spMkLst>
            <pc:docMk/>
            <pc:sldMk cId="2439647766" sldId="265"/>
            <ac:spMk id="2" creationId="{28C0F8FC-5575-4924-BD33-88495E7FA7A2}"/>
          </ac:spMkLst>
        </pc:spChg>
        <pc:spChg chg="mod">
          <ac:chgData name="Bhushan Paradkar" userId="34e5527b-0322-46c9-85e8-191e72d03a67" providerId="ADAL" clId="{4A706AEB-5932-47B2-A14E-AB24E2CA38A3}" dt="2022-09-09T18:00:40.061" v="2546" actId="20577"/>
          <ac:spMkLst>
            <pc:docMk/>
            <pc:sldMk cId="2439647766" sldId="265"/>
            <ac:spMk id="3" creationId="{1C0C8E82-1FD5-418C-95F1-ACD3A52F48C4}"/>
          </ac:spMkLst>
        </pc:spChg>
        <pc:spChg chg="mod">
          <ac:chgData name="Bhushan Paradkar" userId="34e5527b-0322-46c9-85e8-191e72d03a67" providerId="ADAL" clId="{4A706AEB-5932-47B2-A14E-AB24E2CA38A3}" dt="2022-09-09T18:03:00.315" v="2592" actId="20577"/>
          <ac:spMkLst>
            <pc:docMk/>
            <pc:sldMk cId="2439647766" sldId="265"/>
            <ac:spMk id="14" creationId="{1DD9054F-C658-447F-944A-0ED27693F4F9}"/>
          </ac:spMkLst>
        </pc:spChg>
        <pc:graphicFrameChg chg="modGraphic">
          <ac:chgData name="Bhushan Paradkar" userId="34e5527b-0322-46c9-85e8-191e72d03a67" providerId="ADAL" clId="{4A706AEB-5932-47B2-A14E-AB24E2CA38A3}" dt="2022-09-09T18:01:30.252" v="2556" actId="20577"/>
          <ac:graphicFrameMkLst>
            <pc:docMk/>
            <pc:sldMk cId="2439647766" sldId="265"/>
            <ac:graphicFrameMk id="4" creationId="{8D38CB3B-2F17-4550-9904-339DEEFE4C12}"/>
          </ac:graphicFrameMkLst>
        </pc:graphicFrameChg>
        <pc:graphicFrameChg chg="modGraphic">
          <ac:chgData name="Bhushan Paradkar" userId="34e5527b-0322-46c9-85e8-191e72d03a67" providerId="ADAL" clId="{4A706AEB-5932-47B2-A14E-AB24E2CA38A3}" dt="2022-09-09T18:02:00.066" v="2568" actId="20577"/>
          <ac:graphicFrameMkLst>
            <pc:docMk/>
            <pc:sldMk cId="2439647766" sldId="265"/>
            <ac:graphicFrameMk id="6" creationId="{C829D013-A7BE-4655-A9C9-6EAD19ACDA1A}"/>
          </ac:graphicFrameMkLst>
        </pc:graphicFrameChg>
        <pc:graphicFrameChg chg="modGraphic">
          <ac:chgData name="Bhushan Paradkar" userId="34e5527b-0322-46c9-85e8-191e72d03a67" providerId="ADAL" clId="{4A706AEB-5932-47B2-A14E-AB24E2CA38A3}" dt="2022-09-09T18:02:14.766" v="2576" actId="20577"/>
          <ac:graphicFrameMkLst>
            <pc:docMk/>
            <pc:sldMk cId="2439647766" sldId="265"/>
            <ac:graphicFrameMk id="8" creationId="{6548BD82-4EE1-4602-83AA-3555F06D8940}"/>
          </ac:graphicFrameMkLst>
        </pc:graphicFrameChg>
        <pc:graphicFrameChg chg="modGraphic">
          <ac:chgData name="Bhushan Paradkar" userId="34e5527b-0322-46c9-85e8-191e72d03a67" providerId="ADAL" clId="{4A706AEB-5932-47B2-A14E-AB24E2CA38A3}" dt="2022-09-09T18:02:41.086" v="2584" actId="20577"/>
          <ac:graphicFrameMkLst>
            <pc:docMk/>
            <pc:sldMk cId="2439647766" sldId="265"/>
            <ac:graphicFrameMk id="9" creationId="{81B1C304-BC18-4F80-8B8A-CAC8EB0CADC2}"/>
          </ac:graphicFrameMkLst>
        </pc:graphicFrameChg>
        <pc:graphicFrameChg chg="modGraphic">
          <ac:chgData name="Bhushan Paradkar" userId="34e5527b-0322-46c9-85e8-191e72d03a67" providerId="ADAL" clId="{4A706AEB-5932-47B2-A14E-AB24E2CA38A3}" dt="2022-09-09T18:02:48.008" v="2590" actId="20577"/>
          <ac:graphicFrameMkLst>
            <pc:docMk/>
            <pc:sldMk cId="2439647766" sldId="265"/>
            <ac:graphicFrameMk id="11" creationId="{A8A2B6C1-8CB1-4D36-8C25-9294F3304224}"/>
          </ac:graphicFrameMkLst>
        </pc:graphicFrameChg>
        <pc:graphicFrameChg chg="modGraphic">
          <ac:chgData name="Bhushan Paradkar" userId="34e5527b-0322-46c9-85e8-191e72d03a67" providerId="ADAL" clId="{4A706AEB-5932-47B2-A14E-AB24E2CA38A3}" dt="2022-09-09T18:03:10.960" v="2598" actId="20577"/>
          <ac:graphicFrameMkLst>
            <pc:docMk/>
            <pc:sldMk cId="2439647766" sldId="265"/>
            <ac:graphicFrameMk id="13" creationId="{09C5F2AC-B86E-49C3-B74C-58D4B34E1717}"/>
          </ac:graphicFrameMkLst>
        </pc:graphicFrameChg>
      </pc:sldChg>
      <pc:sldChg chg="modSp add">
        <pc:chgData name="Bhushan Paradkar" userId="34e5527b-0322-46c9-85e8-191e72d03a67" providerId="ADAL" clId="{4A706AEB-5932-47B2-A14E-AB24E2CA38A3}" dt="2022-09-09T18:54:06.579" v="3524" actId="113"/>
        <pc:sldMkLst>
          <pc:docMk/>
          <pc:sldMk cId="1510397278" sldId="266"/>
        </pc:sldMkLst>
        <pc:spChg chg="mod">
          <ac:chgData name="Bhushan Paradkar" userId="34e5527b-0322-46c9-85e8-191e72d03a67" providerId="ADAL" clId="{4A706AEB-5932-47B2-A14E-AB24E2CA38A3}" dt="2022-09-09T18:54:06.579" v="3524" actId="113"/>
          <ac:spMkLst>
            <pc:docMk/>
            <pc:sldMk cId="1510397278" sldId="266"/>
            <ac:spMk id="2" creationId="{28C0F8FC-5575-4924-BD33-88495E7FA7A2}"/>
          </ac:spMkLst>
        </pc:spChg>
        <pc:spChg chg="mod">
          <ac:chgData name="Bhushan Paradkar" userId="34e5527b-0322-46c9-85e8-191e72d03a67" providerId="ADAL" clId="{4A706AEB-5932-47B2-A14E-AB24E2CA38A3}" dt="2022-09-09T18:03:55.487" v="2611" actId="20577"/>
          <ac:spMkLst>
            <pc:docMk/>
            <pc:sldMk cId="1510397278" sldId="266"/>
            <ac:spMk id="3" creationId="{1C0C8E82-1FD5-418C-95F1-ACD3A52F48C4}"/>
          </ac:spMkLst>
        </pc:spChg>
        <pc:spChg chg="mod">
          <ac:chgData name="Bhushan Paradkar" userId="34e5527b-0322-46c9-85e8-191e72d03a67" providerId="ADAL" clId="{4A706AEB-5932-47B2-A14E-AB24E2CA38A3}" dt="2022-09-09T18:04:00.108" v="2613" actId="20577"/>
          <ac:spMkLst>
            <pc:docMk/>
            <pc:sldMk cId="1510397278" sldId="266"/>
            <ac:spMk id="14" creationId="{1DD9054F-C658-447F-944A-0ED27693F4F9}"/>
          </ac:spMkLst>
        </pc:spChg>
        <pc:graphicFrameChg chg="modGraphic">
          <ac:chgData name="Bhushan Paradkar" userId="34e5527b-0322-46c9-85e8-191e72d03a67" providerId="ADAL" clId="{4A706AEB-5932-47B2-A14E-AB24E2CA38A3}" dt="2022-09-09T18:03:47.394" v="2605" actId="20577"/>
          <ac:graphicFrameMkLst>
            <pc:docMk/>
            <pc:sldMk cId="1510397278" sldId="266"/>
            <ac:graphicFrameMk id="4" creationId="{8D38CB3B-2F17-4550-9904-339DEEFE4C12}"/>
          </ac:graphicFrameMkLst>
        </pc:graphicFrameChg>
        <pc:graphicFrameChg chg="modGraphic">
          <ac:chgData name="Bhushan Paradkar" userId="34e5527b-0322-46c9-85e8-191e72d03a67" providerId="ADAL" clId="{4A706AEB-5932-47B2-A14E-AB24E2CA38A3}" dt="2022-09-09T18:04:35.238" v="2620" actId="20577"/>
          <ac:graphicFrameMkLst>
            <pc:docMk/>
            <pc:sldMk cId="1510397278" sldId="266"/>
            <ac:graphicFrameMk id="6" creationId="{C829D013-A7BE-4655-A9C9-6EAD19ACDA1A}"/>
          </ac:graphicFrameMkLst>
        </pc:graphicFrameChg>
        <pc:graphicFrameChg chg="modGraphic">
          <ac:chgData name="Bhushan Paradkar" userId="34e5527b-0322-46c9-85e8-191e72d03a67" providerId="ADAL" clId="{4A706AEB-5932-47B2-A14E-AB24E2CA38A3}" dt="2022-09-09T18:04:44.080" v="2626" actId="20577"/>
          <ac:graphicFrameMkLst>
            <pc:docMk/>
            <pc:sldMk cId="1510397278" sldId="266"/>
            <ac:graphicFrameMk id="8" creationId="{6548BD82-4EE1-4602-83AA-3555F06D8940}"/>
          </ac:graphicFrameMkLst>
        </pc:graphicFrameChg>
        <pc:graphicFrameChg chg="modGraphic">
          <ac:chgData name="Bhushan Paradkar" userId="34e5527b-0322-46c9-85e8-191e72d03a67" providerId="ADAL" clId="{4A706AEB-5932-47B2-A14E-AB24E2CA38A3}" dt="2022-09-09T18:04:52.075" v="2632" actId="20577"/>
          <ac:graphicFrameMkLst>
            <pc:docMk/>
            <pc:sldMk cId="1510397278" sldId="266"/>
            <ac:graphicFrameMk id="9" creationId="{81B1C304-BC18-4F80-8B8A-CAC8EB0CADC2}"/>
          </ac:graphicFrameMkLst>
        </pc:graphicFrameChg>
        <pc:graphicFrameChg chg="modGraphic">
          <ac:chgData name="Bhushan Paradkar" userId="34e5527b-0322-46c9-85e8-191e72d03a67" providerId="ADAL" clId="{4A706AEB-5932-47B2-A14E-AB24E2CA38A3}" dt="2022-09-09T18:04:59.585" v="2638" actId="20577"/>
          <ac:graphicFrameMkLst>
            <pc:docMk/>
            <pc:sldMk cId="1510397278" sldId="266"/>
            <ac:graphicFrameMk id="11" creationId="{A8A2B6C1-8CB1-4D36-8C25-9294F3304224}"/>
          </ac:graphicFrameMkLst>
        </pc:graphicFrameChg>
        <pc:graphicFrameChg chg="modGraphic">
          <ac:chgData name="Bhushan Paradkar" userId="34e5527b-0322-46c9-85e8-191e72d03a67" providerId="ADAL" clId="{4A706AEB-5932-47B2-A14E-AB24E2CA38A3}" dt="2022-09-09T18:05:05.781" v="2644" actId="20577"/>
          <ac:graphicFrameMkLst>
            <pc:docMk/>
            <pc:sldMk cId="1510397278" sldId="266"/>
            <ac:graphicFrameMk id="13" creationId="{09C5F2AC-B86E-49C3-B74C-58D4B34E1717}"/>
          </ac:graphicFrameMkLst>
        </pc:graphicFrameChg>
      </pc:sldChg>
      <pc:sldChg chg="modSp add modAnim">
        <pc:chgData name="Bhushan Paradkar" userId="34e5527b-0322-46c9-85e8-191e72d03a67" providerId="ADAL" clId="{4A706AEB-5932-47B2-A14E-AB24E2CA38A3}" dt="2022-09-09T18:54:01.436" v="3523" actId="113"/>
        <pc:sldMkLst>
          <pc:docMk/>
          <pc:sldMk cId="2885456250" sldId="267"/>
        </pc:sldMkLst>
        <pc:spChg chg="mod">
          <ac:chgData name="Bhushan Paradkar" userId="34e5527b-0322-46c9-85e8-191e72d03a67" providerId="ADAL" clId="{4A706AEB-5932-47B2-A14E-AB24E2CA38A3}" dt="2022-09-09T18:54:01.436" v="3523" actId="113"/>
          <ac:spMkLst>
            <pc:docMk/>
            <pc:sldMk cId="2885456250" sldId="267"/>
            <ac:spMk id="2" creationId="{A68FD191-262E-4CA3-ADE6-F3660F7B9406}"/>
          </ac:spMkLst>
        </pc:spChg>
        <pc:spChg chg="mod">
          <ac:chgData name="Bhushan Paradkar" userId="34e5527b-0322-46c9-85e8-191e72d03a67" providerId="ADAL" clId="{4A706AEB-5932-47B2-A14E-AB24E2CA38A3}" dt="2022-09-09T18:50:21.685" v="3475" actId="20577"/>
          <ac:spMkLst>
            <pc:docMk/>
            <pc:sldMk cId="2885456250" sldId="267"/>
            <ac:spMk id="3" creationId="{18DBA5DC-8A98-4087-926F-0E94FF13694C}"/>
          </ac:spMkLst>
        </pc:spChg>
      </pc:sldChg>
      <pc:sldChg chg="addSp delSp modSp add delAnim modAnim">
        <pc:chgData name="Bhushan Paradkar" userId="34e5527b-0322-46c9-85e8-191e72d03a67" providerId="ADAL" clId="{4A706AEB-5932-47B2-A14E-AB24E2CA38A3}" dt="2022-09-11T16:50:27.203" v="8786"/>
        <pc:sldMkLst>
          <pc:docMk/>
          <pc:sldMk cId="3042900483" sldId="268"/>
        </pc:sldMkLst>
        <pc:spChg chg="mod">
          <ac:chgData name="Bhushan Paradkar" userId="34e5527b-0322-46c9-85e8-191e72d03a67" providerId="ADAL" clId="{4A706AEB-5932-47B2-A14E-AB24E2CA38A3}" dt="2022-09-09T18:53:43.989" v="3522" actId="113"/>
          <ac:spMkLst>
            <pc:docMk/>
            <pc:sldMk cId="3042900483" sldId="268"/>
            <ac:spMk id="2" creationId="{4B689F21-7245-4907-9ED9-01979709B0AE}"/>
          </ac:spMkLst>
        </pc:spChg>
        <pc:spChg chg="add del mod">
          <ac:chgData name="Bhushan Paradkar" userId="34e5527b-0322-46c9-85e8-191e72d03a67" providerId="ADAL" clId="{4A706AEB-5932-47B2-A14E-AB24E2CA38A3}" dt="2022-09-09T18:52:25.806" v="3516" actId="113"/>
          <ac:spMkLst>
            <pc:docMk/>
            <pc:sldMk cId="3042900483" sldId="268"/>
            <ac:spMk id="3" creationId="{5BF8CDE7-8BF5-4C17-AA38-10CAFEE41AF2}"/>
          </ac:spMkLst>
        </pc:spChg>
        <pc:spChg chg="add del mod">
          <ac:chgData name="Bhushan Paradkar" userId="34e5527b-0322-46c9-85e8-191e72d03a67" providerId="ADAL" clId="{4A706AEB-5932-47B2-A14E-AB24E2CA38A3}" dt="2022-09-09T18:49:54.261" v="3449" actId="478"/>
          <ac:spMkLst>
            <pc:docMk/>
            <pc:sldMk cId="3042900483" sldId="268"/>
            <ac:spMk id="6" creationId="{FC5FBC6B-C0E8-466B-A4A3-215DE7C406FE}"/>
          </ac:spMkLst>
        </pc:spChg>
        <pc:spChg chg="add del">
          <ac:chgData name="Bhushan Paradkar" userId="34e5527b-0322-46c9-85e8-191e72d03a67" providerId="ADAL" clId="{4A706AEB-5932-47B2-A14E-AB24E2CA38A3}" dt="2022-09-09T18:50:38.981" v="3480"/>
          <ac:spMkLst>
            <pc:docMk/>
            <pc:sldMk cId="3042900483" sldId="268"/>
            <ac:spMk id="7" creationId="{333EAA8D-F755-447C-BEE4-851C47AA091E}"/>
          </ac:spMkLst>
        </pc:spChg>
        <pc:cxnChg chg="add del mod">
          <ac:chgData name="Bhushan Paradkar" userId="34e5527b-0322-46c9-85e8-191e72d03a67" providerId="ADAL" clId="{4A706AEB-5932-47B2-A14E-AB24E2CA38A3}" dt="2022-09-09T18:49:56.534" v="3450" actId="478"/>
          <ac:cxnSpMkLst>
            <pc:docMk/>
            <pc:sldMk cId="3042900483" sldId="268"/>
            <ac:cxnSpMk id="5" creationId="{D14D7502-B30A-4311-94DD-7040F88A1BA8}"/>
          </ac:cxnSpMkLst>
        </pc:cxnChg>
      </pc:sldChg>
      <pc:sldChg chg="modSp add">
        <pc:chgData name="Bhushan Paradkar" userId="34e5527b-0322-46c9-85e8-191e72d03a67" providerId="ADAL" clId="{4A706AEB-5932-47B2-A14E-AB24E2CA38A3}" dt="2022-09-09T18:57:53.413" v="3536" actId="27636"/>
        <pc:sldMkLst>
          <pc:docMk/>
          <pc:sldMk cId="3088193374" sldId="269"/>
        </pc:sldMkLst>
        <pc:spChg chg="mod">
          <ac:chgData name="Bhushan Paradkar" userId="34e5527b-0322-46c9-85e8-191e72d03a67" providerId="ADAL" clId="{4A706AEB-5932-47B2-A14E-AB24E2CA38A3}" dt="2022-09-09T18:53:36.443" v="3521" actId="113"/>
          <ac:spMkLst>
            <pc:docMk/>
            <pc:sldMk cId="3088193374" sldId="269"/>
            <ac:spMk id="2" creationId="{C434C3FE-CC38-42A4-BCE7-E14D06389D95}"/>
          </ac:spMkLst>
        </pc:spChg>
        <pc:spChg chg="mod">
          <ac:chgData name="Bhushan Paradkar" userId="34e5527b-0322-46c9-85e8-191e72d03a67" providerId="ADAL" clId="{4A706AEB-5932-47B2-A14E-AB24E2CA38A3}" dt="2022-09-09T18:57:53.413" v="3536" actId="27636"/>
          <ac:spMkLst>
            <pc:docMk/>
            <pc:sldMk cId="3088193374" sldId="269"/>
            <ac:spMk id="3" creationId="{11E5AFD1-D66D-412B-BA50-44D0902E50C7}"/>
          </ac:spMkLst>
        </pc:spChg>
      </pc:sldChg>
      <pc:sldChg chg="modSp add">
        <pc:chgData name="Bhushan Paradkar" userId="34e5527b-0322-46c9-85e8-191e72d03a67" providerId="ADAL" clId="{4A706AEB-5932-47B2-A14E-AB24E2CA38A3}" dt="2022-09-09T19:01:25.578" v="3550" actId="27636"/>
        <pc:sldMkLst>
          <pc:docMk/>
          <pc:sldMk cId="53226624" sldId="270"/>
        </pc:sldMkLst>
        <pc:spChg chg="mod">
          <ac:chgData name="Bhushan Paradkar" userId="34e5527b-0322-46c9-85e8-191e72d03a67" providerId="ADAL" clId="{4A706AEB-5932-47B2-A14E-AB24E2CA38A3}" dt="2022-09-09T18:59:55.297" v="3538"/>
          <ac:spMkLst>
            <pc:docMk/>
            <pc:sldMk cId="53226624" sldId="270"/>
            <ac:spMk id="2" creationId="{D68803EE-D0D5-45DB-A599-69C757EC3758}"/>
          </ac:spMkLst>
        </pc:spChg>
        <pc:spChg chg="mod">
          <ac:chgData name="Bhushan Paradkar" userId="34e5527b-0322-46c9-85e8-191e72d03a67" providerId="ADAL" clId="{4A706AEB-5932-47B2-A14E-AB24E2CA38A3}" dt="2022-09-09T19:01:25.578" v="3550" actId="27636"/>
          <ac:spMkLst>
            <pc:docMk/>
            <pc:sldMk cId="53226624" sldId="270"/>
            <ac:spMk id="3" creationId="{6CD81AB9-52C4-44CA-8289-020E4A0F348A}"/>
          </ac:spMkLst>
        </pc:spChg>
      </pc:sldChg>
      <pc:sldChg chg="modSp add">
        <pc:chgData name="Bhushan Paradkar" userId="34e5527b-0322-46c9-85e8-191e72d03a67" providerId="ADAL" clId="{4A706AEB-5932-47B2-A14E-AB24E2CA38A3}" dt="2022-09-09T19:07:03.361" v="3904" actId="20577"/>
        <pc:sldMkLst>
          <pc:docMk/>
          <pc:sldMk cId="2732706077" sldId="271"/>
        </pc:sldMkLst>
        <pc:spChg chg="mod">
          <ac:chgData name="Bhushan Paradkar" userId="34e5527b-0322-46c9-85e8-191e72d03a67" providerId="ADAL" clId="{4A706AEB-5932-47B2-A14E-AB24E2CA38A3}" dt="2022-09-09T19:07:03.361" v="3904" actId="20577"/>
          <ac:spMkLst>
            <pc:docMk/>
            <pc:sldMk cId="2732706077" sldId="271"/>
            <ac:spMk id="3" creationId="{6CD81AB9-52C4-44CA-8289-020E4A0F348A}"/>
          </ac:spMkLst>
        </pc:spChg>
      </pc:sldChg>
      <pc:sldChg chg="addSp modSp add modAnim">
        <pc:chgData name="Bhushan Paradkar" userId="34e5527b-0322-46c9-85e8-191e72d03a67" providerId="ADAL" clId="{4A706AEB-5932-47B2-A14E-AB24E2CA38A3}" dt="2022-09-09T19:56:15.769" v="4403"/>
        <pc:sldMkLst>
          <pc:docMk/>
          <pc:sldMk cId="2041803042" sldId="272"/>
        </pc:sldMkLst>
        <pc:spChg chg="mod">
          <ac:chgData name="Bhushan Paradkar" userId="34e5527b-0322-46c9-85e8-191e72d03a67" providerId="ADAL" clId="{4A706AEB-5932-47B2-A14E-AB24E2CA38A3}" dt="2022-09-09T19:55:22.864" v="4321"/>
          <ac:spMkLst>
            <pc:docMk/>
            <pc:sldMk cId="2041803042" sldId="272"/>
            <ac:spMk id="3" creationId="{11E5AFD1-D66D-412B-BA50-44D0902E50C7}"/>
          </ac:spMkLst>
        </pc:spChg>
        <pc:graphicFrameChg chg="add mod modGraphic">
          <ac:chgData name="Bhushan Paradkar" userId="34e5527b-0322-46c9-85e8-191e72d03a67" providerId="ADAL" clId="{4A706AEB-5932-47B2-A14E-AB24E2CA38A3}" dt="2022-09-09T19:51:54.968" v="4204" actId="1076"/>
          <ac:graphicFrameMkLst>
            <pc:docMk/>
            <pc:sldMk cId="2041803042" sldId="272"/>
            <ac:graphicFrameMk id="4" creationId="{220B1A57-3B5A-442F-BCA4-5A497A6FABF8}"/>
          </ac:graphicFrameMkLst>
        </pc:graphicFrameChg>
        <pc:graphicFrameChg chg="add mod modGraphic">
          <ac:chgData name="Bhushan Paradkar" userId="34e5527b-0322-46c9-85e8-191e72d03a67" providerId="ADAL" clId="{4A706AEB-5932-47B2-A14E-AB24E2CA38A3}" dt="2022-09-09T19:54:10.478" v="4316" actId="20577"/>
          <ac:graphicFrameMkLst>
            <pc:docMk/>
            <pc:sldMk cId="2041803042" sldId="272"/>
            <ac:graphicFrameMk id="5" creationId="{DD68B6C2-2BBC-4B8E-80AC-BB690B08C89A}"/>
          </ac:graphicFrameMkLst>
        </pc:graphicFrameChg>
        <pc:graphicFrameChg chg="add mod modGraphic">
          <ac:chgData name="Bhushan Paradkar" userId="34e5527b-0322-46c9-85e8-191e72d03a67" providerId="ADAL" clId="{4A706AEB-5932-47B2-A14E-AB24E2CA38A3}" dt="2022-09-09T19:56:01.397" v="4400" actId="20577"/>
          <ac:graphicFrameMkLst>
            <pc:docMk/>
            <pc:sldMk cId="2041803042" sldId="272"/>
            <ac:graphicFrameMk id="8" creationId="{224B76C0-BE68-4273-A9A1-8F5D28F684E9}"/>
          </ac:graphicFrameMkLst>
        </pc:graphicFrameChg>
        <pc:cxnChg chg="add mod">
          <ac:chgData name="Bhushan Paradkar" userId="34e5527b-0322-46c9-85e8-191e72d03a67" providerId="ADAL" clId="{4A706AEB-5932-47B2-A14E-AB24E2CA38A3}" dt="2022-09-09T19:54:19.817" v="4317" actId="11529"/>
          <ac:cxnSpMkLst>
            <pc:docMk/>
            <pc:sldMk cId="2041803042" sldId="272"/>
            <ac:cxnSpMk id="7" creationId="{B69AA6C7-2E19-4BAE-BAC0-2107B0C97D93}"/>
          </ac:cxnSpMkLst>
        </pc:cxnChg>
        <pc:cxnChg chg="add mod">
          <ac:chgData name="Bhushan Paradkar" userId="34e5527b-0322-46c9-85e8-191e72d03a67" providerId="ADAL" clId="{4A706AEB-5932-47B2-A14E-AB24E2CA38A3}" dt="2022-09-09T19:56:10.009" v="4402" actId="13822"/>
          <ac:cxnSpMkLst>
            <pc:docMk/>
            <pc:sldMk cId="2041803042" sldId="272"/>
            <ac:cxnSpMk id="10" creationId="{74E74B7B-245A-4072-A9EE-991AD2008628}"/>
          </ac:cxnSpMkLst>
        </pc:cxnChg>
      </pc:sldChg>
      <pc:sldChg chg="addSp delSp modSp add delAnim modAnim">
        <pc:chgData name="Bhushan Paradkar" userId="34e5527b-0322-46c9-85e8-191e72d03a67" providerId="ADAL" clId="{4A706AEB-5932-47B2-A14E-AB24E2CA38A3}" dt="2022-09-09T20:03:37.619" v="4830"/>
        <pc:sldMkLst>
          <pc:docMk/>
          <pc:sldMk cId="2640232544" sldId="273"/>
        </pc:sldMkLst>
        <pc:spChg chg="mod">
          <ac:chgData name="Bhushan Paradkar" userId="34e5527b-0322-46c9-85e8-191e72d03a67" providerId="ADAL" clId="{4A706AEB-5932-47B2-A14E-AB24E2CA38A3}" dt="2022-09-09T19:56:58.930" v="4411"/>
          <ac:spMkLst>
            <pc:docMk/>
            <pc:sldMk cId="2640232544" sldId="273"/>
            <ac:spMk id="2" creationId="{57C8B2C1-E17A-4B56-BD57-D985D2F27E9F}"/>
          </ac:spMkLst>
        </pc:spChg>
        <pc:spChg chg="mod">
          <ac:chgData name="Bhushan Paradkar" userId="34e5527b-0322-46c9-85e8-191e72d03a67" providerId="ADAL" clId="{4A706AEB-5932-47B2-A14E-AB24E2CA38A3}" dt="2022-09-09T20:01:37.066" v="4810" actId="14100"/>
          <ac:spMkLst>
            <pc:docMk/>
            <pc:sldMk cId="2640232544" sldId="273"/>
            <ac:spMk id="3" creationId="{3E8D519A-4E12-4D16-99F0-10439C6251D5}"/>
          </ac:spMkLst>
        </pc:spChg>
        <pc:graphicFrameChg chg="add del mod">
          <ac:chgData name="Bhushan Paradkar" userId="34e5527b-0322-46c9-85e8-191e72d03a67" providerId="ADAL" clId="{4A706AEB-5932-47B2-A14E-AB24E2CA38A3}" dt="2022-09-09T19:57:31.912" v="4415" actId="478"/>
          <ac:graphicFrameMkLst>
            <pc:docMk/>
            <pc:sldMk cId="2640232544" sldId="273"/>
            <ac:graphicFrameMk id="4" creationId="{083040FC-8AE7-4F8B-9706-494EAB4A40C6}"/>
          </ac:graphicFrameMkLst>
        </pc:graphicFrameChg>
        <pc:graphicFrameChg chg="add mod">
          <ac:chgData name="Bhushan Paradkar" userId="34e5527b-0322-46c9-85e8-191e72d03a67" providerId="ADAL" clId="{4A706AEB-5932-47B2-A14E-AB24E2CA38A3}" dt="2022-09-09T19:59:02.577" v="4584" actId="1076"/>
          <ac:graphicFrameMkLst>
            <pc:docMk/>
            <pc:sldMk cId="2640232544" sldId="273"/>
            <ac:graphicFrameMk id="5" creationId="{B2E9F2D8-8F1E-4233-B44B-BC9616B64F6B}"/>
          </ac:graphicFrameMkLst>
        </pc:graphicFrameChg>
        <pc:graphicFrameChg chg="add mod">
          <ac:chgData name="Bhushan Paradkar" userId="34e5527b-0322-46c9-85e8-191e72d03a67" providerId="ADAL" clId="{4A706AEB-5932-47B2-A14E-AB24E2CA38A3}" dt="2022-09-09T20:00:02.636" v="4630" actId="1076"/>
          <ac:graphicFrameMkLst>
            <pc:docMk/>
            <pc:sldMk cId="2640232544" sldId="273"/>
            <ac:graphicFrameMk id="6" creationId="{5A9D3AF5-EFF8-4F2E-BB98-B317203AFF89}"/>
          </ac:graphicFrameMkLst>
        </pc:graphicFrameChg>
        <pc:graphicFrameChg chg="add mod modGraphic">
          <ac:chgData name="Bhushan Paradkar" userId="34e5527b-0322-46c9-85e8-191e72d03a67" providerId="ADAL" clId="{4A706AEB-5932-47B2-A14E-AB24E2CA38A3}" dt="2022-09-09T20:01:32.417" v="4809" actId="14734"/>
          <ac:graphicFrameMkLst>
            <pc:docMk/>
            <pc:sldMk cId="2640232544" sldId="273"/>
            <ac:graphicFrameMk id="7" creationId="{7DD187E8-7C05-47BA-AE75-F078C671587B}"/>
          </ac:graphicFrameMkLst>
        </pc:graphicFrameChg>
        <pc:graphicFrameChg chg="add mod modGraphic">
          <ac:chgData name="Bhushan Paradkar" userId="34e5527b-0322-46c9-85e8-191e72d03a67" providerId="ADAL" clId="{4A706AEB-5932-47B2-A14E-AB24E2CA38A3}" dt="2022-09-09T20:02:12.255" v="4816" actId="122"/>
          <ac:graphicFrameMkLst>
            <pc:docMk/>
            <pc:sldMk cId="2640232544" sldId="273"/>
            <ac:graphicFrameMk id="8" creationId="{862442B6-E007-463E-B5FC-EB8A11A19F73}"/>
          </ac:graphicFrameMkLst>
        </pc:graphicFrameChg>
        <pc:cxnChg chg="add mod">
          <ac:chgData name="Bhushan Paradkar" userId="34e5527b-0322-46c9-85e8-191e72d03a67" providerId="ADAL" clId="{4A706AEB-5932-47B2-A14E-AB24E2CA38A3}" dt="2022-09-09T20:03:28.465" v="4828" actId="11529"/>
          <ac:cxnSpMkLst>
            <pc:docMk/>
            <pc:sldMk cId="2640232544" sldId="273"/>
            <ac:cxnSpMk id="10" creationId="{BC670B6D-82E2-4E6F-B98C-44FAC1ABD139}"/>
          </ac:cxnSpMkLst>
        </pc:cxnChg>
      </pc:sldChg>
      <pc:sldChg chg="addSp delSp modSp add delAnim modAnim">
        <pc:chgData name="Bhushan Paradkar" userId="34e5527b-0322-46c9-85e8-191e72d03a67" providerId="ADAL" clId="{4A706AEB-5932-47B2-A14E-AB24E2CA38A3}" dt="2022-09-09T20:19:54.329" v="5597" actId="207"/>
        <pc:sldMkLst>
          <pc:docMk/>
          <pc:sldMk cId="3673907076" sldId="274"/>
        </pc:sldMkLst>
        <pc:spChg chg="mod">
          <ac:chgData name="Bhushan Paradkar" userId="34e5527b-0322-46c9-85e8-191e72d03a67" providerId="ADAL" clId="{4A706AEB-5932-47B2-A14E-AB24E2CA38A3}" dt="2022-09-09T20:17:21.603" v="5473" actId="20577"/>
          <ac:spMkLst>
            <pc:docMk/>
            <pc:sldMk cId="3673907076" sldId="274"/>
            <ac:spMk id="3" creationId="{3E8D519A-4E12-4D16-99F0-10439C6251D5}"/>
          </ac:spMkLst>
        </pc:spChg>
        <pc:spChg chg="add mod">
          <ac:chgData name="Bhushan Paradkar" userId="34e5527b-0322-46c9-85e8-191e72d03a67" providerId="ADAL" clId="{4A706AEB-5932-47B2-A14E-AB24E2CA38A3}" dt="2022-09-09T20:06:57.299" v="4932" actId="1076"/>
          <ac:spMkLst>
            <pc:docMk/>
            <pc:sldMk cId="3673907076" sldId="274"/>
            <ac:spMk id="4" creationId="{B880EC19-A849-4BE3-BF43-60FD2E13090A}"/>
          </ac:spMkLst>
        </pc:spChg>
        <pc:spChg chg="add del mod">
          <ac:chgData name="Bhushan Paradkar" userId="34e5527b-0322-46c9-85e8-191e72d03a67" providerId="ADAL" clId="{4A706AEB-5932-47B2-A14E-AB24E2CA38A3}" dt="2022-09-09T20:10:28.896" v="5293" actId="478"/>
          <ac:spMkLst>
            <pc:docMk/>
            <pc:sldMk cId="3673907076" sldId="274"/>
            <ac:spMk id="9" creationId="{CDE02379-95EF-41B4-9F1C-8FD8C5B74EA1}"/>
          </ac:spMkLst>
        </pc:spChg>
        <pc:spChg chg="add mod">
          <ac:chgData name="Bhushan Paradkar" userId="34e5527b-0322-46c9-85e8-191e72d03a67" providerId="ADAL" clId="{4A706AEB-5932-47B2-A14E-AB24E2CA38A3}" dt="2022-09-09T20:10:57.032" v="5294" actId="11529"/>
          <ac:spMkLst>
            <pc:docMk/>
            <pc:sldMk cId="3673907076" sldId="274"/>
            <ac:spMk id="13" creationId="{C37659B0-E77C-4F32-B457-647CCD62E2ED}"/>
          </ac:spMkLst>
        </pc:spChg>
        <pc:spChg chg="add mod">
          <ac:chgData name="Bhushan Paradkar" userId="34e5527b-0322-46c9-85e8-191e72d03a67" providerId="ADAL" clId="{4A706AEB-5932-47B2-A14E-AB24E2CA38A3}" dt="2022-09-09T20:16:08.468" v="5385" actId="17032"/>
          <ac:spMkLst>
            <pc:docMk/>
            <pc:sldMk cId="3673907076" sldId="274"/>
            <ac:spMk id="15" creationId="{84DA0673-A222-4CFE-97F2-0FFAABB2CECC}"/>
          </ac:spMkLst>
        </pc:spChg>
        <pc:spChg chg="add mod">
          <ac:chgData name="Bhushan Paradkar" userId="34e5527b-0322-46c9-85e8-191e72d03a67" providerId="ADAL" clId="{4A706AEB-5932-47B2-A14E-AB24E2CA38A3}" dt="2022-09-09T20:18:01.970" v="5480" actId="207"/>
          <ac:spMkLst>
            <pc:docMk/>
            <pc:sldMk cId="3673907076" sldId="274"/>
            <ac:spMk id="16" creationId="{43EDC59B-4CEF-4914-8B85-BF7B1833E7A4}"/>
          </ac:spMkLst>
        </pc:spChg>
        <pc:spChg chg="add mod">
          <ac:chgData name="Bhushan Paradkar" userId="34e5527b-0322-46c9-85e8-191e72d03a67" providerId="ADAL" clId="{4A706AEB-5932-47B2-A14E-AB24E2CA38A3}" dt="2022-09-09T20:19:54.329" v="5597" actId="207"/>
          <ac:spMkLst>
            <pc:docMk/>
            <pc:sldMk cId="3673907076" sldId="274"/>
            <ac:spMk id="17" creationId="{59A04CC3-0633-4EE8-BA65-678324DAF085}"/>
          </ac:spMkLst>
        </pc:spChg>
        <pc:graphicFrameChg chg="del">
          <ac:chgData name="Bhushan Paradkar" userId="34e5527b-0322-46c9-85e8-191e72d03a67" providerId="ADAL" clId="{4A706AEB-5932-47B2-A14E-AB24E2CA38A3}" dt="2022-09-09T20:04:55.277" v="4833" actId="478"/>
          <ac:graphicFrameMkLst>
            <pc:docMk/>
            <pc:sldMk cId="3673907076" sldId="274"/>
            <ac:graphicFrameMk id="5" creationId="{B2E9F2D8-8F1E-4233-B44B-BC9616B64F6B}"/>
          </ac:graphicFrameMkLst>
        </pc:graphicFrameChg>
        <pc:graphicFrameChg chg="del">
          <ac:chgData name="Bhushan Paradkar" userId="34e5527b-0322-46c9-85e8-191e72d03a67" providerId="ADAL" clId="{4A706AEB-5932-47B2-A14E-AB24E2CA38A3}" dt="2022-09-09T20:04:57.964" v="4834" actId="478"/>
          <ac:graphicFrameMkLst>
            <pc:docMk/>
            <pc:sldMk cId="3673907076" sldId="274"/>
            <ac:graphicFrameMk id="6" creationId="{5A9D3AF5-EFF8-4F2E-BB98-B317203AFF89}"/>
          </ac:graphicFrameMkLst>
        </pc:graphicFrameChg>
        <pc:graphicFrameChg chg="mod">
          <ac:chgData name="Bhushan Paradkar" userId="34e5527b-0322-46c9-85e8-191e72d03a67" providerId="ADAL" clId="{4A706AEB-5932-47B2-A14E-AB24E2CA38A3}" dt="2022-09-09T20:05:07.652" v="4836" actId="1076"/>
          <ac:graphicFrameMkLst>
            <pc:docMk/>
            <pc:sldMk cId="3673907076" sldId="274"/>
            <ac:graphicFrameMk id="7" creationId="{7DD187E8-7C05-47BA-AE75-F078C671587B}"/>
          </ac:graphicFrameMkLst>
        </pc:graphicFrameChg>
        <pc:graphicFrameChg chg="mod">
          <ac:chgData name="Bhushan Paradkar" userId="34e5527b-0322-46c9-85e8-191e72d03a67" providerId="ADAL" clId="{4A706AEB-5932-47B2-A14E-AB24E2CA38A3}" dt="2022-09-09T20:05:13.873" v="4837" actId="1076"/>
          <ac:graphicFrameMkLst>
            <pc:docMk/>
            <pc:sldMk cId="3673907076" sldId="274"/>
            <ac:graphicFrameMk id="8" creationId="{862442B6-E007-463E-B5FC-EB8A11A19F73}"/>
          </ac:graphicFrameMkLst>
        </pc:graphicFrameChg>
        <pc:graphicFrameChg chg="add mod modGraphic">
          <ac:chgData name="Bhushan Paradkar" userId="34e5527b-0322-46c9-85e8-191e72d03a67" providerId="ADAL" clId="{4A706AEB-5932-47B2-A14E-AB24E2CA38A3}" dt="2022-09-09T20:08:52.915" v="5153" actId="20577"/>
          <ac:graphicFrameMkLst>
            <pc:docMk/>
            <pc:sldMk cId="3673907076" sldId="274"/>
            <ac:graphicFrameMk id="11" creationId="{FA4B6EBB-13AA-4A8F-97B6-7F4474F7F149}"/>
          </ac:graphicFrameMkLst>
        </pc:graphicFrameChg>
        <pc:graphicFrameChg chg="add mod">
          <ac:chgData name="Bhushan Paradkar" userId="34e5527b-0322-46c9-85e8-191e72d03a67" providerId="ADAL" clId="{4A706AEB-5932-47B2-A14E-AB24E2CA38A3}" dt="2022-09-09T20:09:26.200" v="5203" actId="1037"/>
          <ac:graphicFrameMkLst>
            <pc:docMk/>
            <pc:sldMk cId="3673907076" sldId="274"/>
            <ac:graphicFrameMk id="12" creationId="{06E1B3B6-467B-44E4-A9D9-E0FD458F24DA}"/>
          </ac:graphicFrameMkLst>
        </pc:graphicFrameChg>
        <pc:graphicFrameChg chg="add mod modGraphic">
          <ac:chgData name="Bhushan Paradkar" userId="34e5527b-0322-46c9-85e8-191e72d03a67" providerId="ADAL" clId="{4A706AEB-5932-47B2-A14E-AB24E2CA38A3}" dt="2022-09-09T20:15:21.323" v="5381" actId="1076"/>
          <ac:graphicFrameMkLst>
            <pc:docMk/>
            <pc:sldMk cId="3673907076" sldId="274"/>
            <ac:graphicFrameMk id="14" creationId="{86EF19BC-6C31-41C3-9AA9-C8AFF255867C}"/>
          </ac:graphicFrameMkLst>
        </pc:graphicFrameChg>
        <pc:cxnChg chg="del">
          <ac:chgData name="Bhushan Paradkar" userId="34e5527b-0322-46c9-85e8-191e72d03a67" providerId="ADAL" clId="{4A706AEB-5932-47B2-A14E-AB24E2CA38A3}" dt="2022-09-09T20:05:00.052" v="4835" actId="478"/>
          <ac:cxnSpMkLst>
            <pc:docMk/>
            <pc:sldMk cId="3673907076" sldId="274"/>
            <ac:cxnSpMk id="10" creationId="{BC670B6D-82E2-4E6F-B98C-44FAC1ABD139}"/>
          </ac:cxnSpMkLst>
        </pc:cxnChg>
        <pc:cxnChg chg="add mod">
          <ac:chgData name="Bhushan Paradkar" userId="34e5527b-0322-46c9-85e8-191e72d03a67" providerId="ADAL" clId="{4A706AEB-5932-47B2-A14E-AB24E2CA38A3}" dt="2022-09-09T20:19:33.090" v="5594" actId="11529"/>
          <ac:cxnSpMkLst>
            <pc:docMk/>
            <pc:sldMk cId="3673907076" sldId="274"/>
            <ac:cxnSpMk id="19" creationId="{B760D654-9362-433A-9A1D-74AD8DF5FAA2}"/>
          </ac:cxnSpMkLst>
        </pc:cxnChg>
      </pc:sldChg>
      <pc:sldChg chg="addSp delSp modSp add delAnim modAnim">
        <pc:chgData name="Bhushan Paradkar" userId="34e5527b-0322-46c9-85e8-191e72d03a67" providerId="ADAL" clId="{4A706AEB-5932-47B2-A14E-AB24E2CA38A3}" dt="2022-09-10T07:32:41.607" v="6454"/>
        <pc:sldMkLst>
          <pc:docMk/>
          <pc:sldMk cId="2138409737" sldId="275"/>
        </pc:sldMkLst>
        <pc:spChg chg="mod">
          <ac:chgData name="Bhushan Paradkar" userId="34e5527b-0322-46c9-85e8-191e72d03a67" providerId="ADAL" clId="{4A706AEB-5932-47B2-A14E-AB24E2CA38A3}" dt="2022-09-10T07:22:35.058" v="6054" actId="20577"/>
          <ac:spMkLst>
            <pc:docMk/>
            <pc:sldMk cId="2138409737" sldId="275"/>
            <ac:spMk id="3" creationId="{3E8D519A-4E12-4D16-99F0-10439C6251D5}"/>
          </ac:spMkLst>
        </pc:spChg>
        <pc:spChg chg="del">
          <ac:chgData name="Bhushan Paradkar" userId="34e5527b-0322-46c9-85e8-191e72d03a67" providerId="ADAL" clId="{4A706AEB-5932-47B2-A14E-AB24E2CA38A3}" dt="2022-09-10T07:10:21.544" v="5599" actId="478"/>
          <ac:spMkLst>
            <pc:docMk/>
            <pc:sldMk cId="2138409737" sldId="275"/>
            <ac:spMk id="4" creationId="{B880EC19-A849-4BE3-BF43-60FD2E13090A}"/>
          </ac:spMkLst>
        </pc:spChg>
        <pc:spChg chg="add mod">
          <ac:chgData name="Bhushan Paradkar" userId="34e5527b-0322-46c9-85e8-191e72d03a67" providerId="ADAL" clId="{4A706AEB-5932-47B2-A14E-AB24E2CA38A3}" dt="2022-09-10T07:20:48.960" v="5937" actId="207"/>
          <ac:spMkLst>
            <pc:docMk/>
            <pc:sldMk cId="2138409737" sldId="275"/>
            <ac:spMk id="9" creationId="{86ED2246-6A02-4224-ABAB-AE46ACDD693C}"/>
          </ac:spMkLst>
        </pc:spChg>
        <pc:spChg chg="add mod">
          <ac:chgData name="Bhushan Paradkar" userId="34e5527b-0322-46c9-85e8-191e72d03a67" providerId="ADAL" clId="{4A706AEB-5932-47B2-A14E-AB24E2CA38A3}" dt="2022-09-10T07:21:05.448" v="5938" actId="11529"/>
          <ac:spMkLst>
            <pc:docMk/>
            <pc:sldMk cId="2138409737" sldId="275"/>
            <ac:spMk id="10" creationId="{9A9A6DA8-93A8-4CDA-B9AC-C7BA0AB6F939}"/>
          </ac:spMkLst>
        </pc:spChg>
        <pc:spChg chg="del">
          <ac:chgData name="Bhushan Paradkar" userId="34e5527b-0322-46c9-85e8-191e72d03a67" providerId="ADAL" clId="{4A706AEB-5932-47B2-A14E-AB24E2CA38A3}" dt="2022-09-10T07:10:41.653" v="5603" actId="478"/>
          <ac:spMkLst>
            <pc:docMk/>
            <pc:sldMk cId="2138409737" sldId="275"/>
            <ac:spMk id="13" creationId="{C37659B0-E77C-4F32-B457-647CCD62E2ED}"/>
          </ac:spMkLst>
        </pc:spChg>
        <pc:spChg chg="mod">
          <ac:chgData name="Bhushan Paradkar" userId="34e5527b-0322-46c9-85e8-191e72d03a67" providerId="ADAL" clId="{4A706AEB-5932-47B2-A14E-AB24E2CA38A3}" dt="2022-09-10T07:11:44.155" v="5613" actId="1076"/>
          <ac:spMkLst>
            <pc:docMk/>
            <pc:sldMk cId="2138409737" sldId="275"/>
            <ac:spMk id="15" creationId="{84DA0673-A222-4CFE-97F2-0FFAABB2CECC}"/>
          </ac:spMkLst>
        </pc:spChg>
        <pc:spChg chg="mod">
          <ac:chgData name="Bhushan Paradkar" userId="34e5527b-0322-46c9-85e8-191e72d03a67" providerId="ADAL" clId="{4A706AEB-5932-47B2-A14E-AB24E2CA38A3}" dt="2022-09-10T07:11:55.211" v="5615" actId="14100"/>
          <ac:spMkLst>
            <pc:docMk/>
            <pc:sldMk cId="2138409737" sldId="275"/>
            <ac:spMk id="16" creationId="{43EDC59B-4CEF-4914-8B85-BF7B1833E7A4}"/>
          </ac:spMkLst>
        </pc:spChg>
        <pc:spChg chg="del">
          <ac:chgData name="Bhushan Paradkar" userId="34e5527b-0322-46c9-85e8-191e72d03a67" providerId="ADAL" clId="{4A706AEB-5932-47B2-A14E-AB24E2CA38A3}" dt="2022-09-10T07:10:27.194" v="5600" actId="478"/>
          <ac:spMkLst>
            <pc:docMk/>
            <pc:sldMk cId="2138409737" sldId="275"/>
            <ac:spMk id="17" creationId="{59A04CC3-0633-4EE8-BA65-678324DAF085}"/>
          </ac:spMkLst>
        </pc:spChg>
        <pc:spChg chg="add mod">
          <ac:chgData name="Bhushan Paradkar" userId="34e5527b-0322-46c9-85e8-191e72d03a67" providerId="ADAL" clId="{4A706AEB-5932-47B2-A14E-AB24E2CA38A3}" dt="2022-09-10T07:17:11.266" v="5904" actId="1037"/>
          <ac:spMkLst>
            <pc:docMk/>
            <pc:sldMk cId="2138409737" sldId="275"/>
            <ac:spMk id="20" creationId="{F4C68AE7-BA3F-442A-B1ED-CB10F74A362E}"/>
          </ac:spMkLst>
        </pc:spChg>
        <pc:spChg chg="add mod">
          <ac:chgData name="Bhushan Paradkar" userId="34e5527b-0322-46c9-85e8-191e72d03a67" providerId="ADAL" clId="{4A706AEB-5932-47B2-A14E-AB24E2CA38A3}" dt="2022-09-10T07:17:11.266" v="5904" actId="1037"/>
          <ac:spMkLst>
            <pc:docMk/>
            <pc:sldMk cId="2138409737" sldId="275"/>
            <ac:spMk id="21" creationId="{481D7F35-D07A-4143-ABBB-ABBBACF85C82}"/>
          </ac:spMkLst>
        </pc:spChg>
        <pc:spChg chg="add mod">
          <ac:chgData name="Bhushan Paradkar" userId="34e5527b-0322-46c9-85e8-191e72d03a67" providerId="ADAL" clId="{4A706AEB-5932-47B2-A14E-AB24E2CA38A3}" dt="2022-09-10T07:18:07.707" v="5912" actId="571"/>
          <ac:spMkLst>
            <pc:docMk/>
            <pc:sldMk cId="2138409737" sldId="275"/>
            <ac:spMk id="22" creationId="{FCB2D239-9375-437E-AD34-8AAB466CDF09}"/>
          </ac:spMkLst>
        </pc:spChg>
        <pc:spChg chg="add mod">
          <ac:chgData name="Bhushan Paradkar" userId="34e5527b-0322-46c9-85e8-191e72d03a67" providerId="ADAL" clId="{4A706AEB-5932-47B2-A14E-AB24E2CA38A3}" dt="2022-09-10T07:18:07.707" v="5912" actId="571"/>
          <ac:spMkLst>
            <pc:docMk/>
            <pc:sldMk cId="2138409737" sldId="275"/>
            <ac:spMk id="23" creationId="{C113675D-08BD-4F09-8777-21299A4CD0D7}"/>
          </ac:spMkLst>
        </pc:spChg>
        <pc:spChg chg="add mod">
          <ac:chgData name="Bhushan Paradkar" userId="34e5527b-0322-46c9-85e8-191e72d03a67" providerId="ADAL" clId="{4A706AEB-5932-47B2-A14E-AB24E2CA38A3}" dt="2022-09-10T07:26:07.562" v="6122" actId="207"/>
          <ac:spMkLst>
            <pc:docMk/>
            <pc:sldMk cId="2138409737" sldId="275"/>
            <ac:spMk id="25" creationId="{284285FD-4AD1-4BF9-9DFD-87C4E639C672}"/>
          </ac:spMkLst>
        </pc:spChg>
        <pc:spChg chg="add mod">
          <ac:chgData name="Bhushan Paradkar" userId="34e5527b-0322-46c9-85e8-191e72d03a67" providerId="ADAL" clId="{4A706AEB-5932-47B2-A14E-AB24E2CA38A3}" dt="2022-09-10T07:26:31.774" v="6125" actId="207"/>
          <ac:spMkLst>
            <pc:docMk/>
            <pc:sldMk cId="2138409737" sldId="275"/>
            <ac:spMk id="26" creationId="{F0F82159-C39A-4467-9303-95BE256E84E0}"/>
          </ac:spMkLst>
        </pc:spChg>
        <pc:graphicFrameChg chg="del">
          <ac:chgData name="Bhushan Paradkar" userId="34e5527b-0322-46c9-85e8-191e72d03a67" providerId="ADAL" clId="{4A706AEB-5932-47B2-A14E-AB24E2CA38A3}" dt="2022-09-10T07:11:04.039" v="5606" actId="478"/>
          <ac:graphicFrameMkLst>
            <pc:docMk/>
            <pc:sldMk cId="2138409737" sldId="275"/>
            <ac:graphicFrameMk id="7" creationId="{7DD187E8-7C05-47BA-AE75-F078C671587B}"/>
          </ac:graphicFrameMkLst>
        </pc:graphicFrameChg>
        <pc:graphicFrameChg chg="del">
          <ac:chgData name="Bhushan Paradkar" userId="34e5527b-0322-46c9-85e8-191e72d03a67" providerId="ADAL" clId="{4A706AEB-5932-47B2-A14E-AB24E2CA38A3}" dt="2022-09-10T07:11:08.435" v="5607" actId="478"/>
          <ac:graphicFrameMkLst>
            <pc:docMk/>
            <pc:sldMk cId="2138409737" sldId="275"/>
            <ac:graphicFrameMk id="8" creationId="{862442B6-E007-463E-B5FC-EB8A11A19F73}"/>
          </ac:graphicFrameMkLst>
        </pc:graphicFrameChg>
        <pc:graphicFrameChg chg="del">
          <ac:chgData name="Bhushan Paradkar" userId="34e5527b-0322-46c9-85e8-191e72d03a67" providerId="ADAL" clId="{4A706AEB-5932-47B2-A14E-AB24E2CA38A3}" dt="2022-09-10T07:11:12.175" v="5608" actId="478"/>
          <ac:graphicFrameMkLst>
            <pc:docMk/>
            <pc:sldMk cId="2138409737" sldId="275"/>
            <ac:graphicFrameMk id="11" creationId="{FA4B6EBB-13AA-4A8F-97B6-7F4474F7F149}"/>
          </ac:graphicFrameMkLst>
        </pc:graphicFrameChg>
        <pc:graphicFrameChg chg="del modGraphic">
          <ac:chgData name="Bhushan Paradkar" userId="34e5527b-0322-46c9-85e8-191e72d03a67" providerId="ADAL" clId="{4A706AEB-5932-47B2-A14E-AB24E2CA38A3}" dt="2022-09-10T07:11:18.245" v="5610" actId="478"/>
          <ac:graphicFrameMkLst>
            <pc:docMk/>
            <pc:sldMk cId="2138409737" sldId="275"/>
            <ac:graphicFrameMk id="12" creationId="{06E1B3B6-467B-44E4-A9D9-E0FD458F24DA}"/>
          </ac:graphicFrameMkLst>
        </pc:graphicFrameChg>
        <pc:graphicFrameChg chg="mod modGraphic">
          <ac:chgData name="Bhushan Paradkar" userId="34e5527b-0322-46c9-85e8-191e72d03a67" providerId="ADAL" clId="{4A706AEB-5932-47B2-A14E-AB24E2CA38A3}" dt="2022-09-10T07:22:46.827" v="6055" actId="1076"/>
          <ac:graphicFrameMkLst>
            <pc:docMk/>
            <pc:sldMk cId="2138409737" sldId="275"/>
            <ac:graphicFrameMk id="14" creationId="{86EF19BC-6C31-41C3-9AA9-C8AFF255867C}"/>
          </ac:graphicFrameMkLst>
        </pc:graphicFrameChg>
        <pc:graphicFrameChg chg="add mod modGraphic">
          <ac:chgData name="Bhushan Paradkar" userId="34e5527b-0322-46c9-85e8-191e72d03a67" providerId="ADAL" clId="{4A706AEB-5932-47B2-A14E-AB24E2CA38A3}" dt="2022-09-10T07:20:08.435" v="5932" actId="14734"/>
          <ac:graphicFrameMkLst>
            <pc:docMk/>
            <pc:sldMk cId="2138409737" sldId="275"/>
            <ac:graphicFrameMk id="18" creationId="{82738E52-3D0B-4DBA-A390-61FFECE47C7C}"/>
          </ac:graphicFrameMkLst>
        </pc:graphicFrameChg>
        <pc:graphicFrameChg chg="add mod">
          <ac:chgData name="Bhushan Paradkar" userId="34e5527b-0322-46c9-85e8-191e72d03a67" providerId="ADAL" clId="{4A706AEB-5932-47B2-A14E-AB24E2CA38A3}" dt="2022-09-10T07:22:57.991" v="6118" actId="1036"/>
          <ac:graphicFrameMkLst>
            <pc:docMk/>
            <pc:sldMk cId="2138409737" sldId="275"/>
            <ac:graphicFrameMk id="24" creationId="{EB9F0C0E-8744-40E5-B842-4C01F31C3632}"/>
          </ac:graphicFrameMkLst>
        </pc:graphicFrameChg>
        <pc:cxnChg chg="add mod">
          <ac:chgData name="Bhushan Paradkar" userId="34e5527b-0322-46c9-85e8-191e72d03a67" providerId="ADAL" clId="{4A706AEB-5932-47B2-A14E-AB24E2CA38A3}" dt="2022-09-10T07:17:40.583" v="5908" actId="13822"/>
          <ac:cxnSpMkLst>
            <pc:docMk/>
            <pc:sldMk cId="2138409737" sldId="275"/>
            <ac:cxnSpMk id="6" creationId="{81048A43-E3BB-42D7-85B4-21EC1B522697}"/>
          </ac:cxnSpMkLst>
        </pc:cxnChg>
        <pc:cxnChg chg="del">
          <ac:chgData name="Bhushan Paradkar" userId="34e5527b-0322-46c9-85e8-191e72d03a67" providerId="ADAL" clId="{4A706AEB-5932-47B2-A14E-AB24E2CA38A3}" dt="2022-09-10T07:10:31.107" v="5601" actId="478"/>
          <ac:cxnSpMkLst>
            <pc:docMk/>
            <pc:sldMk cId="2138409737" sldId="275"/>
            <ac:cxnSpMk id="19" creationId="{B760D654-9362-433A-9A1D-74AD8DF5FAA2}"/>
          </ac:cxnSpMkLst>
        </pc:cxnChg>
      </pc:sldChg>
      <pc:sldChg chg="addSp delSp modSp add delAnim modAnim">
        <pc:chgData name="Bhushan Paradkar" userId="34e5527b-0322-46c9-85e8-191e72d03a67" providerId="ADAL" clId="{4A706AEB-5932-47B2-A14E-AB24E2CA38A3}" dt="2022-09-10T07:48:30.949" v="7127"/>
        <pc:sldMkLst>
          <pc:docMk/>
          <pc:sldMk cId="2159182597" sldId="276"/>
        </pc:sldMkLst>
        <pc:spChg chg="mod">
          <ac:chgData name="Bhushan Paradkar" userId="34e5527b-0322-46c9-85e8-191e72d03a67" providerId="ADAL" clId="{4A706AEB-5932-47B2-A14E-AB24E2CA38A3}" dt="2022-09-10T07:44:41.179" v="6959" actId="20577"/>
          <ac:spMkLst>
            <pc:docMk/>
            <pc:sldMk cId="2159182597" sldId="276"/>
            <ac:spMk id="3" creationId="{3E8D519A-4E12-4D16-99F0-10439C6251D5}"/>
          </ac:spMkLst>
        </pc:spChg>
        <pc:spChg chg="add del">
          <ac:chgData name="Bhushan Paradkar" userId="34e5527b-0322-46c9-85e8-191e72d03a67" providerId="ADAL" clId="{4A706AEB-5932-47B2-A14E-AB24E2CA38A3}" dt="2022-09-10T07:41:23.926" v="6622"/>
          <ac:spMkLst>
            <pc:docMk/>
            <pc:sldMk cId="2159182597" sldId="276"/>
            <ac:spMk id="7" creationId="{EA9CE6E7-3AF8-45E2-B8F6-93EBEBEDC164}"/>
          </ac:spMkLst>
        </pc:spChg>
        <pc:spChg chg="add mod">
          <ac:chgData name="Bhushan Paradkar" userId="34e5527b-0322-46c9-85e8-191e72d03a67" providerId="ADAL" clId="{4A706AEB-5932-47B2-A14E-AB24E2CA38A3}" dt="2022-09-10T07:46:33.119" v="7115" actId="313"/>
          <ac:spMkLst>
            <pc:docMk/>
            <pc:sldMk cId="2159182597" sldId="276"/>
            <ac:spMk id="8" creationId="{CAFE1326-9AB2-43ED-9A63-DF82B2EC71C7}"/>
          </ac:spMkLst>
        </pc:spChg>
        <pc:spChg chg="del">
          <ac:chgData name="Bhushan Paradkar" userId="34e5527b-0322-46c9-85e8-191e72d03a67" providerId="ADAL" clId="{4A706AEB-5932-47B2-A14E-AB24E2CA38A3}" dt="2022-09-10T07:27:29.386" v="6134" actId="478"/>
          <ac:spMkLst>
            <pc:docMk/>
            <pc:sldMk cId="2159182597" sldId="276"/>
            <ac:spMk id="9" creationId="{86ED2246-6A02-4224-ABAB-AE46ACDD693C}"/>
          </ac:spMkLst>
        </pc:spChg>
        <pc:spChg chg="del">
          <ac:chgData name="Bhushan Paradkar" userId="34e5527b-0322-46c9-85e8-191e72d03a67" providerId="ADAL" clId="{4A706AEB-5932-47B2-A14E-AB24E2CA38A3}" dt="2022-09-10T07:27:51.101" v="6140" actId="478"/>
          <ac:spMkLst>
            <pc:docMk/>
            <pc:sldMk cId="2159182597" sldId="276"/>
            <ac:spMk id="10" creationId="{9A9A6DA8-93A8-4CDA-B9AC-C7BA0AB6F939}"/>
          </ac:spMkLst>
        </pc:spChg>
        <pc:spChg chg="add mod">
          <ac:chgData name="Bhushan Paradkar" userId="34e5527b-0322-46c9-85e8-191e72d03a67" providerId="ADAL" clId="{4A706AEB-5932-47B2-A14E-AB24E2CA38A3}" dt="2022-09-10T07:47:35.092" v="7123" actId="207"/>
          <ac:spMkLst>
            <pc:docMk/>
            <pc:sldMk cId="2159182597" sldId="276"/>
            <ac:spMk id="13" creationId="{2BF9EF7B-DF0B-47AD-9B59-48917560CEB9}"/>
          </ac:spMkLst>
        </pc:spChg>
        <pc:spChg chg="del">
          <ac:chgData name="Bhushan Paradkar" userId="34e5527b-0322-46c9-85e8-191e72d03a67" providerId="ADAL" clId="{4A706AEB-5932-47B2-A14E-AB24E2CA38A3}" dt="2022-09-10T07:27:44.638" v="6138" actId="478"/>
          <ac:spMkLst>
            <pc:docMk/>
            <pc:sldMk cId="2159182597" sldId="276"/>
            <ac:spMk id="15" creationId="{84DA0673-A222-4CFE-97F2-0FFAABB2CECC}"/>
          </ac:spMkLst>
        </pc:spChg>
        <pc:spChg chg="del">
          <ac:chgData name="Bhushan Paradkar" userId="34e5527b-0322-46c9-85e8-191e72d03a67" providerId="ADAL" clId="{4A706AEB-5932-47B2-A14E-AB24E2CA38A3}" dt="2022-09-10T07:27:38.532" v="6137" actId="478"/>
          <ac:spMkLst>
            <pc:docMk/>
            <pc:sldMk cId="2159182597" sldId="276"/>
            <ac:spMk id="16" creationId="{43EDC59B-4CEF-4914-8B85-BF7B1833E7A4}"/>
          </ac:spMkLst>
        </pc:spChg>
        <pc:spChg chg="add mod">
          <ac:chgData name="Bhushan Paradkar" userId="34e5527b-0322-46c9-85e8-191e72d03a67" providerId="ADAL" clId="{4A706AEB-5932-47B2-A14E-AB24E2CA38A3}" dt="2022-09-10T07:45:22.930" v="7006" actId="1036"/>
          <ac:spMkLst>
            <pc:docMk/>
            <pc:sldMk cId="2159182597" sldId="276"/>
            <ac:spMk id="17" creationId="{23C09C8A-41EF-4091-A260-DCEFA8D00687}"/>
          </ac:spMkLst>
        </pc:spChg>
        <pc:spChg chg="add del mod">
          <ac:chgData name="Bhushan Paradkar" userId="34e5527b-0322-46c9-85e8-191e72d03a67" providerId="ADAL" clId="{4A706AEB-5932-47B2-A14E-AB24E2CA38A3}" dt="2022-09-10T07:27:36.522" v="6136" actId="478"/>
          <ac:spMkLst>
            <pc:docMk/>
            <pc:sldMk cId="2159182597" sldId="276"/>
            <ac:spMk id="19" creationId="{E15097D0-B5C3-4D1C-8BBF-521A36535FEF}"/>
          </ac:spMkLst>
        </pc:spChg>
        <pc:spChg chg="del">
          <ac:chgData name="Bhushan Paradkar" userId="34e5527b-0322-46c9-85e8-191e72d03a67" providerId="ADAL" clId="{4A706AEB-5932-47B2-A14E-AB24E2CA38A3}" dt="2022-09-10T07:27:23.437" v="6132" actId="478"/>
          <ac:spMkLst>
            <pc:docMk/>
            <pc:sldMk cId="2159182597" sldId="276"/>
            <ac:spMk id="20" creationId="{F4C68AE7-BA3F-442A-B1ED-CB10F74A362E}"/>
          </ac:spMkLst>
        </pc:spChg>
        <pc:spChg chg="del">
          <ac:chgData name="Bhushan Paradkar" userId="34e5527b-0322-46c9-85e8-191e72d03a67" providerId="ADAL" clId="{4A706AEB-5932-47B2-A14E-AB24E2CA38A3}" dt="2022-09-10T07:27:25.861" v="6133" actId="478"/>
          <ac:spMkLst>
            <pc:docMk/>
            <pc:sldMk cId="2159182597" sldId="276"/>
            <ac:spMk id="21" creationId="{481D7F35-D07A-4143-ABBB-ABBBACF85C82}"/>
          </ac:spMkLst>
        </pc:spChg>
        <pc:spChg chg="add mod">
          <ac:chgData name="Bhushan Paradkar" userId="34e5527b-0322-46c9-85e8-191e72d03a67" providerId="ADAL" clId="{4A706AEB-5932-47B2-A14E-AB24E2CA38A3}" dt="2022-09-10T07:30:35.551" v="6404" actId="1037"/>
          <ac:spMkLst>
            <pc:docMk/>
            <pc:sldMk cId="2159182597" sldId="276"/>
            <ac:spMk id="23" creationId="{C3B24EBB-4C16-4B12-B8BA-744A088EC01C}"/>
          </ac:spMkLst>
        </pc:spChg>
        <pc:spChg chg="mod">
          <ac:chgData name="Bhushan Paradkar" userId="34e5527b-0322-46c9-85e8-191e72d03a67" providerId="ADAL" clId="{4A706AEB-5932-47B2-A14E-AB24E2CA38A3}" dt="2022-09-10T07:28:06.387" v="6143" actId="1076"/>
          <ac:spMkLst>
            <pc:docMk/>
            <pc:sldMk cId="2159182597" sldId="276"/>
            <ac:spMk id="25" creationId="{284285FD-4AD1-4BF9-9DFD-87C4E639C672}"/>
          </ac:spMkLst>
        </pc:spChg>
        <pc:spChg chg="mod">
          <ac:chgData name="Bhushan Paradkar" userId="34e5527b-0322-46c9-85e8-191e72d03a67" providerId="ADAL" clId="{4A706AEB-5932-47B2-A14E-AB24E2CA38A3}" dt="2022-09-10T07:28:10.396" v="6144" actId="1076"/>
          <ac:spMkLst>
            <pc:docMk/>
            <pc:sldMk cId="2159182597" sldId="276"/>
            <ac:spMk id="26" creationId="{F0F82159-C39A-4467-9303-95BE256E84E0}"/>
          </ac:spMkLst>
        </pc:spChg>
        <pc:spChg chg="add mod">
          <ac:chgData name="Bhushan Paradkar" userId="34e5527b-0322-46c9-85e8-191e72d03a67" providerId="ADAL" clId="{4A706AEB-5932-47B2-A14E-AB24E2CA38A3}" dt="2022-09-10T07:30:53.712" v="6453" actId="1076"/>
          <ac:spMkLst>
            <pc:docMk/>
            <pc:sldMk cId="2159182597" sldId="276"/>
            <ac:spMk id="27" creationId="{11D48A04-9B2D-427F-BD7B-9A70764BD306}"/>
          </ac:spMkLst>
        </pc:spChg>
        <pc:spChg chg="add mod">
          <ac:chgData name="Bhushan Paradkar" userId="34e5527b-0322-46c9-85e8-191e72d03a67" providerId="ADAL" clId="{4A706AEB-5932-47B2-A14E-AB24E2CA38A3}" dt="2022-09-10T07:33:05.711" v="6459" actId="20577"/>
          <ac:spMkLst>
            <pc:docMk/>
            <pc:sldMk cId="2159182597" sldId="276"/>
            <ac:spMk id="28" creationId="{A5F4133E-CC4D-4CF6-8D2D-C80CC856AB1B}"/>
          </ac:spMkLst>
        </pc:spChg>
        <pc:spChg chg="add mod">
          <ac:chgData name="Bhushan Paradkar" userId="34e5527b-0322-46c9-85e8-191e72d03a67" providerId="ADAL" clId="{4A706AEB-5932-47B2-A14E-AB24E2CA38A3}" dt="2022-09-10T07:42:35.221" v="6753" actId="1076"/>
          <ac:spMkLst>
            <pc:docMk/>
            <pc:sldMk cId="2159182597" sldId="276"/>
            <ac:spMk id="30" creationId="{3E425CE7-16F6-4F69-9862-2484CD76007B}"/>
          </ac:spMkLst>
        </pc:spChg>
        <pc:spChg chg="add mod">
          <ac:chgData name="Bhushan Paradkar" userId="34e5527b-0322-46c9-85e8-191e72d03a67" providerId="ADAL" clId="{4A706AEB-5932-47B2-A14E-AB24E2CA38A3}" dt="2022-09-10T07:47:50.791" v="7125" actId="207"/>
          <ac:spMkLst>
            <pc:docMk/>
            <pc:sldMk cId="2159182597" sldId="276"/>
            <ac:spMk id="32" creationId="{9B8E5886-817F-4930-A1FC-597FCE8F7CD1}"/>
          </ac:spMkLst>
        </pc:spChg>
        <pc:graphicFrameChg chg="del">
          <ac:chgData name="Bhushan Paradkar" userId="34e5527b-0322-46c9-85e8-191e72d03a67" providerId="ADAL" clId="{4A706AEB-5932-47B2-A14E-AB24E2CA38A3}" dt="2022-09-10T07:27:48.765" v="6139" actId="478"/>
          <ac:graphicFrameMkLst>
            <pc:docMk/>
            <pc:sldMk cId="2159182597" sldId="276"/>
            <ac:graphicFrameMk id="14" creationId="{86EF19BC-6C31-41C3-9AA9-C8AFF255867C}"/>
          </ac:graphicFrameMkLst>
        </pc:graphicFrameChg>
        <pc:graphicFrameChg chg="del">
          <ac:chgData name="Bhushan Paradkar" userId="34e5527b-0322-46c9-85e8-191e72d03a67" providerId="ADAL" clId="{4A706AEB-5932-47B2-A14E-AB24E2CA38A3}" dt="2022-09-10T07:27:33.626" v="6135" actId="478"/>
          <ac:graphicFrameMkLst>
            <pc:docMk/>
            <pc:sldMk cId="2159182597" sldId="276"/>
            <ac:graphicFrameMk id="18" creationId="{82738E52-3D0B-4DBA-A390-61FFECE47C7C}"/>
          </ac:graphicFrameMkLst>
        </pc:graphicFrameChg>
        <pc:graphicFrameChg chg="add mod modGraphic">
          <ac:chgData name="Bhushan Paradkar" userId="34e5527b-0322-46c9-85e8-191e72d03a67" providerId="ADAL" clId="{4A706AEB-5932-47B2-A14E-AB24E2CA38A3}" dt="2022-09-10T07:30:20.579" v="6356" actId="1076"/>
          <ac:graphicFrameMkLst>
            <pc:docMk/>
            <pc:sldMk cId="2159182597" sldId="276"/>
            <ac:graphicFrameMk id="22" creationId="{27C2B672-DDDE-493E-AA09-9ABF3A04133D}"/>
          </ac:graphicFrameMkLst>
        </pc:graphicFrameChg>
        <pc:graphicFrameChg chg="mod">
          <ac:chgData name="Bhushan Paradkar" userId="34e5527b-0322-46c9-85e8-191e72d03a67" providerId="ADAL" clId="{4A706AEB-5932-47B2-A14E-AB24E2CA38A3}" dt="2022-09-10T07:28:01.376" v="6142" actId="1076"/>
          <ac:graphicFrameMkLst>
            <pc:docMk/>
            <pc:sldMk cId="2159182597" sldId="276"/>
            <ac:graphicFrameMk id="24" creationId="{EB9F0C0E-8744-40E5-B842-4C01F31C3632}"/>
          </ac:graphicFrameMkLst>
        </pc:graphicFrameChg>
        <pc:graphicFrameChg chg="add mod modGraphic">
          <ac:chgData name="Bhushan Paradkar" userId="34e5527b-0322-46c9-85e8-191e72d03a67" providerId="ADAL" clId="{4A706AEB-5932-47B2-A14E-AB24E2CA38A3}" dt="2022-09-10T07:44:45.273" v="6960" actId="14734"/>
          <ac:graphicFrameMkLst>
            <pc:docMk/>
            <pc:sldMk cId="2159182597" sldId="276"/>
            <ac:graphicFrameMk id="29" creationId="{07F9DA2C-691C-4419-AEA4-7454CC3B549A}"/>
          </ac:graphicFrameMkLst>
        </pc:graphicFrameChg>
        <pc:graphicFrameChg chg="add mod modGraphic">
          <ac:chgData name="Bhushan Paradkar" userId="34e5527b-0322-46c9-85e8-191e72d03a67" providerId="ADAL" clId="{4A706AEB-5932-47B2-A14E-AB24E2CA38A3}" dt="2022-09-10T07:45:06.863" v="6996" actId="20577"/>
          <ac:graphicFrameMkLst>
            <pc:docMk/>
            <pc:sldMk cId="2159182597" sldId="276"/>
            <ac:graphicFrameMk id="31" creationId="{CEA4B02F-C480-4F46-BEEE-301A9E9AFA57}"/>
          </ac:graphicFrameMkLst>
        </pc:graphicFrameChg>
        <pc:cxnChg chg="add mod">
          <ac:chgData name="Bhushan Paradkar" userId="34e5527b-0322-46c9-85e8-191e72d03a67" providerId="ADAL" clId="{4A706AEB-5932-47B2-A14E-AB24E2CA38A3}" dt="2022-09-10T07:35:48.298" v="6461" actId="13822"/>
          <ac:cxnSpMkLst>
            <pc:docMk/>
            <pc:sldMk cId="2159182597" sldId="276"/>
            <ac:cxnSpMk id="5" creationId="{1336C858-505A-469D-B2E7-989080A63962}"/>
          </ac:cxnSpMkLst>
        </pc:cxnChg>
        <pc:cxnChg chg="del">
          <ac:chgData name="Bhushan Paradkar" userId="34e5527b-0322-46c9-85e8-191e72d03a67" providerId="ADAL" clId="{4A706AEB-5932-47B2-A14E-AB24E2CA38A3}" dt="2022-09-10T07:27:53.237" v="6141" actId="478"/>
          <ac:cxnSpMkLst>
            <pc:docMk/>
            <pc:sldMk cId="2159182597" sldId="276"/>
            <ac:cxnSpMk id="6" creationId="{81048A43-E3BB-42D7-85B4-21EC1B522697}"/>
          </ac:cxnSpMkLst>
        </pc:cxnChg>
        <pc:cxnChg chg="add mod">
          <ac:chgData name="Bhushan Paradkar" userId="34e5527b-0322-46c9-85e8-191e72d03a67" providerId="ADAL" clId="{4A706AEB-5932-47B2-A14E-AB24E2CA38A3}" dt="2022-09-10T07:46:58.954" v="7118" actId="13822"/>
          <ac:cxnSpMkLst>
            <pc:docMk/>
            <pc:sldMk cId="2159182597" sldId="276"/>
            <ac:cxnSpMk id="12" creationId="{53973D53-B187-4DBF-BB32-9D08D65B8E74}"/>
          </ac:cxnSpMkLst>
        </pc:cxnChg>
      </pc:sldChg>
      <pc:sldChg chg="add">
        <pc:chgData name="Bhushan Paradkar" userId="34e5527b-0322-46c9-85e8-191e72d03a67" providerId="ADAL" clId="{4A706AEB-5932-47B2-A14E-AB24E2CA38A3}" dt="2022-09-11T13:12:18.721" v="7128"/>
        <pc:sldMkLst>
          <pc:docMk/>
          <pc:sldMk cId="1976789542" sldId="277"/>
        </pc:sldMkLst>
      </pc:sldChg>
      <pc:sldChg chg="addSp delSp modSp add delAnim modAnim">
        <pc:chgData name="Bhushan Paradkar" userId="34e5527b-0322-46c9-85e8-191e72d03a67" providerId="ADAL" clId="{4A706AEB-5932-47B2-A14E-AB24E2CA38A3}" dt="2022-09-11T15:33:39.032" v="8062" actId="14100"/>
        <pc:sldMkLst>
          <pc:docMk/>
          <pc:sldMk cId="4187061999" sldId="278"/>
        </pc:sldMkLst>
        <pc:spChg chg="mod">
          <ac:chgData name="Bhushan Paradkar" userId="34e5527b-0322-46c9-85e8-191e72d03a67" providerId="ADAL" clId="{4A706AEB-5932-47B2-A14E-AB24E2CA38A3}" dt="2022-09-11T15:20:17.597" v="7965" actId="313"/>
          <ac:spMkLst>
            <pc:docMk/>
            <pc:sldMk cId="4187061999" sldId="278"/>
            <ac:spMk id="3" creationId="{3E8D519A-4E12-4D16-99F0-10439C6251D5}"/>
          </ac:spMkLst>
        </pc:spChg>
        <pc:spChg chg="add mod">
          <ac:chgData name="Bhushan Paradkar" userId="34e5527b-0322-46c9-85e8-191e72d03a67" providerId="ADAL" clId="{4A706AEB-5932-47B2-A14E-AB24E2CA38A3}" dt="2022-09-11T15:09:45.091" v="7451" actId="11529"/>
          <ac:spMkLst>
            <pc:docMk/>
            <pc:sldMk cId="4187061999" sldId="278"/>
            <ac:spMk id="7" creationId="{079A25AB-F35A-4F26-A8AA-8BFB39C2AA9C}"/>
          </ac:spMkLst>
        </pc:spChg>
        <pc:spChg chg="del">
          <ac:chgData name="Bhushan Paradkar" userId="34e5527b-0322-46c9-85e8-191e72d03a67" providerId="ADAL" clId="{4A706AEB-5932-47B2-A14E-AB24E2CA38A3}" dt="2022-09-11T14:59:51.256" v="7130" actId="478"/>
          <ac:spMkLst>
            <pc:docMk/>
            <pc:sldMk cId="4187061999" sldId="278"/>
            <ac:spMk id="8" creationId="{CAFE1326-9AB2-43ED-9A63-DF82B2EC71C7}"/>
          </ac:spMkLst>
        </pc:spChg>
        <pc:spChg chg="mod">
          <ac:chgData name="Bhushan Paradkar" userId="34e5527b-0322-46c9-85e8-191e72d03a67" providerId="ADAL" clId="{4A706AEB-5932-47B2-A14E-AB24E2CA38A3}" dt="2022-09-11T15:01:21.206" v="7143" actId="1076"/>
          <ac:spMkLst>
            <pc:docMk/>
            <pc:sldMk cId="4187061999" sldId="278"/>
            <ac:spMk id="13" creationId="{2BF9EF7B-DF0B-47AD-9B59-48917560CEB9}"/>
          </ac:spMkLst>
        </pc:spChg>
        <pc:spChg chg="add mod">
          <ac:chgData name="Bhushan Paradkar" userId="34e5527b-0322-46c9-85e8-191e72d03a67" providerId="ADAL" clId="{4A706AEB-5932-47B2-A14E-AB24E2CA38A3}" dt="2022-09-11T15:21:43.353" v="8040" actId="207"/>
          <ac:spMkLst>
            <pc:docMk/>
            <pc:sldMk cId="4187061999" sldId="278"/>
            <ac:spMk id="18" creationId="{792F5B49-C95B-4996-81A6-5C6ECCD6B8B5}"/>
          </ac:spMkLst>
        </pc:spChg>
        <pc:spChg chg="del">
          <ac:chgData name="Bhushan Paradkar" userId="34e5527b-0322-46c9-85e8-191e72d03a67" providerId="ADAL" clId="{4A706AEB-5932-47B2-A14E-AB24E2CA38A3}" dt="2022-09-11T15:00:39.278" v="7138" actId="478"/>
          <ac:spMkLst>
            <pc:docMk/>
            <pc:sldMk cId="4187061999" sldId="278"/>
            <ac:spMk id="23" creationId="{C3B24EBB-4C16-4B12-B8BA-744A088EC01C}"/>
          </ac:spMkLst>
        </pc:spChg>
        <pc:spChg chg="del">
          <ac:chgData name="Bhushan Paradkar" userId="34e5527b-0322-46c9-85e8-191e72d03a67" providerId="ADAL" clId="{4A706AEB-5932-47B2-A14E-AB24E2CA38A3}" dt="2022-09-11T15:00:19.729" v="7136" actId="478"/>
          <ac:spMkLst>
            <pc:docMk/>
            <pc:sldMk cId="4187061999" sldId="278"/>
            <ac:spMk id="25" creationId="{284285FD-4AD1-4BF9-9DFD-87C4E639C672}"/>
          </ac:spMkLst>
        </pc:spChg>
        <pc:spChg chg="del">
          <ac:chgData name="Bhushan Paradkar" userId="34e5527b-0322-46c9-85e8-191e72d03a67" providerId="ADAL" clId="{4A706AEB-5932-47B2-A14E-AB24E2CA38A3}" dt="2022-09-11T15:00:16.692" v="7135" actId="478"/>
          <ac:spMkLst>
            <pc:docMk/>
            <pc:sldMk cId="4187061999" sldId="278"/>
            <ac:spMk id="26" creationId="{F0F82159-C39A-4467-9303-95BE256E84E0}"/>
          </ac:spMkLst>
        </pc:spChg>
        <pc:spChg chg="del">
          <ac:chgData name="Bhushan Paradkar" userId="34e5527b-0322-46c9-85e8-191e72d03a67" providerId="ADAL" clId="{4A706AEB-5932-47B2-A14E-AB24E2CA38A3}" dt="2022-09-11T15:01:01.768" v="7140" actId="478"/>
          <ac:spMkLst>
            <pc:docMk/>
            <pc:sldMk cId="4187061999" sldId="278"/>
            <ac:spMk id="27" creationId="{11D48A04-9B2D-427F-BD7B-9A70764BD306}"/>
          </ac:spMkLst>
        </pc:spChg>
        <pc:spChg chg="del">
          <ac:chgData name="Bhushan Paradkar" userId="34e5527b-0322-46c9-85e8-191e72d03a67" providerId="ADAL" clId="{4A706AEB-5932-47B2-A14E-AB24E2CA38A3}" dt="2022-09-11T15:00:14.047" v="7134" actId="478"/>
          <ac:spMkLst>
            <pc:docMk/>
            <pc:sldMk cId="4187061999" sldId="278"/>
            <ac:spMk id="28" creationId="{A5F4133E-CC4D-4CF6-8D2D-C80CC856AB1B}"/>
          </ac:spMkLst>
        </pc:spChg>
        <pc:spChg chg="del">
          <ac:chgData name="Bhushan Paradkar" userId="34e5527b-0322-46c9-85e8-191e72d03a67" providerId="ADAL" clId="{4A706AEB-5932-47B2-A14E-AB24E2CA38A3}" dt="2022-09-11T15:00:11.547" v="7133" actId="478"/>
          <ac:spMkLst>
            <pc:docMk/>
            <pc:sldMk cId="4187061999" sldId="278"/>
            <ac:spMk id="30" creationId="{3E425CE7-16F6-4F69-9862-2484CD76007B}"/>
          </ac:spMkLst>
        </pc:spChg>
        <pc:spChg chg="mod">
          <ac:chgData name="Bhushan Paradkar" userId="34e5527b-0322-46c9-85e8-191e72d03a67" providerId="ADAL" clId="{4A706AEB-5932-47B2-A14E-AB24E2CA38A3}" dt="2022-09-11T15:01:57.908" v="7147" actId="1076"/>
          <ac:spMkLst>
            <pc:docMk/>
            <pc:sldMk cId="4187061999" sldId="278"/>
            <ac:spMk id="32" creationId="{9B8E5886-817F-4930-A1FC-597FCE8F7CD1}"/>
          </ac:spMkLst>
        </pc:spChg>
        <pc:graphicFrameChg chg="add mod modGraphic">
          <ac:chgData name="Bhushan Paradkar" userId="34e5527b-0322-46c9-85e8-191e72d03a67" providerId="ADAL" clId="{4A706AEB-5932-47B2-A14E-AB24E2CA38A3}" dt="2022-09-11T15:09:02.680" v="7447" actId="20577"/>
          <ac:graphicFrameMkLst>
            <pc:docMk/>
            <pc:sldMk cId="4187061999" sldId="278"/>
            <ac:graphicFrameMk id="4" creationId="{6600D9B5-F41C-46A6-8EF1-A139A9CDC2D9}"/>
          </ac:graphicFrameMkLst>
        </pc:graphicFrameChg>
        <pc:graphicFrameChg chg="add mod modGraphic">
          <ac:chgData name="Bhushan Paradkar" userId="34e5527b-0322-46c9-85e8-191e72d03a67" providerId="ADAL" clId="{4A706AEB-5932-47B2-A14E-AB24E2CA38A3}" dt="2022-09-11T15:09:11.209" v="7448" actId="122"/>
          <ac:graphicFrameMkLst>
            <pc:docMk/>
            <pc:sldMk cId="4187061999" sldId="278"/>
            <ac:graphicFrameMk id="6" creationId="{29BE1C0D-BCAD-4C50-BEF6-25F670B4328D}"/>
          </ac:graphicFrameMkLst>
        </pc:graphicFrameChg>
        <pc:graphicFrameChg chg="add mod modGraphic">
          <ac:chgData name="Bhushan Paradkar" userId="34e5527b-0322-46c9-85e8-191e72d03a67" providerId="ADAL" clId="{4A706AEB-5932-47B2-A14E-AB24E2CA38A3}" dt="2022-09-11T15:19:39.058" v="7903" actId="1076"/>
          <ac:graphicFrameMkLst>
            <pc:docMk/>
            <pc:sldMk cId="4187061999" sldId="278"/>
            <ac:graphicFrameMk id="14" creationId="{AEDC5C0C-76B2-41D7-8957-0472A467113B}"/>
          </ac:graphicFrameMkLst>
        </pc:graphicFrameChg>
        <pc:graphicFrameChg chg="add mod modGraphic">
          <ac:chgData name="Bhushan Paradkar" userId="34e5527b-0322-46c9-85e8-191e72d03a67" providerId="ADAL" clId="{4A706AEB-5932-47B2-A14E-AB24E2CA38A3}" dt="2022-09-11T15:22:30.514" v="8051" actId="122"/>
          <ac:graphicFrameMkLst>
            <pc:docMk/>
            <pc:sldMk cId="4187061999" sldId="278"/>
            <ac:graphicFrameMk id="19" creationId="{2AF82F46-0440-4FC9-AB2C-91C749B0B59C}"/>
          </ac:graphicFrameMkLst>
        </pc:graphicFrameChg>
        <pc:graphicFrameChg chg="del">
          <ac:chgData name="Bhushan Paradkar" userId="34e5527b-0322-46c9-85e8-191e72d03a67" providerId="ADAL" clId="{4A706AEB-5932-47B2-A14E-AB24E2CA38A3}" dt="2022-09-11T15:00:59.371" v="7139" actId="478"/>
          <ac:graphicFrameMkLst>
            <pc:docMk/>
            <pc:sldMk cId="4187061999" sldId="278"/>
            <ac:graphicFrameMk id="22" creationId="{27C2B672-DDDE-493E-AA09-9ABF3A04133D}"/>
          </ac:graphicFrameMkLst>
        </pc:graphicFrameChg>
        <pc:graphicFrameChg chg="del">
          <ac:chgData name="Bhushan Paradkar" userId="34e5527b-0322-46c9-85e8-191e72d03a67" providerId="ADAL" clId="{4A706AEB-5932-47B2-A14E-AB24E2CA38A3}" dt="2022-09-11T15:00:22.066" v="7137" actId="478"/>
          <ac:graphicFrameMkLst>
            <pc:docMk/>
            <pc:sldMk cId="4187061999" sldId="278"/>
            <ac:graphicFrameMk id="24" creationId="{EB9F0C0E-8744-40E5-B842-4C01F31C3632}"/>
          </ac:graphicFrameMkLst>
        </pc:graphicFrameChg>
        <pc:graphicFrameChg chg="del">
          <ac:chgData name="Bhushan Paradkar" userId="34e5527b-0322-46c9-85e8-191e72d03a67" providerId="ADAL" clId="{4A706AEB-5932-47B2-A14E-AB24E2CA38A3}" dt="2022-09-11T15:01:07.075" v="7142" actId="478"/>
          <ac:graphicFrameMkLst>
            <pc:docMk/>
            <pc:sldMk cId="4187061999" sldId="278"/>
            <ac:graphicFrameMk id="29" creationId="{07F9DA2C-691C-4419-AEA4-7454CC3B549A}"/>
          </ac:graphicFrameMkLst>
        </pc:graphicFrameChg>
        <pc:graphicFrameChg chg="mod">
          <ac:chgData name="Bhushan Paradkar" userId="34e5527b-0322-46c9-85e8-191e72d03a67" providerId="ADAL" clId="{4A706AEB-5932-47B2-A14E-AB24E2CA38A3}" dt="2022-09-11T15:01:51.319" v="7146" actId="1076"/>
          <ac:graphicFrameMkLst>
            <pc:docMk/>
            <pc:sldMk cId="4187061999" sldId="278"/>
            <ac:graphicFrameMk id="31" creationId="{CEA4B02F-C480-4F46-BEEE-301A9E9AFA57}"/>
          </ac:graphicFrameMkLst>
        </pc:graphicFrameChg>
        <pc:picChg chg="add del mod">
          <ac:chgData name="Bhushan Paradkar" userId="34e5527b-0322-46c9-85e8-191e72d03a67" providerId="ADAL" clId="{4A706AEB-5932-47B2-A14E-AB24E2CA38A3}" dt="2022-09-11T15:14:41.955" v="7640" actId="478"/>
          <ac:picMkLst>
            <pc:docMk/>
            <pc:sldMk cId="4187061999" sldId="278"/>
            <ac:picMk id="11" creationId="{F3803439-2A72-490D-9FD7-424F1802AE09}"/>
          </ac:picMkLst>
        </pc:picChg>
        <pc:picChg chg="add del mod">
          <ac:chgData name="Bhushan Paradkar" userId="34e5527b-0322-46c9-85e8-191e72d03a67" providerId="ADAL" clId="{4A706AEB-5932-47B2-A14E-AB24E2CA38A3}" dt="2022-09-11T15:18:05.471" v="7729" actId="478"/>
          <ac:picMkLst>
            <pc:docMk/>
            <pc:sldMk cId="4187061999" sldId="278"/>
            <ac:picMk id="15" creationId="{E6401D0F-9C31-4F02-828F-8531A2184A4B}"/>
          </ac:picMkLst>
        </pc:picChg>
        <pc:picChg chg="add mod">
          <ac:chgData name="Bhushan Paradkar" userId="34e5527b-0322-46c9-85e8-191e72d03a67" providerId="ADAL" clId="{4A706AEB-5932-47B2-A14E-AB24E2CA38A3}" dt="2022-09-11T15:19:42.685" v="7904" actId="1076"/>
          <ac:picMkLst>
            <pc:docMk/>
            <pc:sldMk cId="4187061999" sldId="278"/>
            <ac:picMk id="16" creationId="{B7031E24-4241-4869-8D0E-1F5AA22806B6}"/>
          </ac:picMkLst>
        </pc:picChg>
        <pc:cxnChg chg="del">
          <ac:chgData name="Bhushan Paradkar" userId="34e5527b-0322-46c9-85e8-191e72d03a67" providerId="ADAL" clId="{4A706AEB-5932-47B2-A14E-AB24E2CA38A3}" dt="2022-09-11T15:01:04.098" v="7141" actId="478"/>
          <ac:cxnSpMkLst>
            <pc:docMk/>
            <pc:sldMk cId="4187061999" sldId="278"/>
            <ac:cxnSpMk id="5" creationId="{1336C858-505A-469D-B2E7-989080A63962}"/>
          </ac:cxnSpMkLst>
        </pc:cxnChg>
        <pc:cxnChg chg="add mod">
          <ac:chgData name="Bhushan Paradkar" userId="34e5527b-0322-46c9-85e8-191e72d03a67" providerId="ADAL" clId="{4A706AEB-5932-47B2-A14E-AB24E2CA38A3}" dt="2022-09-11T15:10:10.381" v="7453" actId="11529"/>
          <ac:cxnSpMkLst>
            <pc:docMk/>
            <pc:sldMk cId="4187061999" sldId="278"/>
            <ac:cxnSpMk id="10" creationId="{EFCE2A03-A8E0-4A60-BBF0-A68AD691ABAB}"/>
          </ac:cxnSpMkLst>
        </pc:cxnChg>
        <pc:cxnChg chg="del">
          <ac:chgData name="Bhushan Paradkar" userId="34e5527b-0322-46c9-85e8-191e72d03a67" providerId="ADAL" clId="{4A706AEB-5932-47B2-A14E-AB24E2CA38A3}" dt="2022-09-11T14:59:53.460" v="7131" actId="478"/>
          <ac:cxnSpMkLst>
            <pc:docMk/>
            <pc:sldMk cId="4187061999" sldId="278"/>
            <ac:cxnSpMk id="12" creationId="{53973D53-B187-4DBF-BB32-9D08D65B8E74}"/>
          </ac:cxnSpMkLst>
        </pc:cxnChg>
        <pc:cxnChg chg="add mod">
          <ac:chgData name="Bhushan Paradkar" userId="34e5527b-0322-46c9-85e8-191e72d03a67" providerId="ADAL" clId="{4A706AEB-5932-47B2-A14E-AB24E2CA38A3}" dt="2022-09-11T15:33:39.032" v="8062" actId="14100"/>
          <ac:cxnSpMkLst>
            <pc:docMk/>
            <pc:sldMk cId="4187061999" sldId="278"/>
            <ac:cxnSpMk id="21" creationId="{39493F69-EFFD-4577-87E9-09645B68BEBD}"/>
          </ac:cxnSpMkLst>
        </pc:cxnChg>
      </pc:sldChg>
      <pc:sldChg chg="addSp delSp modSp add delAnim modAnim">
        <pc:chgData name="Bhushan Paradkar" userId="34e5527b-0322-46c9-85e8-191e72d03a67" providerId="ADAL" clId="{4A706AEB-5932-47B2-A14E-AB24E2CA38A3}" dt="2022-09-11T16:02:05.386" v="8771" actId="20577"/>
        <pc:sldMkLst>
          <pc:docMk/>
          <pc:sldMk cId="2876718394" sldId="279"/>
        </pc:sldMkLst>
        <pc:spChg chg="add del">
          <ac:chgData name="Bhushan Paradkar" userId="34e5527b-0322-46c9-85e8-191e72d03a67" providerId="ADAL" clId="{4A706AEB-5932-47B2-A14E-AB24E2CA38A3}" dt="2022-09-11T15:34:20.678" v="8065" actId="478"/>
          <ac:spMkLst>
            <pc:docMk/>
            <pc:sldMk cId="2876718394" sldId="279"/>
            <ac:spMk id="2" creationId="{57C8B2C1-E17A-4B56-BD57-D985D2F27E9F}"/>
          </ac:spMkLst>
        </pc:spChg>
        <pc:spChg chg="mod">
          <ac:chgData name="Bhushan Paradkar" userId="34e5527b-0322-46c9-85e8-191e72d03a67" providerId="ADAL" clId="{4A706AEB-5932-47B2-A14E-AB24E2CA38A3}" dt="2022-09-11T16:01:42.153" v="8729" actId="14100"/>
          <ac:spMkLst>
            <pc:docMk/>
            <pc:sldMk cId="2876718394" sldId="279"/>
            <ac:spMk id="3" creationId="{3E8D519A-4E12-4D16-99F0-10439C6251D5}"/>
          </ac:spMkLst>
        </pc:spChg>
        <pc:spChg chg="del">
          <ac:chgData name="Bhushan Paradkar" userId="34e5527b-0322-46c9-85e8-191e72d03a67" providerId="ADAL" clId="{4A706AEB-5932-47B2-A14E-AB24E2CA38A3}" dt="2022-09-11T15:34:50.501" v="8075" actId="478"/>
          <ac:spMkLst>
            <pc:docMk/>
            <pc:sldMk cId="2876718394" sldId="279"/>
            <ac:spMk id="7" creationId="{079A25AB-F35A-4F26-A8AA-8BFB39C2AA9C}"/>
          </ac:spMkLst>
        </pc:spChg>
        <pc:spChg chg="add del mod">
          <ac:chgData name="Bhushan Paradkar" userId="34e5527b-0322-46c9-85e8-191e72d03a67" providerId="ADAL" clId="{4A706AEB-5932-47B2-A14E-AB24E2CA38A3}" dt="2022-09-11T15:34:20.678" v="8065" actId="478"/>
          <ac:spMkLst>
            <pc:docMk/>
            <pc:sldMk cId="2876718394" sldId="279"/>
            <ac:spMk id="8" creationId="{1DBC03CC-C8E1-4767-BE2B-6EF492766CB5}"/>
          </ac:spMkLst>
        </pc:spChg>
        <pc:spChg chg="add mod">
          <ac:chgData name="Bhushan Paradkar" userId="34e5527b-0322-46c9-85e8-191e72d03a67" providerId="ADAL" clId="{4A706AEB-5932-47B2-A14E-AB24E2CA38A3}" dt="2022-09-11T15:35:28.992" v="8084" actId="14100"/>
          <ac:spMkLst>
            <pc:docMk/>
            <pc:sldMk cId="2876718394" sldId="279"/>
            <ac:spMk id="9" creationId="{A47F22DE-C85B-411D-9CF0-1E8FFDADECCF}"/>
          </ac:spMkLst>
        </pc:spChg>
        <pc:spChg chg="add mod">
          <ac:chgData name="Bhushan Paradkar" userId="34e5527b-0322-46c9-85e8-191e72d03a67" providerId="ADAL" clId="{4A706AEB-5932-47B2-A14E-AB24E2CA38A3}" dt="2022-09-11T15:48:49.889" v="8089" actId="207"/>
          <ac:spMkLst>
            <pc:docMk/>
            <pc:sldMk cId="2876718394" sldId="279"/>
            <ac:spMk id="11" creationId="{5B7AC3FC-A80D-4E33-B26F-5D9BA564BC0F}"/>
          </ac:spMkLst>
        </pc:spChg>
        <pc:spChg chg="add mod">
          <ac:chgData name="Bhushan Paradkar" userId="34e5527b-0322-46c9-85e8-191e72d03a67" providerId="ADAL" clId="{4A706AEB-5932-47B2-A14E-AB24E2CA38A3}" dt="2022-09-11T15:52:41.788" v="8444" actId="13822"/>
          <ac:spMkLst>
            <pc:docMk/>
            <pc:sldMk cId="2876718394" sldId="279"/>
            <ac:spMk id="12" creationId="{711E625C-0C23-42D4-AC87-CFD472A45220}"/>
          </ac:spMkLst>
        </pc:spChg>
        <pc:spChg chg="del">
          <ac:chgData name="Bhushan Paradkar" userId="34e5527b-0322-46c9-85e8-191e72d03a67" providerId="ADAL" clId="{4A706AEB-5932-47B2-A14E-AB24E2CA38A3}" dt="2022-09-11T15:34:32.517" v="8069" actId="478"/>
          <ac:spMkLst>
            <pc:docMk/>
            <pc:sldMk cId="2876718394" sldId="279"/>
            <ac:spMk id="13" creationId="{2BF9EF7B-DF0B-47AD-9B59-48917560CEB9}"/>
          </ac:spMkLst>
        </pc:spChg>
        <pc:spChg chg="del">
          <ac:chgData name="Bhushan Paradkar" userId="34e5527b-0322-46c9-85e8-191e72d03a67" providerId="ADAL" clId="{4A706AEB-5932-47B2-A14E-AB24E2CA38A3}" dt="2022-09-11T15:34:37.099" v="8071" actId="478"/>
          <ac:spMkLst>
            <pc:docMk/>
            <pc:sldMk cId="2876718394" sldId="279"/>
            <ac:spMk id="18" creationId="{792F5B49-C95B-4996-81A6-5C6ECCD6B8B5}"/>
          </ac:spMkLst>
        </pc:spChg>
        <pc:spChg chg="del">
          <ac:chgData name="Bhushan Paradkar" userId="34e5527b-0322-46c9-85e8-191e72d03a67" providerId="ADAL" clId="{4A706AEB-5932-47B2-A14E-AB24E2CA38A3}" dt="2022-09-11T15:34:34.593" v="8070" actId="478"/>
          <ac:spMkLst>
            <pc:docMk/>
            <pc:sldMk cId="2876718394" sldId="279"/>
            <ac:spMk id="32" creationId="{9B8E5886-817F-4930-A1FC-597FCE8F7CD1}"/>
          </ac:spMkLst>
        </pc:spChg>
        <pc:spChg chg="add del mod">
          <ac:chgData name="Bhushan Paradkar" userId="34e5527b-0322-46c9-85e8-191e72d03a67" providerId="ADAL" clId="{4A706AEB-5932-47B2-A14E-AB24E2CA38A3}" dt="2022-09-11T16:00:27.402" v="8717" actId="478"/>
          <ac:spMkLst>
            <pc:docMk/>
            <pc:sldMk cId="2876718394" sldId="279"/>
            <ac:spMk id="33" creationId="{65D7B703-982F-45E1-B78E-A8125174841C}"/>
          </ac:spMkLst>
        </pc:spChg>
        <pc:graphicFrameChg chg="del">
          <ac:chgData name="Bhushan Paradkar" userId="34e5527b-0322-46c9-85e8-191e72d03a67" providerId="ADAL" clId="{4A706AEB-5932-47B2-A14E-AB24E2CA38A3}" dt="2022-09-11T15:34:42.991" v="8073" actId="478"/>
          <ac:graphicFrameMkLst>
            <pc:docMk/>
            <pc:sldMk cId="2876718394" sldId="279"/>
            <ac:graphicFrameMk id="4" creationId="{6600D9B5-F41C-46A6-8EF1-A139A9CDC2D9}"/>
          </ac:graphicFrameMkLst>
        </pc:graphicFrameChg>
        <pc:graphicFrameChg chg="del">
          <ac:chgData name="Bhushan Paradkar" userId="34e5527b-0322-46c9-85e8-191e72d03a67" providerId="ADAL" clId="{4A706AEB-5932-47B2-A14E-AB24E2CA38A3}" dt="2022-09-11T15:34:47.869" v="8074" actId="478"/>
          <ac:graphicFrameMkLst>
            <pc:docMk/>
            <pc:sldMk cId="2876718394" sldId="279"/>
            <ac:graphicFrameMk id="6" creationId="{29BE1C0D-BCAD-4C50-BEF6-25F670B4328D}"/>
          </ac:graphicFrameMkLst>
        </pc:graphicFrameChg>
        <pc:graphicFrameChg chg="del">
          <ac:chgData name="Bhushan Paradkar" userId="34e5527b-0322-46c9-85e8-191e72d03a67" providerId="ADAL" clId="{4A706AEB-5932-47B2-A14E-AB24E2CA38A3}" dt="2022-09-11T15:34:56.748" v="8077" actId="478"/>
          <ac:graphicFrameMkLst>
            <pc:docMk/>
            <pc:sldMk cId="2876718394" sldId="279"/>
            <ac:graphicFrameMk id="14" creationId="{AEDC5C0C-76B2-41D7-8957-0472A467113B}"/>
          </ac:graphicFrameMkLst>
        </pc:graphicFrameChg>
        <pc:graphicFrameChg chg="add mod modGraphic">
          <ac:chgData name="Bhushan Paradkar" userId="34e5527b-0322-46c9-85e8-191e72d03a67" providerId="ADAL" clId="{4A706AEB-5932-47B2-A14E-AB24E2CA38A3}" dt="2022-09-11T15:54:00.837" v="8519" actId="14734"/>
          <ac:graphicFrameMkLst>
            <pc:docMk/>
            <pc:sldMk cId="2876718394" sldId="279"/>
            <ac:graphicFrameMk id="15" creationId="{A6760EB5-3D30-4F88-B40C-CDBACD3F7967}"/>
          </ac:graphicFrameMkLst>
        </pc:graphicFrameChg>
        <pc:graphicFrameChg chg="mod">
          <ac:chgData name="Bhushan Paradkar" userId="34e5527b-0322-46c9-85e8-191e72d03a67" providerId="ADAL" clId="{4A706AEB-5932-47B2-A14E-AB24E2CA38A3}" dt="2022-09-11T15:35:03.563" v="8079" actId="1076"/>
          <ac:graphicFrameMkLst>
            <pc:docMk/>
            <pc:sldMk cId="2876718394" sldId="279"/>
            <ac:graphicFrameMk id="19" creationId="{2AF82F46-0440-4FC9-AB2C-91C749B0B59C}"/>
          </ac:graphicFrameMkLst>
        </pc:graphicFrameChg>
        <pc:graphicFrameChg chg="add mod modGraphic">
          <ac:chgData name="Bhushan Paradkar" userId="34e5527b-0322-46c9-85e8-191e72d03a67" providerId="ADAL" clId="{4A706AEB-5932-47B2-A14E-AB24E2CA38A3}" dt="2022-09-11T15:53:45.571" v="8516" actId="20577"/>
          <ac:graphicFrameMkLst>
            <pc:docMk/>
            <pc:sldMk cId="2876718394" sldId="279"/>
            <ac:graphicFrameMk id="22" creationId="{7010F079-B293-4045-BB73-B7292A249954}"/>
          </ac:graphicFrameMkLst>
        </pc:graphicFrameChg>
        <pc:graphicFrameChg chg="add mod modGraphic">
          <ac:chgData name="Bhushan Paradkar" userId="34e5527b-0322-46c9-85e8-191e72d03a67" providerId="ADAL" clId="{4A706AEB-5932-47B2-A14E-AB24E2CA38A3}" dt="2022-09-11T15:55:54.179" v="8534" actId="122"/>
          <ac:graphicFrameMkLst>
            <pc:docMk/>
            <pc:sldMk cId="2876718394" sldId="279"/>
            <ac:graphicFrameMk id="24" creationId="{B6E4E45D-0252-4A8C-BBC4-70F2AFFAE755}"/>
          </ac:graphicFrameMkLst>
        </pc:graphicFrameChg>
        <pc:graphicFrameChg chg="add mod modGraphic">
          <ac:chgData name="Bhushan Paradkar" userId="34e5527b-0322-46c9-85e8-191e72d03a67" providerId="ADAL" clId="{4A706AEB-5932-47B2-A14E-AB24E2CA38A3}" dt="2022-09-11T15:56:27.213" v="8569" actId="20577"/>
          <ac:graphicFrameMkLst>
            <pc:docMk/>
            <pc:sldMk cId="2876718394" sldId="279"/>
            <ac:graphicFrameMk id="27" creationId="{1958DE71-FD02-4B4A-9DF9-4955CBF1B58C}"/>
          </ac:graphicFrameMkLst>
        </pc:graphicFrameChg>
        <pc:graphicFrameChg chg="add mod modGraphic">
          <ac:chgData name="Bhushan Paradkar" userId="34e5527b-0322-46c9-85e8-191e72d03a67" providerId="ADAL" clId="{4A706AEB-5932-47B2-A14E-AB24E2CA38A3}" dt="2022-09-11T15:56:50.601" v="8601" actId="20577"/>
          <ac:graphicFrameMkLst>
            <pc:docMk/>
            <pc:sldMk cId="2876718394" sldId="279"/>
            <ac:graphicFrameMk id="28" creationId="{4D6F620C-F429-492C-96BA-AAE7857D5029}"/>
          </ac:graphicFrameMkLst>
        </pc:graphicFrameChg>
        <pc:graphicFrameChg chg="add mod modGraphic">
          <ac:chgData name="Bhushan Paradkar" userId="34e5527b-0322-46c9-85e8-191e72d03a67" providerId="ADAL" clId="{4A706AEB-5932-47B2-A14E-AB24E2CA38A3}" dt="2022-09-11T15:57:54.140" v="8633" actId="20577"/>
          <ac:graphicFrameMkLst>
            <pc:docMk/>
            <pc:sldMk cId="2876718394" sldId="279"/>
            <ac:graphicFrameMk id="29" creationId="{87991A02-1E9A-471B-81F9-0F310610559E}"/>
          </ac:graphicFrameMkLst>
        </pc:graphicFrameChg>
        <pc:graphicFrameChg chg="add mod">
          <ac:chgData name="Bhushan Paradkar" userId="34e5527b-0322-46c9-85e8-191e72d03a67" providerId="ADAL" clId="{4A706AEB-5932-47B2-A14E-AB24E2CA38A3}" dt="2022-09-11T15:58:15.395" v="8711" actId="1038"/>
          <ac:graphicFrameMkLst>
            <pc:docMk/>
            <pc:sldMk cId="2876718394" sldId="279"/>
            <ac:graphicFrameMk id="30" creationId="{B1D2C8B6-9A5C-460A-8E3E-892E95BB26BF}"/>
          </ac:graphicFrameMkLst>
        </pc:graphicFrameChg>
        <pc:graphicFrameChg chg="del">
          <ac:chgData name="Bhushan Paradkar" userId="34e5527b-0322-46c9-85e8-191e72d03a67" providerId="ADAL" clId="{4A706AEB-5932-47B2-A14E-AB24E2CA38A3}" dt="2022-09-11T15:34:29.271" v="8068" actId="478"/>
          <ac:graphicFrameMkLst>
            <pc:docMk/>
            <pc:sldMk cId="2876718394" sldId="279"/>
            <ac:graphicFrameMk id="31" creationId="{CEA4B02F-C480-4F46-BEEE-301A9E9AFA57}"/>
          </ac:graphicFrameMkLst>
        </pc:graphicFrameChg>
        <pc:graphicFrameChg chg="add mod modGraphic">
          <ac:chgData name="Bhushan Paradkar" userId="34e5527b-0322-46c9-85e8-191e72d03a67" providerId="ADAL" clId="{4A706AEB-5932-47B2-A14E-AB24E2CA38A3}" dt="2022-09-11T16:02:05.386" v="8771" actId="20577"/>
          <ac:graphicFrameMkLst>
            <pc:docMk/>
            <pc:sldMk cId="2876718394" sldId="279"/>
            <ac:graphicFrameMk id="41" creationId="{D1F8CFDB-FEB4-4C29-B6E2-DBAA0F27B5BA}"/>
          </ac:graphicFrameMkLst>
        </pc:graphicFrameChg>
        <pc:picChg chg="del">
          <ac:chgData name="Bhushan Paradkar" userId="34e5527b-0322-46c9-85e8-191e72d03a67" providerId="ADAL" clId="{4A706AEB-5932-47B2-A14E-AB24E2CA38A3}" dt="2022-09-11T15:34:59.120" v="8078" actId="478"/>
          <ac:picMkLst>
            <pc:docMk/>
            <pc:sldMk cId="2876718394" sldId="279"/>
            <ac:picMk id="16" creationId="{B7031E24-4241-4869-8D0E-1F5AA22806B6}"/>
          </ac:picMkLst>
        </pc:picChg>
        <pc:cxnChg chg="del">
          <ac:chgData name="Bhushan Paradkar" userId="34e5527b-0322-46c9-85e8-191e72d03a67" providerId="ADAL" clId="{4A706AEB-5932-47B2-A14E-AB24E2CA38A3}" dt="2022-09-11T15:34:52.425" v="8076" actId="478"/>
          <ac:cxnSpMkLst>
            <pc:docMk/>
            <pc:sldMk cId="2876718394" sldId="279"/>
            <ac:cxnSpMk id="10" creationId="{EFCE2A03-A8E0-4A60-BBF0-A68AD691ABAB}"/>
          </ac:cxnSpMkLst>
        </pc:cxnChg>
        <pc:cxnChg chg="del mod">
          <ac:chgData name="Bhushan Paradkar" userId="34e5527b-0322-46c9-85e8-191e72d03a67" providerId="ADAL" clId="{4A706AEB-5932-47B2-A14E-AB24E2CA38A3}" dt="2022-09-11T15:34:39.651" v="8072" actId="478"/>
          <ac:cxnSpMkLst>
            <pc:docMk/>
            <pc:sldMk cId="2876718394" sldId="279"/>
            <ac:cxnSpMk id="21" creationId="{39493F69-EFFD-4577-87E9-09645B68BEBD}"/>
          </ac:cxnSpMkLst>
        </pc:cxnChg>
        <pc:cxnChg chg="add mod">
          <ac:chgData name="Bhushan Paradkar" userId="34e5527b-0322-46c9-85e8-191e72d03a67" providerId="ADAL" clId="{4A706AEB-5932-47B2-A14E-AB24E2CA38A3}" dt="2022-09-11T15:54:36.106" v="8522" actId="13822"/>
          <ac:cxnSpMkLst>
            <pc:docMk/>
            <pc:sldMk cId="2876718394" sldId="279"/>
            <ac:cxnSpMk id="23" creationId="{33529710-06D5-453B-9A99-FC346542440E}"/>
          </ac:cxnSpMkLst>
        </pc:cxnChg>
        <pc:cxnChg chg="add del mod">
          <ac:chgData name="Bhushan Paradkar" userId="34e5527b-0322-46c9-85e8-191e72d03a67" providerId="ADAL" clId="{4A706AEB-5932-47B2-A14E-AB24E2CA38A3}" dt="2022-09-11T15:59:43.875" v="8713" actId="478"/>
          <ac:cxnSpMkLst>
            <pc:docMk/>
            <pc:sldMk cId="2876718394" sldId="279"/>
            <ac:cxnSpMk id="26" creationId="{6721D1D6-2AA1-495C-8F8A-1105FCFD3734}"/>
          </ac:cxnSpMkLst>
        </pc:cxnChg>
        <pc:cxnChg chg="add mod">
          <ac:chgData name="Bhushan Paradkar" userId="34e5527b-0322-46c9-85e8-191e72d03a67" providerId="ADAL" clId="{4A706AEB-5932-47B2-A14E-AB24E2CA38A3}" dt="2022-09-11T16:00:49.861" v="8720" actId="13822"/>
          <ac:cxnSpMkLst>
            <pc:docMk/>
            <pc:sldMk cId="2876718394" sldId="279"/>
            <ac:cxnSpMk id="35" creationId="{AA608952-76DB-4FB2-AAB1-64BC241DC627}"/>
          </ac:cxnSpMkLst>
        </pc:cxnChg>
        <pc:cxnChg chg="add mod">
          <ac:chgData name="Bhushan Paradkar" userId="34e5527b-0322-46c9-85e8-191e72d03a67" providerId="ADAL" clId="{4A706AEB-5932-47B2-A14E-AB24E2CA38A3}" dt="2022-09-11T16:00:58.182" v="8722" actId="13822"/>
          <ac:cxnSpMkLst>
            <pc:docMk/>
            <pc:sldMk cId="2876718394" sldId="279"/>
            <ac:cxnSpMk id="38" creationId="{4E45D2CB-3341-4220-9F0D-AB54E3C7701B}"/>
          </ac:cxnSpMkLst>
        </pc:cxnChg>
        <pc:cxnChg chg="add mod">
          <ac:chgData name="Bhushan Paradkar" userId="34e5527b-0322-46c9-85e8-191e72d03a67" providerId="ADAL" clId="{4A706AEB-5932-47B2-A14E-AB24E2CA38A3}" dt="2022-09-11T16:01:14.534" v="8725" actId="13822"/>
          <ac:cxnSpMkLst>
            <pc:docMk/>
            <pc:sldMk cId="2876718394" sldId="279"/>
            <ac:cxnSpMk id="40" creationId="{2A537520-13BA-438B-8339-FEFA8D5D75E7}"/>
          </ac:cxnSpMkLst>
        </pc:cxnChg>
      </pc:sldChg>
      <pc:sldChg chg="modSp add modAnim">
        <pc:chgData name="Bhushan Paradkar" userId="34e5527b-0322-46c9-85e8-191e72d03a67" providerId="ADAL" clId="{4A706AEB-5932-47B2-A14E-AB24E2CA38A3}" dt="2022-09-11T17:11:13.274" v="9926"/>
        <pc:sldMkLst>
          <pc:docMk/>
          <pc:sldMk cId="3981307565" sldId="280"/>
        </pc:sldMkLst>
        <pc:spChg chg="mod">
          <ac:chgData name="Bhushan Paradkar" userId="34e5527b-0322-46c9-85e8-191e72d03a67" providerId="ADAL" clId="{4A706AEB-5932-47B2-A14E-AB24E2CA38A3}" dt="2022-09-11T16:58:26.812" v="8788"/>
          <ac:spMkLst>
            <pc:docMk/>
            <pc:sldMk cId="3981307565" sldId="280"/>
            <ac:spMk id="2" creationId="{36440143-12DA-482B-A05D-7E47F155B4F6}"/>
          </ac:spMkLst>
        </pc:spChg>
        <pc:spChg chg="mod">
          <ac:chgData name="Bhushan Paradkar" userId="34e5527b-0322-46c9-85e8-191e72d03a67" providerId="ADAL" clId="{4A706AEB-5932-47B2-A14E-AB24E2CA38A3}" dt="2022-09-11T17:10:41.720" v="9920" actId="27636"/>
          <ac:spMkLst>
            <pc:docMk/>
            <pc:sldMk cId="3981307565" sldId="280"/>
            <ac:spMk id="3" creationId="{5406BB9E-6236-4D8F-B51A-0CA221A7BD34}"/>
          </ac:spMkLst>
        </pc:spChg>
      </pc:sldChg>
      <pc:sldChg chg="modSp add modAnim">
        <pc:chgData name="Bhushan Paradkar" userId="34e5527b-0322-46c9-85e8-191e72d03a67" providerId="ADAL" clId="{4A706AEB-5932-47B2-A14E-AB24E2CA38A3}" dt="2022-09-11T17:50:46.647" v="10861" actId="20577"/>
        <pc:sldMkLst>
          <pc:docMk/>
          <pc:sldMk cId="1908695241" sldId="281"/>
        </pc:sldMkLst>
        <pc:spChg chg="mod">
          <ac:chgData name="Bhushan Paradkar" userId="34e5527b-0322-46c9-85e8-191e72d03a67" providerId="ADAL" clId="{4A706AEB-5932-47B2-A14E-AB24E2CA38A3}" dt="2022-09-11T17:50:46.647" v="10861" actId="20577"/>
          <ac:spMkLst>
            <pc:docMk/>
            <pc:sldMk cId="1908695241" sldId="281"/>
            <ac:spMk id="3" creationId="{5406BB9E-6236-4D8F-B51A-0CA221A7BD34}"/>
          </ac:spMkLst>
        </pc:spChg>
      </pc:sldChg>
      <pc:sldChg chg="modSp add modAnim">
        <pc:chgData name="Bhushan Paradkar" userId="34e5527b-0322-46c9-85e8-191e72d03a67" providerId="ADAL" clId="{4A706AEB-5932-47B2-A14E-AB24E2CA38A3}" dt="2022-09-11T17:18:52.326" v="10155" actId="20577"/>
        <pc:sldMkLst>
          <pc:docMk/>
          <pc:sldMk cId="177542139" sldId="282"/>
        </pc:sldMkLst>
        <pc:spChg chg="mod">
          <ac:chgData name="Bhushan Paradkar" userId="34e5527b-0322-46c9-85e8-191e72d03a67" providerId="ADAL" clId="{4A706AEB-5932-47B2-A14E-AB24E2CA38A3}" dt="2022-09-11T17:18:52.326" v="10155" actId="20577"/>
          <ac:spMkLst>
            <pc:docMk/>
            <pc:sldMk cId="177542139" sldId="282"/>
            <ac:spMk id="3" creationId="{5406BB9E-6236-4D8F-B51A-0CA221A7BD34}"/>
          </ac:spMkLst>
        </pc:spChg>
      </pc:sldChg>
      <pc:sldChg chg="addSp modSp add modAnim">
        <pc:chgData name="Bhushan Paradkar" userId="34e5527b-0322-46c9-85e8-191e72d03a67" providerId="ADAL" clId="{4A706AEB-5932-47B2-A14E-AB24E2CA38A3}" dt="2022-09-11T17:23:43.033" v="10171"/>
        <pc:sldMkLst>
          <pc:docMk/>
          <pc:sldMk cId="1144010503" sldId="283"/>
        </pc:sldMkLst>
        <pc:spChg chg="mod">
          <ac:chgData name="Bhushan Paradkar" userId="34e5527b-0322-46c9-85e8-191e72d03a67" providerId="ADAL" clId="{4A706AEB-5932-47B2-A14E-AB24E2CA38A3}" dt="2022-09-11T17:21:12.157" v="10158" actId="113"/>
          <ac:spMkLst>
            <pc:docMk/>
            <pc:sldMk cId="1144010503" sldId="283"/>
            <ac:spMk id="2" creationId="{A6867CB7-2B0F-4BA0-A616-CA1839ADE7D8}"/>
          </ac:spMkLst>
        </pc:spChg>
        <pc:spChg chg="mod">
          <ac:chgData name="Bhushan Paradkar" userId="34e5527b-0322-46c9-85e8-191e72d03a67" providerId="ADAL" clId="{4A706AEB-5932-47B2-A14E-AB24E2CA38A3}" dt="2022-09-11T17:22:42.017" v="10167" actId="20577"/>
          <ac:spMkLst>
            <pc:docMk/>
            <pc:sldMk cId="1144010503" sldId="283"/>
            <ac:spMk id="3" creationId="{0312321A-8BC9-46BC-8B2B-97D174C0FC37}"/>
          </ac:spMkLst>
        </pc:spChg>
        <pc:picChg chg="add mod">
          <ac:chgData name="Bhushan Paradkar" userId="34e5527b-0322-46c9-85e8-191e72d03a67" providerId="ADAL" clId="{4A706AEB-5932-47B2-A14E-AB24E2CA38A3}" dt="2022-09-11T17:23:35.334" v="10170" actId="1366"/>
          <ac:picMkLst>
            <pc:docMk/>
            <pc:sldMk cId="1144010503" sldId="283"/>
            <ac:picMk id="4" creationId="{09FA669A-7446-4F09-BF32-C2171C9645B4}"/>
          </ac:picMkLst>
        </pc:picChg>
      </pc:sldChg>
      <pc:sldChg chg="addSp modSp add modAnim">
        <pc:chgData name="Bhushan Paradkar" userId="34e5527b-0322-46c9-85e8-191e72d03a67" providerId="ADAL" clId="{4A706AEB-5932-47B2-A14E-AB24E2CA38A3}" dt="2022-09-11T17:47:55.152" v="10614"/>
        <pc:sldMkLst>
          <pc:docMk/>
          <pc:sldMk cId="1261346969" sldId="284"/>
        </pc:sldMkLst>
        <pc:spChg chg="mod">
          <ac:chgData name="Bhushan Paradkar" userId="34e5527b-0322-46c9-85e8-191e72d03a67" providerId="ADAL" clId="{4A706AEB-5932-47B2-A14E-AB24E2CA38A3}" dt="2022-09-11T17:24:02.833" v="10173"/>
          <ac:spMkLst>
            <pc:docMk/>
            <pc:sldMk cId="1261346969" sldId="284"/>
            <ac:spMk id="2" creationId="{4ACE7822-2E9E-4B62-BC0B-49CB4C614C0B}"/>
          </ac:spMkLst>
        </pc:spChg>
        <pc:spChg chg="mod">
          <ac:chgData name="Bhushan Paradkar" userId="34e5527b-0322-46c9-85e8-191e72d03a67" providerId="ADAL" clId="{4A706AEB-5932-47B2-A14E-AB24E2CA38A3}" dt="2022-09-11T17:47:38.489" v="10608" actId="20577"/>
          <ac:spMkLst>
            <pc:docMk/>
            <pc:sldMk cId="1261346969" sldId="284"/>
            <ac:spMk id="3" creationId="{BBF03870-B487-4673-9884-BEB7B4920D6E}"/>
          </ac:spMkLst>
        </pc:spChg>
        <pc:graphicFrameChg chg="add mod modGraphic">
          <ac:chgData name="Bhushan Paradkar" userId="34e5527b-0322-46c9-85e8-191e72d03a67" providerId="ADAL" clId="{4A706AEB-5932-47B2-A14E-AB24E2CA38A3}" dt="2022-09-11T17:43:14.334" v="10333" actId="122"/>
          <ac:graphicFrameMkLst>
            <pc:docMk/>
            <pc:sldMk cId="1261346969" sldId="284"/>
            <ac:graphicFrameMk id="4" creationId="{2A904B22-FC99-4677-B522-6FBBBFD9A20B}"/>
          </ac:graphicFrameMkLst>
        </pc:graphicFrameChg>
      </pc:sldChg>
      <pc:sldChg chg="addSp delSp modSp add delAnim modAnim">
        <pc:chgData name="Bhushan Paradkar" userId="34e5527b-0322-46c9-85e8-191e72d03a67" providerId="ADAL" clId="{4A706AEB-5932-47B2-A14E-AB24E2CA38A3}" dt="2022-09-11T18:00:34.779" v="11378" actId="20577"/>
        <pc:sldMkLst>
          <pc:docMk/>
          <pc:sldMk cId="3501174185" sldId="285"/>
        </pc:sldMkLst>
        <pc:spChg chg="mod">
          <ac:chgData name="Bhushan Paradkar" userId="34e5527b-0322-46c9-85e8-191e72d03a67" providerId="ADAL" clId="{4A706AEB-5932-47B2-A14E-AB24E2CA38A3}" dt="2022-09-11T17:48:06.325" v="10615"/>
          <ac:spMkLst>
            <pc:docMk/>
            <pc:sldMk cId="3501174185" sldId="285"/>
            <ac:spMk id="2" creationId="{382CCCB6-FB95-4834-84CA-9E54E41B604C}"/>
          </ac:spMkLst>
        </pc:spChg>
        <pc:spChg chg="mod">
          <ac:chgData name="Bhushan Paradkar" userId="34e5527b-0322-46c9-85e8-191e72d03a67" providerId="ADAL" clId="{4A706AEB-5932-47B2-A14E-AB24E2CA38A3}" dt="2022-09-11T18:00:34.779" v="11378" actId="20577"/>
          <ac:spMkLst>
            <pc:docMk/>
            <pc:sldMk cId="3501174185" sldId="285"/>
            <ac:spMk id="3" creationId="{54B2CFD2-6C41-4054-B39F-643C1E2FCEE5}"/>
          </ac:spMkLst>
        </pc:spChg>
        <pc:spChg chg="add mod">
          <ac:chgData name="Bhushan Paradkar" userId="34e5527b-0322-46c9-85e8-191e72d03a67" providerId="ADAL" clId="{4A706AEB-5932-47B2-A14E-AB24E2CA38A3}" dt="2022-09-11T17:55:20.052" v="11010" actId="11529"/>
          <ac:spMkLst>
            <pc:docMk/>
            <pc:sldMk cId="3501174185" sldId="285"/>
            <ac:spMk id="6" creationId="{BAFD05DE-9DFC-494B-9F4A-EBCC2976260E}"/>
          </ac:spMkLst>
        </pc:spChg>
        <pc:spChg chg="add mod">
          <ac:chgData name="Bhushan Paradkar" userId="34e5527b-0322-46c9-85e8-191e72d03a67" providerId="ADAL" clId="{4A706AEB-5932-47B2-A14E-AB24E2CA38A3}" dt="2022-09-11T17:55:32.530" v="11012" actId="11529"/>
          <ac:spMkLst>
            <pc:docMk/>
            <pc:sldMk cId="3501174185" sldId="285"/>
            <ac:spMk id="7" creationId="{3538F209-E92C-42E1-A544-C1FCBC95A504}"/>
          </ac:spMkLst>
        </pc:spChg>
        <pc:spChg chg="add del mod">
          <ac:chgData name="Bhushan Paradkar" userId="34e5527b-0322-46c9-85e8-191e72d03a67" providerId="ADAL" clId="{4A706AEB-5932-47B2-A14E-AB24E2CA38A3}" dt="2022-09-11T17:55:45.734" v="11015" actId="478"/>
          <ac:spMkLst>
            <pc:docMk/>
            <pc:sldMk cId="3501174185" sldId="285"/>
            <ac:spMk id="8" creationId="{7F36A7AB-FDFA-4E21-8FC8-E0547DB70CC8}"/>
          </ac:spMkLst>
        </pc:spChg>
        <pc:spChg chg="add mod">
          <ac:chgData name="Bhushan Paradkar" userId="34e5527b-0322-46c9-85e8-191e72d03a67" providerId="ADAL" clId="{4A706AEB-5932-47B2-A14E-AB24E2CA38A3}" dt="2022-09-11T17:55:58.282" v="11057" actId="1038"/>
          <ac:spMkLst>
            <pc:docMk/>
            <pc:sldMk cId="3501174185" sldId="285"/>
            <ac:spMk id="9" creationId="{3543E963-A262-4263-8805-E5D3CF6A75BA}"/>
          </ac:spMkLst>
        </pc:spChg>
        <pc:spChg chg="add mod">
          <ac:chgData name="Bhushan Paradkar" userId="34e5527b-0322-46c9-85e8-191e72d03a67" providerId="ADAL" clId="{4A706AEB-5932-47B2-A14E-AB24E2CA38A3}" dt="2022-09-11T17:56:05.732" v="11090" actId="1035"/>
          <ac:spMkLst>
            <pc:docMk/>
            <pc:sldMk cId="3501174185" sldId="285"/>
            <ac:spMk id="10" creationId="{D25A0778-4AAF-416A-86D6-EE5339E3E1A4}"/>
          </ac:spMkLst>
        </pc:spChg>
        <pc:spChg chg="add mod">
          <ac:chgData name="Bhushan Paradkar" userId="34e5527b-0322-46c9-85e8-191e72d03a67" providerId="ADAL" clId="{4A706AEB-5932-47B2-A14E-AB24E2CA38A3}" dt="2022-09-11T17:56:15.328" v="11142" actId="1035"/>
          <ac:spMkLst>
            <pc:docMk/>
            <pc:sldMk cId="3501174185" sldId="285"/>
            <ac:spMk id="11" creationId="{5D6B085E-66F3-49F2-9930-B2415824AB62}"/>
          </ac:spMkLst>
        </pc:spChg>
        <pc:spChg chg="add del mod">
          <ac:chgData name="Bhushan Paradkar" userId="34e5527b-0322-46c9-85e8-191e72d03a67" providerId="ADAL" clId="{4A706AEB-5932-47B2-A14E-AB24E2CA38A3}" dt="2022-09-11T17:56:56.205" v="11238" actId="478"/>
          <ac:spMkLst>
            <pc:docMk/>
            <pc:sldMk cId="3501174185" sldId="285"/>
            <ac:spMk id="12" creationId="{EFD4D322-1434-40CD-A06D-828DC35E35BB}"/>
          </ac:spMkLst>
        </pc:spChg>
        <pc:spChg chg="add del mod">
          <ac:chgData name="Bhushan Paradkar" userId="34e5527b-0322-46c9-85e8-191e72d03a67" providerId="ADAL" clId="{4A706AEB-5932-47B2-A14E-AB24E2CA38A3}" dt="2022-09-11T17:56:53.847" v="11237" actId="478"/>
          <ac:spMkLst>
            <pc:docMk/>
            <pc:sldMk cId="3501174185" sldId="285"/>
            <ac:spMk id="13" creationId="{681DEC69-FD17-4102-B098-6A01CD66A65A}"/>
          </ac:spMkLst>
        </pc:spChg>
        <pc:graphicFrameChg chg="add mod">
          <ac:chgData name="Bhushan Paradkar" userId="34e5527b-0322-46c9-85e8-191e72d03a67" providerId="ADAL" clId="{4A706AEB-5932-47B2-A14E-AB24E2CA38A3}" dt="2022-09-11T17:53:31.678" v="10864" actId="1076"/>
          <ac:graphicFrameMkLst>
            <pc:docMk/>
            <pc:sldMk cId="3501174185" sldId="285"/>
            <ac:graphicFrameMk id="4" creationId="{BA5BEEBC-A9E1-438B-AF5C-125FBF4D3F3A}"/>
          </ac:graphicFrameMkLst>
        </pc:graphicFrameChg>
        <pc:graphicFrameChg chg="add mod">
          <ac:chgData name="Bhushan Paradkar" userId="34e5527b-0322-46c9-85e8-191e72d03a67" providerId="ADAL" clId="{4A706AEB-5932-47B2-A14E-AB24E2CA38A3}" dt="2022-09-11T17:55:07.857" v="11009" actId="1036"/>
          <ac:graphicFrameMkLst>
            <pc:docMk/>
            <pc:sldMk cId="3501174185" sldId="285"/>
            <ac:graphicFrameMk id="5" creationId="{D2B60FF1-839A-416B-9474-34FC8C6057ED}"/>
          </ac:graphicFrameMkLst>
        </pc:graphicFrameChg>
      </pc:sldChg>
      <pc:sldChg chg="addSp delSp modSp add modAnim">
        <pc:chgData name="Bhushan Paradkar" userId="34e5527b-0322-46c9-85e8-191e72d03a67" providerId="ADAL" clId="{4A706AEB-5932-47B2-A14E-AB24E2CA38A3}" dt="2022-09-11T18:03:36.745" v="11546" actId="27636"/>
        <pc:sldMkLst>
          <pc:docMk/>
          <pc:sldMk cId="4196797017" sldId="286"/>
        </pc:sldMkLst>
        <pc:spChg chg="mod">
          <ac:chgData name="Bhushan Paradkar" userId="34e5527b-0322-46c9-85e8-191e72d03a67" providerId="ADAL" clId="{4A706AEB-5932-47B2-A14E-AB24E2CA38A3}" dt="2022-09-11T18:00:51.148" v="11380"/>
          <ac:spMkLst>
            <pc:docMk/>
            <pc:sldMk cId="4196797017" sldId="286"/>
            <ac:spMk id="2" creationId="{9949E835-03B9-410C-A002-3FA7F8AA0822}"/>
          </ac:spMkLst>
        </pc:spChg>
        <pc:spChg chg="mod">
          <ac:chgData name="Bhushan Paradkar" userId="34e5527b-0322-46c9-85e8-191e72d03a67" providerId="ADAL" clId="{4A706AEB-5932-47B2-A14E-AB24E2CA38A3}" dt="2022-09-11T18:03:36.745" v="11546" actId="27636"/>
          <ac:spMkLst>
            <pc:docMk/>
            <pc:sldMk cId="4196797017" sldId="286"/>
            <ac:spMk id="3" creationId="{7F07D054-59B8-4DF5-B16B-8024C989A3A7}"/>
          </ac:spMkLst>
        </pc:spChg>
        <pc:spChg chg="add del">
          <ac:chgData name="Bhushan Paradkar" userId="34e5527b-0322-46c9-85e8-191e72d03a67" providerId="ADAL" clId="{4A706AEB-5932-47B2-A14E-AB24E2CA38A3}" dt="2022-09-11T18:02:19.278" v="11508"/>
          <ac:spMkLst>
            <pc:docMk/>
            <pc:sldMk cId="4196797017" sldId="286"/>
            <ac:spMk id="4" creationId="{9746655B-0A24-4A76-A879-843CF7781610}"/>
          </ac:spMkLst>
        </pc:spChg>
      </pc:sldChg>
      <pc:sldChg chg="addSp modSp add modAnim">
        <pc:chgData name="Bhushan Paradkar" userId="34e5527b-0322-46c9-85e8-191e72d03a67" providerId="ADAL" clId="{4A706AEB-5932-47B2-A14E-AB24E2CA38A3}" dt="2022-09-11T18:22:40.518" v="12334" actId="20577"/>
        <pc:sldMkLst>
          <pc:docMk/>
          <pc:sldMk cId="2794214377" sldId="287"/>
        </pc:sldMkLst>
        <pc:spChg chg="mod">
          <ac:chgData name="Bhushan Paradkar" userId="34e5527b-0322-46c9-85e8-191e72d03a67" providerId="ADAL" clId="{4A706AEB-5932-47B2-A14E-AB24E2CA38A3}" dt="2022-09-11T18:18:19.565" v="12170" actId="1076"/>
          <ac:spMkLst>
            <pc:docMk/>
            <pc:sldMk cId="2794214377" sldId="287"/>
            <ac:spMk id="2" creationId="{9949E835-03B9-410C-A002-3FA7F8AA0822}"/>
          </ac:spMkLst>
        </pc:spChg>
        <pc:spChg chg="mod">
          <ac:chgData name="Bhushan Paradkar" userId="34e5527b-0322-46c9-85e8-191e72d03a67" providerId="ADAL" clId="{4A706AEB-5932-47B2-A14E-AB24E2CA38A3}" dt="2022-09-11T18:22:40.518" v="12334" actId="20577"/>
          <ac:spMkLst>
            <pc:docMk/>
            <pc:sldMk cId="2794214377" sldId="287"/>
            <ac:spMk id="3" creationId="{7F07D054-59B8-4DF5-B16B-8024C989A3A7}"/>
          </ac:spMkLst>
        </pc:spChg>
        <pc:graphicFrameChg chg="add mod">
          <ac:chgData name="Bhushan Paradkar" userId="34e5527b-0322-46c9-85e8-191e72d03a67" providerId="ADAL" clId="{4A706AEB-5932-47B2-A14E-AB24E2CA38A3}" dt="2022-09-11T18:18:24.071" v="12171" actId="1076"/>
          <ac:graphicFrameMkLst>
            <pc:docMk/>
            <pc:sldMk cId="2794214377" sldId="287"/>
            <ac:graphicFrameMk id="4" creationId="{BDEEEABE-619C-453E-95F3-9739EFC16ECD}"/>
          </ac:graphicFrameMkLst>
        </pc:graphicFrameChg>
      </pc:sldChg>
      <pc:sldChg chg="modSp add modAnim">
        <pc:chgData name="Bhushan Paradkar" userId="34e5527b-0322-46c9-85e8-191e72d03a67" providerId="ADAL" clId="{4A706AEB-5932-47B2-A14E-AB24E2CA38A3}" dt="2022-09-11T18:30:49.915" v="12489" actId="27636"/>
        <pc:sldMkLst>
          <pc:docMk/>
          <pc:sldMk cId="4120724779" sldId="288"/>
        </pc:sldMkLst>
        <pc:spChg chg="mod">
          <ac:chgData name="Bhushan Paradkar" userId="34e5527b-0322-46c9-85e8-191e72d03a67" providerId="ADAL" clId="{4A706AEB-5932-47B2-A14E-AB24E2CA38A3}" dt="2022-09-11T18:30:32.557" v="12482" actId="1076"/>
          <ac:spMkLst>
            <pc:docMk/>
            <pc:sldMk cId="4120724779" sldId="288"/>
            <ac:spMk id="2" creationId="{C995871E-A58D-4C9F-AF45-44E56DCA52D7}"/>
          </ac:spMkLst>
        </pc:spChg>
        <pc:spChg chg="mod">
          <ac:chgData name="Bhushan Paradkar" userId="34e5527b-0322-46c9-85e8-191e72d03a67" providerId="ADAL" clId="{4A706AEB-5932-47B2-A14E-AB24E2CA38A3}" dt="2022-09-11T18:30:49.915" v="12489" actId="27636"/>
          <ac:spMkLst>
            <pc:docMk/>
            <pc:sldMk cId="4120724779" sldId="288"/>
            <ac:spMk id="3" creationId="{265769EA-1847-47BF-BE9B-3457E62B55F6}"/>
          </ac:spMkLst>
        </pc:spChg>
      </pc:sldChg>
      <pc:sldChg chg="addSp modSp add modAnim">
        <pc:chgData name="Bhushan Paradkar" userId="34e5527b-0322-46c9-85e8-191e72d03a67" providerId="ADAL" clId="{4A706AEB-5932-47B2-A14E-AB24E2CA38A3}" dt="2022-09-11T19:04:34.037" v="13520" actId="20577"/>
        <pc:sldMkLst>
          <pc:docMk/>
          <pc:sldMk cId="4156115415" sldId="289"/>
        </pc:sldMkLst>
        <pc:spChg chg="mod">
          <ac:chgData name="Bhushan Paradkar" userId="34e5527b-0322-46c9-85e8-191e72d03a67" providerId="ADAL" clId="{4A706AEB-5932-47B2-A14E-AB24E2CA38A3}" dt="2022-09-11T19:04:34.037" v="13520" actId="20577"/>
          <ac:spMkLst>
            <pc:docMk/>
            <pc:sldMk cId="4156115415" sldId="289"/>
            <ac:spMk id="3" creationId="{265769EA-1847-47BF-BE9B-3457E62B55F6}"/>
          </ac:spMkLst>
        </pc:spChg>
        <pc:graphicFrameChg chg="add mod modGraphic">
          <ac:chgData name="Bhushan Paradkar" userId="34e5527b-0322-46c9-85e8-191e72d03a67" providerId="ADAL" clId="{4A706AEB-5932-47B2-A14E-AB24E2CA38A3}" dt="2022-09-11T18:33:09.617" v="12572" actId="20577"/>
          <ac:graphicFrameMkLst>
            <pc:docMk/>
            <pc:sldMk cId="4156115415" sldId="289"/>
            <ac:graphicFrameMk id="4" creationId="{D958F944-EA84-42A8-A6CD-4B3C53602C2D}"/>
          </ac:graphicFrameMkLst>
        </pc:graphicFrameChg>
        <pc:cxnChg chg="add mod">
          <ac:chgData name="Bhushan Paradkar" userId="34e5527b-0322-46c9-85e8-191e72d03a67" providerId="ADAL" clId="{4A706AEB-5932-47B2-A14E-AB24E2CA38A3}" dt="2022-09-11T19:00:56.386" v="13247" actId="13822"/>
          <ac:cxnSpMkLst>
            <pc:docMk/>
            <pc:sldMk cId="4156115415" sldId="289"/>
            <ac:cxnSpMk id="6" creationId="{0688849A-6071-498C-9523-801765C935FF}"/>
          </ac:cxnSpMkLst>
        </pc:cxnChg>
        <pc:cxnChg chg="add mod">
          <ac:chgData name="Bhushan Paradkar" userId="34e5527b-0322-46c9-85e8-191e72d03a67" providerId="ADAL" clId="{4A706AEB-5932-47B2-A14E-AB24E2CA38A3}" dt="2022-09-11T19:01:08.585" v="13249" actId="13822"/>
          <ac:cxnSpMkLst>
            <pc:docMk/>
            <pc:sldMk cId="4156115415" sldId="289"/>
            <ac:cxnSpMk id="8" creationId="{0B1B9AE0-8096-4D63-ACC1-F53AD1440D76}"/>
          </ac:cxnSpMkLst>
        </pc:cxnChg>
      </pc:sldChg>
      <pc:sldChg chg="addSp delSp modSp add delAnim modAnim">
        <pc:chgData name="Bhushan Paradkar" userId="34e5527b-0322-46c9-85e8-191e72d03a67" providerId="ADAL" clId="{4A706AEB-5932-47B2-A14E-AB24E2CA38A3}" dt="2022-09-11T19:29:34.458" v="14294" actId="20577"/>
        <pc:sldMkLst>
          <pc:docMk/>
          <pc:sldMk cId="3617962742" sldId="290"/>
        </pc:sldMkLst>
        <pc:spChg chg="mod">
          <ac:chgData name="Bhushan Paradkar" userId="34e5527b-0322-46c9-85e8-191e72d03a67" providerId="ADAL" clId="{4A706AEB-5932-47B2-A14E-AB24E2CA38A3}" dt="2022-09-11T19:29:34.458" v="14294" actId="20577"/>
          <ac:spMkLst>
            <pc:docMk/>
            <pc:sldMk cId="3617962742" sldId="290"/>
            <ac:spMk id="3" creationId="{265769EA-1847-47BF-BE9B-3457E62B55F6}"/>
          </ac:spMkLst>
        </pc:spChg>
        <pc:spChg chg="add mod">
          <ac:chgData name="Bhushan Paradkar" userId="34e5527b-0322-46c9-85e8-191e72d03a67" providerId="ADAL" clId="{4A706AEB-5932-47B2-A14E-AB24E2CA38A3}" dt="2022-09-11T19:06:10.590" v="13530" actId="207"/>
          <ac:spMkLst>
            <pc:docMk/>
            <pc:sldMk cId="3617962742" sldId="290"/>
            <ac:spMk id="5" creationId="{B1BA40B6-6E17-452A-8A63-43D7DE7E3925}"/>
          </ac:spMkLst>
        </pc:spChg>
        <pc:spChg chg="add mod">
          <ac:chgData name="Bhushan Paradkar" userId="34e5527b-0322-46c9-85e8-191e72d03a67" providerId="ADAL" clId="{4A706AEB-5932-47B2-A14E-AB24E2CA38A3}" dt="2022-09-11T19:06:24.810" v="13533" actId="207"/>
          <ac:spMkLst>
            <pc:docMk/>
            <pc:sldMk cId="3617962742" sldId="290"/>
            <ac:spMk id="7" creationId="{D5FC6676-EBDE-4F47-BCDA-A34A71AF6C79}"/>
          </ac:spMkLst>
        </pc:spChg>
        <pc:spChg chg="add mod">
          <ac:chgData name="Bhushan Paradkar" userId="34e5527b-0322-46c9-85e8-191e72d03a67" providerId="ADAL" clId="{4A706AEB-5932-47B2-A14E-AB24E2CA38A3}" dt="2022-09-11T19:06:51.396" v="13535" actId="207"/>
          <ac:spMkLst>
            <pc:docMk/>
            <pc:sldMk cId="3617962742" sldId="290"/>
            <ac:spMk id="9" creationId="{0DEAA341-47F9-49AC-B73C-4B0B9656D878}"/>
          </ac:spMkLst>
        </pc:spChg>
        <pc:spChg chg="add mod">
          <ac:chgData name="Bhushan Paradkar" userId="34e5527b-0322-46c9-85e8-191e72d03a67" providerId="ADAL" clId="{4A706AEB-5932-47B2-A14E-AB24E2CA38A3}" dt="2022-09-11T19:18:13.895" v="13865" actId="207"/>
          <ac:spMkLst>
            <pc:docMk/>
            <pc:sldMk cId="3617962742" sldId="290"/>
            <ac:spMk id="16" creationId="{C87189FF-0ECE-4D6D-8AE3-7F3CC032DC9D}"/>
          </ac:spMkLst>
        </pc:spChg>
        <pc:graphicFrameChg chg="mod">
          <ac:chgData name="Bhushan Paradkar" userId="34e5527b-0322-46c9-85e8-191e72d03a67" providerId="ADAL" clId="{4A706AEB-5932-47B2-A14E-AB24E2CA38A3}" dt="2022-09-11T19:05:46.303" v="13526" actId="1076"/>
          <ac:graphicFrameMkLst>
            <pc:docMk/>
            <pc:sldMk cId="3617962742" sldId="290"/>
            <ac:graphicFrameMk id="4" creationId="{D958F944-EA84-42A8-A6CD-4B3C53602C2D}"/>
          </ac:graphicFrameMkLst>
        </pc:graphicFrameChg>
        <pc:graphicFrameChg chg="add mod modGraphic">
          <ac:chgData name="Bhushan Paradkar" userId="34e5527b-0322-46c9-85e8-191e72d03a67" providerId="ADAL" clId="{4A706AEB-5932-47B2-A14E-AB24E2CA38A3}" dt="2022-09-11T19:23:32.893" v="14012" actId="122"/>
          <ac:graphicFrameMkLst>
            <pc:docMk/>
            <pc:sldMk cId="3617962742" sldId="290"/>
            <ac:graphicFrameMk id="19" creationId="{ED07664F-6A61-4A4B-AC39-DEEEC2F15E3A}"/>
          </ac:graphicFrameMkLst>
        </pc:graphicFrameChg>
        <pc:cxnChg chg="del">
          <ac:chgData name="Bhushan Paradkar" userId="34e5527b-0322-46c9-85e8-191e72d03a67" providerId="ADAL" clId="{4A706AEB-5932-47B2-A14E-AB24E2CA38A3}" dt="2022-09-11T19:05:23.998" v="13523" actId="478"/>
          <ac:cxnSpMkLst>
            <pc:docMk/>
            <pc:sldMk cId="3617962742" sldId="290"/>
            <ac:cxnSpMk id="6" creationId="{0688849A-6071-498C-9523-801765C935FF}"/>
          </ac:cxnSpMkLst>
        </pc:cxnChg>
        <pc:cxnChg chg="del">
          <ac:chgData name="Bhushan Paradkar" userId="34e5527b-0322-46c9-85e8-191e72d03a67" providerId="ADAL" clId="{4A706AEB-5932-47B2-A14E-AB24E2CA38A3}" dt="2022-09-11T19:05:26.697" v="13524" actId="478"/>
          <ac:cxnSpMkLst>
            <pc:docMk/>
            <pc:sldMk cId="3617962742" sldId="290"/>
            <ac:cxnSpMk id="8" creationId="{0B1B9AE0-8096-4D63-ACC1-F53AD1440D76}"/>
          </ac:cxnSpMkLst>
        </pc:cxnChg>
        <pc:cxnChg chg="add mod">
          <ac:chgData name="Bhushan Paradkar" userId="34e5527b-0322-46c9-85e8-191e72d03a67" providerId="ADAL" clId="{4A706AEB-5932-47B2-A14E-AB24E2CA38A3}" dt="2022-09-11T19:07:18.889" v="13558" actId="11529"/>
          <ac:cxnSpMkLst>
            <pc:docMk/>
            <pc:sldMk cId="3617962742" sldId="290"/>
            <ac:cxnSpMk id="11" creationId="{AE02F90F-CCF8-473F-ACAB-275367DA70E9}"/>
          </ac:cxnSpMkLst>
        </pc:cxnChg>
        <pc:cxnChg chg="add mod">
          <ac:chgData name="Bhushan Paradkar" userId="34e5527b-0322-46c9-85e8-191e72d03a67" providerId="ADAL" clId="{4A706AEB-5932-47B2-A14E-AB24E2CA38A3}" dt="2022-09-11T19:07:38.666" v="13571" actId="11529"/>
          <ac:cxnSpMkLst>
            <pc:docMk/>
            <pc:sldMk cId="3617962742" sldId="290"/>
            <ac:cxnSpMk id="13" creationId="{28B50DCB-20F4-451C-B248-C364A6F2A26A}"/>
          </ac:cxnSpMkLst>
        </pc:cxnChg>
        <pc:cxnChg chg="add mod">
          <ac:chgData name="Bhushan Paradkar" userId="34e5527b-0322-46c9-85e8-191e72d03a67" providerId="ADAL" clId="{4A706AEB-5932-47B2-A14E-AB24E2CA38A3}" dt="2022-09-11T19:08:02.126" v="13585" actId="11529"/>
          <ac:cxnSpMkLst>
            <pc:docMk/>
            <pc:sldMk cId="3617962742" sldId="290"/>
            <ac:cxnSpMk id="15" creationId="{17654DDA-9A45-4552-8425-42D11175BC0D}"/>
          </ac:cxnSpMkLst>
        </pc:cxnChg>
        <pc:cxnChg chg="add mod">
          <ac:chgData name="Bhushan Paradkar" userId="34e5527b-0322-46c9-85e8-191e72d03a67" providerId="ADAL" clId="{4A706AEB-5932-47B2-A14E-AB24E2CA38A3}" dt="2022-09-11T19:18:25.139" v="13866" actId="11529"/>
          <ac:cxnSpMkLst>
            <pc:docMk/>
            <pc:sldMk cId="3617962742" sldId="290"/>
            <ac:cxnSpMk id="18" creationId="{9A9D04B4-8144-4448-BEF6-9581A84A8C84}"/>
          </ac:cxnSpMkLst>
        </pc:cxnChg>
        <pc:cxnChg chg="add mod">
          <ac:chgData name="Bhushan Paradkar" userId="34e5527b-0322-46c9-85e8-191e72d03a67" providerId="ADAL" clId="{4A706AEB-5932-47B2-A14E-AB24E2CA38A3}" dt="2022-09-11T19:24:11.169" v="14037" actId="11529"/>
          <ac:cxnSpMkLst>
            <pc:docMk/>
            <pc:sldMk cId="3617962742" sldId="290"/>
            <ac:cxnSpMk id="21" creationId="{11AC3BB9-B974-4E2C-9FFD-54F87C21FF56}"/>
          </ac:cxnSpMkLst>
        </pc:cxnChg>
        <pc:cxnChg chg="add mod">
          <ac:chgData name="Bhushan Paradkar" userId="34e5527b-0322-46c9-85e8-191e72d03a67" providerId="ADAL" clId="{4A706AEB-5932-47B2-A14E-AB24E2CA38A3}" dt="2022-09-11T19:24:57.224" v="14124" actId="11529"/>
          <ac:cxnSpMkLst>
            <pc:docMk/>
            <pc:sldMk cId="3617962742" sldId="290"/>
            <ac:cxnSpMk id="23" creationId="{CFD11676-FDEA-49DD-B945-B1D658919E4F}"/>
          </ac:cxnSpMkLst>
        </pc:cxnChg>
      </pc:sldChg>
      <pc:sldChg chg="addSp delSp modSp add delAnim modAnim">
        <pc:chgData name="Bhushan Paradkar" userId="34e5527b-0322-46c9-85e8-191e72d03a67" providerId="ADAL" clId="{4A706AEB-5932-47B2-A14E-AB24E2CA38A3}" dt="2022-09-11T19:39:32.951" v="14615" actId="20577"/>
        <pc:sldMkLst>
          <pc:docMk/>
          <pc:sldMk cId="625840356" sldId="291"/>
        </pc:sldMkLst>
        <pc:spChg chg="mod">
          <ac:chgData name="Bhushan Paradkar" userId="34e5527b-0322-46c9-85e8-191e72d03a67" providerId="ADAL" clId="{4A706AEB-5932-47B2-A14E-AB24E2CA38A3}" dt="2022-09-11T19:30:16.596" v="14304"/>
          <ac:spMkLst>
            <pc:docMk/>
            <pc:sldMk cId="625840356" sldId="291"/>
            <ac:spMk id="2" creationId="{D672C7F6-EE54-47B2-839C-1872EC3A3465}"/>
          </ac:spMkLst>
        </pc:spChg>
        <pc:spChg chg="mod">
          <ac:chgData name="Bhushan Paradkar" userId="34e5527b-0322-46c9-85e8-191e72d03a67" providerId="ADAL" clId="{4A706AEB-5932-47B2-A14E-AB24E2CA38A3}" dt="2022-09-11T19:39:32.951" v="14615" actId="20577"/>
          <ac:spMkLst>
            <pc:docMk/>
            <pc:sldMk cId="625840356" sldId="291"/>
            <ac:spMk id="3" creationId="{32D400E2-F0C3-4EFA-88CD-D80A53902D6F}"/>
          </ac:spMkLst>
        </pc:spChg>
        <pc:spChg chg="add mod">
          <ac:chgData name="Bhushan Paradkar" userId="34e5527b-0322-46c9-85e8-191e72d03a67" providerId="ADAL" clId="{4A706AEB-5932-47B2-A14E-AB24E2CA38A3}" dt="2022-09-11T19:36:18.448" v="14524" actId="14100"/>
          <ac:spMkLst>
            <pc:docMk/>
            <pc:sldMk cId="625840356" sldId="291"/>
            <ac:spMk id="9" creationId="{B43E100B-5CF1-4C30-A27F-D760062A5521}"/>
          </ac:spMkLst>
        </pc:spChg>
        <pc:spChg chg="add mod">
          <ac:chgData name="Bhushan Paradkar" userId="34e5527b-0322-46c9-85e8-191e72d03a67" providerId="ADAL" clId="{4A706AEB-5932-47B2-A14E-AB24E2CA38A3}" dt="2022-09-11T19:36:12.077" v="14522" actId="207"/>
          <ac:spMkLst>
            <pc:docMk/>
            <pc:sldMk cId="625840356" sldId="291"/>
            <ac:spMk id="10" creationId="{240C7789-5B33-436B-BAE6-F934B1537F12}"/>
          </ac:spMkLst>
        </pc:spChg>
        <pc:graphicFrameChg chg="add mod modGraphic">
          <ac:chgData name="Bhushan Paradkar" userId="34e5527b-0322-46c9-85e8-191e72d03a67" providerId="ADAL" clId="{4A706AEB-5932-47B2-A14E-AB24E2CA38A3}" dt="2022-09-11T19:30:52.187" v="14320" actId="122"/>
          <ac:graphicFrameMkLst>
            <pc:docMk/>
            <pc:sldMk cId="625840356" sldId="291"/>
            <ac:graphicFrameMk id="4" creationId="{0D526065-972A-4FC9-9057-E039D69D5F8E}"/>
          </ac:graphicFrameMkLst>
        </pc:graphicFrameChg>
        <pc:graphicFrameChg chg="add del mod">
          <ac:chgData name="Bhushan Paradkar" userId="34e5527b-0322-46c9-85e8-191e72d03a67" providerId="ADAL" clId="{4A706AEB-5932-47B2-A14E-AB24E2CA38A3}" dt="2022-09-11T19:31:55.298" v="14416" actId="478"/>
          <ac:graphicFrameMkLst>
            <pc:docMk/>
            <pc:sldMk cId="625840356" sldId="291"/>
            <ac:graphicFrameMk id="5" creationId="{0AFEC379-76A0-4C0C-8C14-826133EDCD5B}"/>
          </ac:graphicFrameMkLst>
        </pc:graphicFrameChg>
        <pc:graphicFrameChg chg="add mod modGraphic">
          <ac:chgData name="Bhushan Paradkar" userId="34e5527b-0322-46c9-85e8-191e72d03a67" providerId="ADAL" clId="{4A706AEB-5932-47B2-A14E-AB24E2CA38A3}" dt="2022-09-11T19:32:37.648" v="14423"/>
          <ac:graphicFrameMkLst>
            <pc:docMk/>
            <pc:sldMk cId="625840356" sldId="291"/>
            <ac:graphicFrameMk id="6" creationId="{0635300D-C93D-4F55-9515-E3802ADC3779}"/>
          </ac:graphicFrameMkLst>
        </pc:graphicFrameChg>
        <pc:cxnChg chg="add mod">
          <ac:chgData name="Bhushan Paradkar" userId="34e5527b-0322-46c9-85e8-191e72d03a67" providerId="ADAL" clId="{4A706AEB-5932-47B2-A14E-AB24E2CA38A3}" dt="2022-09-11T19:34:04.517" v="14467" actId="11529"/>
          <ac:cxnSpMkLst>
            <pc:docMk/>
            <pc:sldMk cId="625840356" sldId="291"/>
            <ac:cxnSpMk id="8" creationId="{2E2B4141-3AF0-491C-981D-0744CF42BC92}"/>
          </ac:cxnSpMkLst>
        </pc:cxnChg>
        <pc:cxnChg chg="add mod">
          <ac:chgData name="Bhushan Paradkar" userId="34e5527b-0322-46c9-85e8-191e72d03a67" providerId="ADAL" clId="{4A706AEB-5932-47B2-A14E-AB24E2CA38A3}" dt="2022-09-11T19:37:09.487" v="14553" actId="11529"/>
          <ac:cxnSpMkLst>
            <pc:docMk/>
            <pc:sldMk cId="625840356" sldId="291"/>
            <ac:cxnSpMk id="12" creationId="{02791003-25CA-43C4-ABC3-8CF68E8214A8}"/>
          </ac:cxnSpMkLst>
        </pc:cxnChg>
        <pc:cxnChg chg="add mod">
          <ac:chgData name="Bhushan Paradkar" userId="34e5527b-0322-46c9-85e8-191e72d03a67" providerId="ADAL" clId="{4A706AEB-5932-47B2-A14E-AB24E2CA38A3}" dt="2022-09-11T19:37:26.658" v="14556" actId="11529"/>
          <ac:cxnSpMkLst>
            <pc:docMk/>
            <pc:sldMk cId="625840356" sldId="291"/>
            <ac:cxnSpMk id="14" creationId="{FBB599D8-4919-49A2-BF73-7F9CBE54EBB2}"/>
          </ac:cxnSpMkLst>
        </pc:cxnChg>
      </pc:sldChg>
      <pc:sldChg chg="addSp delSp modSp add delAnim modAnim">
        <pc:chgData name="Bhushan Paradkar" userId="34e5527b-0322-46c9-85e8-191e72d03a67" providerId="ADAL" clId="{4A706AEB-5932-47B2-A14E-AB24E2CA38A3}" dt="2022-09-11T19:52:02.800" v="15110"/>
        <pc:sldMkLst>
          <pc:docMk/>
          <pc:sldMk cId="1344981136" sldId="292"/>
        </pc:sldMkLst>
        <pc:spChg chg="mod">
          <ac:chgData name="Bhushan Paradkar" userId="34e5527b-0322-46c9-85e8-191e72d03a67" providerId="ADAL" clId="{4A706AEB-5932-47B2-A14E-AB24E2CA38A3}" dt="2022-09-11T19:51:45.828" v="15108" actId="20577"/>
          <ac:spMkLst>
            <pc:docMk/>
            <pc:sldMk cId="1344981136" sldId="292"/>
            <ac:spMk id="3" creationId="{32D400E2-F0C3-4EFA-88CD-D80A53902D6F}"/>
          </ac:spMkLst>
        </pc:spChg>
        <pc:spChg chg="mod">
          <ac:chgData name="Bhushan Paradkar" userId="34e5527b-0322-46c9-85e8-191e72d03a67" providerId="ADAL" clId="{4A706AEB-5932-47B2-A14E-AB24E2CA38A3}" dt="2022-09-11T19:40:42.066" v="14644" actId="1035"/>
          <ac:spMkLst>
            <pc:docMk/>
            <pc:sldMk cId="1344981136" sldId="292"/>
            <ac:spMk id="9" creationId="{B43E100B-5CF1-4C30-A27F-D760062A5521}"/>
          </ac:spMkLst>
        </pc:spChg>
        <pc:spChg chg="mod">
          <ac:chgData name="Bhushan Paradkar" userId="34e5527b-0322-46c9-85e8-191e72d03a67" providerId="ADAL" clId="{4A706AEB-5932-47B2-A14E-AB24E2CA38A3}" dt="2022-09-11T19:40:42.066" v="14644" actId="1035"/>
          <ac:spMkLst>
            <pc:docMk/>
            <pc:sldMk cId="1344981136" sldId="292"/>
            <ac:spMk id="10" creationId="{240C7789-5B33-436B-BAE6-F934B1537F12}"/>
          </ac:spMkLst>
        </pc:spChg>
        <pc:graphicFrameChg chg="del">
          <ac:chgData name="Bhushan Paradkar" userId="34e5527b-0322-46c9-85e8-191e72d03a67" providerId="ADAL" clId="{4A706AEB-5932-47B2-A14E-AB24E2CA38A3}" dt="2022-09-11T19:40:19.148" v="14617" actId="478"/>
          <ac:graphicFrameMkLst>
            <pc:docMk/>
            <pc:sldMk cId="1344981136" sldId="292"/>
            <ac:graphicFrameMk id="4" creationId="{0D526065-972A-4FC9-9057-E039D69D5F8E}"/>
          </ac:graphicFrameMkLst>
        </pc:graphicFrameChg>
        <pc:graphicFrameChg chg="add mod modGraphic">
          <ac:chgData name="Bhushan Paradkar" userId="34e5527b-0322-46c9-85e8-191e72d03a67" providerId="ADAL" clId="{4A706AEB-5932-47B2-A14E-AB24E2CA38A3}" dt="2022-09-11T19:41:57.575" v="14685" actId="122"/>
          <ac:graphicFrameMkLst>
            <pc:docMk/>
            <pc:sldMk cId="1344981136" sldId="292"/>
            <ac:graphicFrameMk id="5" creationId="{AE1CBE57-55D2-44E7-8657-12AD5CEA60D2}"/>
          </ac:graphicFrameMkLst>
        </pc:graphicFrameChg>
        <pc:graphicFrameChg chg="mod">
          <ac:chgData name="Bhushan Paradkar" userId="34e5527b-0322-46c9-85e8-191e72d03a67" providerId="ADAL" clId="{4A706AEB-5932-47B2-A14E-AB24E2CA38A3}" dt="2022-09-11T19:40:42.066" v="14644" actId="1035"/>
          <ac:graphicFrameMkLst>
            <pc:docMk/>
            <pc:sldMk cId="1344981136" sldId="292"/>
            <ac:graphicFrameMk id="6" creationId="{0635300D-C93D-4F55-9515-E3802ADC3779}"/>
          </ac:graphicFrameMkLst>
        </pc:graphicFrameChg>
        <pc:cxnChg chg="del">
          <ac:chgData name="Bhushan Paradkar" userId="34e5527b-0322-46c9-85e8-191e72d03a67" providerId="ADAL" clId="{4A706AEB-5932-47B2-A14E-AB24E2CA38A3}" dt="2022-09-11T19:40:30.748" v="14620" actId="478"/>
          <ac:cxnSpMkLst>
            <pc:docMk/>
            <pc:sldMk cId="1344981136" sldId="292"/>
            <ac:cxnSpMk id="8" creationId="{2E2B4141-3AF0-491C-981D-0744CF42BC92}"/>
          </ac:cxnSpMkLst>
        </pc:cxnChg>
        <pc:cxnChg chg="add mod">
          <ac:chgData name="Bhushan Paradkar" userId="34e5527b-0322-46c9-85e8-191e72d03a67" providerId="ADAL" clId="{4A706AEB-5932-47B2-A14E-AB24E2CA38A3}" dt="2022-09-11T19:44:14.982" v="14763" actId="11529"/>
          <ac:cxnSpMkLst>
            <pc:docMk/>
            <pc:sldMk cId="1344981136" sldId="292"/>
            <ac:cxnSpMk id="11" creationId="{C02FDC4D-7D65-420E-BC5E-1A463571A42E}"/>
          </ac:cxnSpMkLst>
        </pc:cxnChg>
        <pc:cxnChg chg="del">
          <ac:chgData name="Bhushan Paradkar" userId="34e5527b-0322-46c9-85e8-191e72d03a67" providerId="ADAL" clId="{4A706AEB-5932-47B2-A14E-AB24E2CA38A3}" dt="2022-09-11T19:40:33.274" v="14621" actId="478"/>
          <ac:cxnSpMkLst>
            <pc:docMk/>
            <pc:sldMk cId="1344981136" sldId="292"/>
            <ac:cxnSpMk id="12" creationId="{02791003-25CA-43C4-ABC3-8CF68E8214A8}"/>
          </ac:cxnSpMkLst>
        </pc:cxnChg>
        <pc:cxnChg chg="del">
          <ac:chgData name="Bhushan Paradkar" userId="34e5527b-0322-46c9-85e8-191e72d03a67" providerId="ADAL" clId="{4A706AEB-5932-47B2-A14E-AB24E2CA38A3}" dt="2022-09-11T19:40:28.188" v="14619" actId="478"/>
          <ac:cxnSpMkLst>
            <pc:docMk/>
            <pc:sldMk cId="1344981136" sldId="292"/>
            <ac:cxnSpMk id="14" creationId="{FBB599D8-4919-49A2-BF73-7F9CBE54EBB2}"/>
          </ac:cxnSpMkLst>
        </pc:cxnChg>
        <pc:cxnChg chg="add mod">
          <ac:chgData name="Bhushan Paradkar" userId="34e5527b-0322-46c9-85e8-191e72d03a67" providerId="ADAL" clId="{4A706AEB-5932-47B2-A14E-AB24E2CA38A3}" dt="2022-09-11T19:44:34.522" v="14765" actId="11529"/>
          <ac:cxnSpMkLst>
            <pc:docMk/>
            <pc:sldMk cId="1344981136" sldId="292"/>
            <ac:cxnSpMk id="15" creationId="{71786972-00E5-4880-8587-285E90C0D78F}"/>
          </ac:cxnSpMkLst>
        </pc:cxnChg>
        <pc:cxnChg chg="add mod">
          <ac:chgData name="Bhushan Paradkar" userId="34e5527b-0322-46c9-85e8-191e72d03a67" providerId="ADAL" clId="{4A706AEB-5932-47B2-A14E-AB24E2CA38A3}" dt="2022-09-11T19:48:39.717" v="14971" actId="11529"/>
          <ac:cxnSpMkLst>
            <pc:docMk/>
            <pc:sldMk cId="1344981136" sldId="292"/>
            <ac:cxnSpMk id="17" creationId="{007A9100-822F-4EEF-8AF5-5C2481143EB8}"/>
          </ac:cxnSpMkLst>
        </pc:cxnChg>
        <pc:cxnChg chg="add mod">
          <ac:chgData name="Bhushan Paradkar" userId="34e5527b-0322-46c9-85e8-191e72d03a67" providerId="ADAL" clId="{4A706AEB-5932-47B2-A14E-AB24E2CA38A3}" dt="2022-09-11T19:51:55.181" v="15109" actId="11529"/>
          <ac:cxnSpMkLst>
            <pc:docMk/>
            <pc:sldMk cId="1344981136" sldId="292"/>
            <ac:cxnSpMk id="19" creationId="{1DE5F5BB-1171-448C-97AA-A0510BB5142E}"/>
          </ac:cxnSpMkLst>
        </pc:cxnChg>
      </pc:sldChg>
      <pc:sldChg chg="addSp modSp add modAnim">
        <pc:chgData name="Bhushan Paradkar" userId="34e5527b-0322-46c9-85e8-191e72d03a67" providerId="ADAL" clId="{4A706AEB-5932-47B2-A14E-AB24E2CA38A3}" dt="2022-09-11T20:04:34.577" v="15558" actId="14100"/>
        <pc:sldMkLst>
          <pc:docMk/>
          <pc:sldMk cId="583847468" sldId="293"/>
        </pc:sldMkLst>
        <pc:spChg chg="mod">
          <ac:chgData name="Bhushan Paradkar" userId="34e5527b-0322-46c9-85e8-191e72d03a67" providerId="ADAL" clId="{4A706AEB-5932-47B2-A14E-AB24E2CA38A3}" dt="2022-09-11T19:52:47.220" v="15119"/>
          <ac:spMkLst>
            <pc:docMk/>
            <pc:sldMk cId="583847468" sldId="293"/>
            <ac:spMk id="2" creationId="{2F75EA70-EE74-44A1-9040-B3AD90816BAD}"/>
          </ac:spMkLst>
        </pc:spChg>
        <pc:spChg chg="mod">
          <ac:chgData name="Bhushan Paradkar" userId="34e5527b-0322-46c9-85e8-191e72d03a67" providerId="ADAL" clId="{4A706AEB-5932-47B2-A14E-AB24E2CA38A3}" dt="2022-09-11T20:04:16.877" v="15556" actId="20577"/>
          <ac:spMkLst>
            <pc:docMk/>
            <pc:sldMk cId="583847468" sldId="293"/>
            <ac:spMk id="3" creationId="{36B5B1F0-A6B4-4AA0-9BB8-254B565FAD84}"/>
          </ac:spMkLst>
        </pc:spChg>
        <pc:spChg chg="add mod">
          <ac:chgData name="Bhushan Paradkar" userId="34e5527b-0322-46c9-85e8-191e72d03a67" providerId="ADAL" clId="{4A706AEB-5932-47B2-A14E-AB24E2CA38A3}" dt="2022-09-11T19:53:10.565" v="15124" actId="207"/>
          <ac:spMkLst>
            <pc:docMk/>
            <pc:sldMk cId="583847468" sldId="293"/>
            <ac:spMk id="5" creationId="{ECE810DD-A29D-4F9F-B1C5-BD135E7E9951}"/>
          </ac:spMkLst>
        </pc:spChg>
        <pc:graphicFrameChg chg="add mod">
          <ac:chgData name="Bhushan Paradkar" userId="34e5527b-0322-46c9-85e8-191e72d03a67" providerId="ADAL" clId="{4A706AEB-5932-47B2-A14E-AB24E2CA38A3}" dt="2022-09-11T19:52:55.558" v="15122" actId="1076"/>
          <ac:graphicFrameMkLst>
            <pc:docMk/>
            <pc:sldMk cId="583847468" sldId="293"/>
            <ac:graphicFrameMk id="4" creationId="{C7BBCEC6-F226-4711-8658-156FDC8D317E}"/>
          </ac:graphicFrameMkLst>
        </pc:graphicFrameChg>
        <pc:graphicFrameChg chg="add mod modGraphic">
          <ac:chgData name="Bhushan Paradkar" userId="34e5527b-0322-46c9-85e8-191e72d03a67" providerId="ADAL" clId="{4A706AEB-5932-47B2-A14E-AB24E2CA38A3}" dt="2022-09-11T19:54:19.160" v="15157" actId="122"/>
          <ac:graphicFrameMkLst>
            <pc:docMk/>
            <pc:sldMk cId="583847468" sldId="293"/>
            <ac:graphicFrameMk id="6" creationId="{57E5FDD7-1885-41E9-A8E6-A437625B585C}"/>
          </ac:graphicFrameMkLst>
        </pc:graphicFrameChg>
        <pc:cxnChg chg="add mod">
          <ac:chgData name="Bhushan Paradkar" userId="34e5527b-0322-46c9-85e8-191e72d03a67" providerId="ADAL" clId="{4A706AEB-5932-47B2-A14E-AB24E2CA38A3}" dt="2022-09-11T20:04:29.804" v="15557" actId="14100"/>
          <ac:cxnSpMkLst>
            <pc:docMk/>
            <pc:sldMk cId="583847468" sldId="293"/>
            <ac:cxnSpMk id="8" creationId="{95319770-AE1E-4D12-83D1-B53020A47508}"/>
          </ac:cxnSpMkLst>
        </pc:cxnChg>
        <pc:cxnChg chg="add mod">
          <ac:chgData name="Bhushan Paradkar" userId="34e5527b-0322-46c9-85e8-191e72d03a67" providerId="ADAL" clId="{4A706AEB-5932-47B2-A14E-AB24E2CA38A3}" dt="2022-09-11T20:04:34.577" v="15558" actId="14100"/>
          <ac:cxnSpMkLst>
            <pc:docMk/>
            <pc:sldMk cId="583847468" sldId="293"/>
            <ac:cxnSpMk id="10" creationId="{B113F12C-66BC-4B86-80D5-A84DAC3C48F3}"/>
          </ac:cxnSpMkLst>
        </pc:cxnChg>
      </pc:sldChg>
      <pc:sldChg chg="add del">
        <pc:chgData name="Bhushan Paradkar" userId="34e5527b-0322-46c9-85e8-191e72d03a67" providerId="ADAL" clId="{4A706AEB-5932-47B2-A14E-AB24E2CA38A3}" dt="2022-09-11T19:52:23.043" v="15112" actId="2696"/>
        <pc:sldMkLst>
          <pc:docMk/>
          <pc:sldMk cId="1678389655" sldId="293"/>
        </pc:sldMkLst>
      </pc:sldChg>
      <pc:sldChg chg="addSp delSp modSp add delAnim modAnim">
        <pc:chgData name="Bhushan Paradkar" userId="34e5527b-0322-46c9-85e8-191e72d03a67" providerId="ADAL" clId="{4A706AEB-5932-47B2-A14E-AB24E2CA38A3}" dt="2022-09-11T20:15:36.193" v="16172" actId="20577"/>
        <pc:sldMkLst>
          <pc:docMk/>
          <pc:sldMk cId="1693970167" sldId="294"/>
        </pc:sldMkLst>
        <pc:spChg chg="mod">
          <ac:chgData name="Bhushan Paradkar" userId="34e5527b-0322-46c9-85e8-191e72d03a67" providerId="ADAL" clId="{4A706AEB-5932-47B2-A14E-AB24E2CA38A3}" dt="2022-09-11T20:08:09.103" v="15684" actId="1076"/>
          <ac:spMkLst>
            <pc:docMk/>
            <pc:sldMk cId="1693970167" sldId="294"/>
            <ac:spMk id="2" creationId="{52E3236D-05C7-42A4-A927-56C2DBB03310}"/>
          </ac:spMkLst>
        </pc:spChg>
        <pc:spChg chg="mod">
          <ac:chgData name="Bhushan Paradkar" userId="34e5527b-0322-46c9-85e8-191e72d03a67" providerId="ADAL" clId="{4A706AEB-5932-47B2-A14E-AB24E2CA38A3}" dt="2022-09-11T20:15:36.193" v="16172" actId="20577"/>
          <ac:spMkLst>
            <pc:docMk/>
            <pc:sldMk cId="1693970167" sldId="294"/>
            <ac:spMk id="3" creationId="{31AA15FA-261C-4185-A048-BC65A899B538}"/>
          </ac:spMkLst>
        </pc:spChg>
        <pc:graphicFrameChg chg="add del">
          <ac:chgData name="Bhushan Paradkar" userId="34e5527b-0322-46c9-85e8-191e72d03a67" providerId="ADAL" clId="{4A706AEB-5932-47B2-A14E-AB24E2CA38A3}" dt="2022-09-11T20:08:17.808" v="15685" actId="478"/>
          <ac:graphicFrameMkLst>
            <pc:docMk/>
            <pc:sldMk cId="1693970167" sldId="294"/>
            <ac:graphicFrameMk id="4" creationId="{38C483E7-01D0-4E70-8F76-EF8E69340A8A}"/>
          </ac:graphicFrameMkLst>
        </pc:graphicFrameChg>
        <pc:graphicFrameChg chg="add mod">
          <ac:chgData name="Bhushan Paradkar" userId="34e5527b-0322-46c9-85e8-191e72d03a67" providerId="ADAL" clId="{4A706AEB-5932-47B2-A14E-AB24E2CA38A3}" dt="2022-09-11T20:08:51.565" v="15687" actId="1076"/>
          <ac:graphicFrameMkLst>
            <pc:docMk/>
            <pc:sldMk cId="1693970167" sldId="294"/>
            <ac:graphicFrameMk id="5" creationId="{A3939D16-DA4A-42F4-B975-344FC184BF19}"/>
          </ac:graphicFrameMkLst>
        </pc:graphicFrameChg>
        <pc:graphicFrameChg chg="add mod modGraphic">
          <ac:chgData name="Bhushan Paradkar" userId="34e5527b-0322-46c9-85e8-191e72d03a67" providerId="ADAL" clId="{4A706AEB-5932-47B2-A14E-AB24E2CA38A3}" dt="2022-09-11T20:11:30.541" v="15795" actId="122"/>
          <ac:graphicFrameMkLst>
            <pc:docMk/>
            <pc:sldMk cId="1693970167" sldId="294"/>
            <ac:graphicFrameMk id="6" creationId="{D2295239-C639-45FD-BA55-9594208E9573}"/>
          </ac:graphicFrameMkLst>
        </pc:graphicFrameChg>
      </pc:sldChg>
      <pc:sldChg chg="modSp add modAnim">
        <pc:chgData name="Bhushan Paradkar" userId="34e5527b-0322-46c9-85e8-191e72d03a67" providerId="ADAL" clId="{4A706AEB-5932-47B2-A14E-AB24E2CA38A3}" dt="2022-09-11T20:49:01.344" v="16425"/>
        <pc:sldMkLst>
          <pc:docMk/>
          <pc:sldMk cId="2507212663" sldId="295"/>
        </pc:sldMkLst>
        <pc:spChg chg="mod">
          <ac:chgData name="Bhushan Paradkar" userId="34e5527b-0322-46c9-85e8-191e72d03a67" providerId="ADAL" clId="{4A706AEB-5932-47B2-A14E-AB24E2CA38A3}" dt="2022-09-11T20:16:36.392" v="16175" actId="1076"/>
          <ac:spMkLst>
            <pc:docMk/>
            <pc:sldMk cId="2507212663" sldId="295"/>
            <ac:spMk id="2" creationId="{F4FE040B-ADE5-4547-8984-0B50E29958FA}"/>
          </ac:spMkLst>
        </pc:spChg>
        <pc:spChg chg="mod">
          <ac:chgData name="Bhushan Paradkar" userId="34e5527b-0322-46c9-85e8-191e72d03a67" providerId="ADAL" clId="{4A706AEB-5932-47B2-A14E-AB24E2CA38A3}" dt="2022-09-11T20:46:34.781" v="16422" actId="20577"/>
          <ac:spMkLst>
            <pc:docMk/>
            <pc:sldMk cId="2507212663" sldId="295"/>
            <ac:spMk id="3" creationId="{FB7FA3A1-FF18-45E0-93F7-D0A9BBF40163}"/>
          </ac:spMkLst>
        </pc:spChg>
      </pc:sldChg>
      <pc:sldChg chg="addSp delSp modSp add modAnim">
        <pc:chgData name="Bhushan Paradkar" userId="34e5527b-0322-46c9-85e8-191e72d03a67" providerId="ADAL" clId="{4A706AEB-5932-47B2-A14E-AB24E2CA38A3}" dt="2022-09-11T20:52:52.536" v="16447"/>
        <pc:sldMkLst>
          <pc:docMk/>
          <pc:sldMk cId="3182280367" sldId="296"/>
        </pc:sldMkLst>
        <pc:spChg chg="mod">
          <ac:chgData name="Bhushan Paradkar" userId="34e5527b-0322-46c9-85e8-191e72d03a67" providerId="ADAL" clId="{4A706AEB-5932-47B2-A14E-AB24E2CA38A3}" dt="2022-09-11T20:49:29.091" v="16429" actId="113"/>
          <ac:spMkLst>
            <pc:docMk/>
            <pc:sldMk cId="3182280367" sldId="296"/>
            <ac:spMk id="2" creationId="{61FE0E59-4F6A-4666-BE40-D6CBA73C59EC}"/>
          </ac:spMkLst>
        </pc:spChg>
        <pc:spChg chg="mod">
          <ac:chgData name="Bhushan Paradkar" userId="34e5527b-0322-46c9-85e8-191e72d03a67" providerId="ADAL" clId="{4A706AEB-5932-47B2-A14E-AB24E2CA38A3}" dt="2022-09-11T20:52:30.346" v="16443" actId="15"/>
          <ac:spMkLst>
            <pc:docMk/>
            <pc:sldMk cId="3182280367" sldId="296"/>
            <ac:spMk id="3" creationId="{1141B1D2-470B-40DB-A373-AE7AF2393D59}"/>
          </ac:spMkLst>
        </pc:spChg>
        <pc:spChg chg="add del">
          <ac:chgData name="Bhushan Paradkar" userId="34e5527b-0322-46c9-85e8-191e72d03a67" providerId="ADAL" clId="{4A706AEB-5932-47B2-A14E-AB24E2CA38A3}" dt="2022-09-11T20:52:14.050" v="16437"/>
          <ac:spMkLst>
            <pc:docMk/>
            <pc:sldMk cId="3182280367" sldId="296"/>
            <ac:spMk id="4" creationId="{F66F63B4-9E82-4840-9AF7-6C266A7832B0}"/>
          </ac:spMkLst>
        </pc:spChg>
      </pc:sldChg>
      <pc:sldChg chg="addSp modSp add modAnim">
        <pc:chgData name="Bhushan Paradkar" userId="34e5527b-0322-46c9-85e8-191e72d03a67" providerId="ADAL" clId="{4A706AEB-5932-47B2-A14E-AB24E2CA38A3}" dt="2022-09-11T20:59:27.868" v="16520"/>
        <pc:sldMkLst>
          <pc:docMk/>
          <pc:sldMk cId="4294140829" sldId="297"/>
        </pc:sldMkLst>
        <pc:spChg chg="mod">
          <ac:chgData name="Bhushan Paradkar" userId="34e5527b-0322-46c9-85e8-191e72d03a67" providerId="ADAL" clId="{4A706AEB-5932-47B2-A14E-AB24E2CA38A3}" dt="2022-09-11T20:53:12.415" v="16450" actId="20577"/>
          <ac:spMkLst>
            <pc:docMk/>
            <pc:sldMk cId="4294140829" sldId="297"/>
            <ac:spMk id="2" creationId="{8D39D4E8-EDC8-4F90-9EF2-C38AEC68D865}"/>
          </ac:spMkLst>
        </pc:spChg>
        <pc:spChg chg="mod">
          <ac:chgData name="Bhushan Paradkar" userId="34e5527b-0322-46c9-85e8-191e72d03a67" providerId="ADAL" clId="{4A706AEB-5932-47B2-A14E-AB24E2CA38A3}" dt="2022-09-11T20:59:05.091" v="16515" actId="5793"/>
          <ac:spMkLst>
            <pc:docMk/>
            <pc:sldMk cId="4294140829" sldId="297"/>
            <ac:spMk id="3" creationId="{84BB8C31-37B0-4E98-ABFA-ADBF24DB04AD}"/>
          </ac:spMkLst>
        </pc:spChg>
        <pc:picChg chg="add mod">
          <ac:chgData name="Bhushan Paradkar" userId="34e5527b-0322-46c9-85e8-191e72d03a67" providerId="ADAL" clId="{4A706AEB-5932-47B2-A14E-AB24E2CA38A3}" dt="2022-09-11T20:58:53.927" v="16514" actId="1076"/>
          <ac:picMkLst>
            <pc:docMk/>
            <pc:sldMk cId="4294140829" sldId="297"/>
            <ac:picMk id="4098" creationId="{541956BF-2A0E-447C-BF68-0CB603FCE194}"/>
          </ac:picMkLst>
        </pc:picChg>
      </pc:sldChg>
      <pc:sldChg chg="addSp delSp modSp add delAnim modAnim">
        <pc:chgData name="Bhushan Paradkar" userId="34e5527b-0322-46c9-85e8-191e72d03a67" providerId="ADAL" clId="{4A706AEB-5932-47B2-A14E-AB24E2CA38A3}" dt="2022-09-11T21:02:56.418" v="16614" actId="1076"/>
        <pc:sldMkLst>
          <pc:docMk/>
          <pc:sldMk cId="2066989066" sldId="298"/>
        </pc:sldMkLst>
        <pc:spChg chg="mod">
          <ac:chgData name="Bhushan Paradkar" userId="34e5527b-0322-46c9-85e8-191e72d03a67" providerId="ADAL" clId="{4A706AEB-5932-47B2-A14E-AB24E2CA38A3}" dt="2022-09-11T21:02:40.263" v="16612" actId="27636"/>
          <ac:spMkLst>
            <pc:docMk/>
            <pc:sldMk cId="2066989066" sldId="298"/>
            <ac:spMk id="3" creationId="{84BB8C31-37B0-4E98-ABFA-ADBF24DB04AD}"/>
          </ac:spMkLst>
        </pc:spChg>
        <pc:picChg chg="del mod">
          <ac:chgData name="Bhushan Paradkar" userId="34e5527b-0322-46c9-85e8-191e72d03a67" providerId="ADAL" clId="{4A706AEB-5932-47B2-A14E-AB24E2CA38A3}" dt="2022-09-11T20:59:59.952" v="16541" actId="478"/>
          <ac:picMkLst>
            <pc:docMk/>
            <pc:sldMk cId="2066989066" sldId="298"/>
            <ac:picMk id="4098" creationId="{541956BF-2A0E-447C-BF68-0CB603FCE194}"/>
          </ac:picMkLst>
        </pc:picChg>
        <pc:picChg chg="add mod">
          <ac:chgData name="Bhushan Paradkar" userId="34e5527b-0322-46c9-85e8-191e72d03a67" providerId="ADAL" clId="{4A706AEB-5932-47B2-A14E-AB24E2CA38A3}" dt="2022-09-11T21:02:56.418" v="16614" actId="1076"/>
          <ac:picMkLst>
            <pc:docMk/>
            <pc:sldMk cId="2066989066" sldId="298"/>
            <ac:picMk id="5122" creationId="{E2F33C86-7457-4C9A-ABFD-1A7EDCE45C4C}"/>
          </ac:picMkLst>
        </pc:picChg>
      </pc:sldChg>
      <pc:sldChg chg="modSp add modAnim">
        <pc:chgData name="Bhushan Paradkar" userId="34e5527b-0322-46c9-85e8-191e72d03a67" providerId="ADAL" clId="{4A706AEB-5932-47B2-A14E-AB24E2CA38A3}" dt="2022-09-11T21:06:24.695" v="16627"/>
        <pc:sldMkLst>
          <pc:docMk/>
          <pc:sldMk cId="685412444" sldId="299"/>
        </pc:sldMkLst>
        <pc:spChg chg="mod">
          <ac:chgData name="Bhushan Paradkar" userId="34e5527b-0322-46c9-85e8-191e72d03a67" providerId="ADAL" clId="{4A706AEB-5932-47B2-A14E-AB24E2CA38A3}" dt="2022-09-11T21:03:08.861" v="16617" actId="20577"/>
          <ac:spMkLst>
            <pc:docMk/>
            <pc:sldMk cId="685412444" sldId="299"/>
            <ac:spMk id="2" creationId="{7588D69D-FAE0-4EA2-A0A1-C4381EB277CE}"/>
          </ac:spMkLst>
        </pc:spChg>
        <pc:spChg chg="mod">
          <ac:chgData name="Bhushan Paradkar" userId="34e5527b-0322-46c9-85e8-191e72d03a67" providerId="ADAL" clId="{4A706AEB-5932-47B2-A14E-AB24E2CA38A3}" dt="2022-09-11T21:05:25.688" v="16623" actId="15"/>
          <ac:spMkLst>
            <pc:docMk/>
            <pc:sldMk cId="685412444" sldId="299"/>
            <ac:spMk id="3" creationId="{69A64F3F-9D07-4D36-B66A-AC7EC4139C9E}"/>
          </ac:spMkLst>
        </pc:spChg>
      </pc:sldChg>
      <pc:sldChg chg="addSp modSp add modAnim">
        <pc:chgData name="Bhushan Paradkar" userId="34e5527b-0322-46c9-85e8-191e72d03a67" providerId="ADAL" clId="{4A706AEB-5932-47B2-A14E-AB24E2CA38A3}" dt="2022-09-11T21:09:12.198" v="16773" actId="1076"/>
        <pc:sldMkLst>
          <pc:docMk/>
          <pc:sldMk cId="3364819494" sldId="300"/>
        </pc:sldMkLst>
        <pc:spChg chg="mod">
          <ac:chgData name="Bhushan Paradkar" userId="34e5527b-0322-46c9-85e8-191e72d03a67" providerId="ADAL" clId="{4A706AEB-5932-47B2-A14E-AB24E2CA38A3}" dt="2022-09-11T21:09:12.198" v="16773" actId="1076"/>
          <ac:spMkLst>
            <pc:docMk/>
            <pc:sldMk cId="3364819494" sldId="300"/>
            <ac:spMk id="2" creationId="{7588D69D-FAE0-4EA2-A0A1-C4381EB277CE}"/>
          </ac:spMkLst>
        </pc:spChg>
        <pc:spChg chg="mod">
          <ac:chgData name="Bhushan Paradkar" userId="34e5527b-0322-46c9-85e8-191e72d03a67" providerId="ADAL" clId="{4A706AEB-5932-47B2-A14E-AB24E2CA38A3}" dt="2022-09-11T21:09:04.600" v="16772" actId="20577"/>
          <ac:spMkLst>
            <pc:docMk/>
            <pc:sldMk cId="3364819494" sldId="300"/>
            <ac:spMk id="3" creationId="{69A64F3F-9D07-4D36-B66A-AC7EC4139C9E}"/>
          </ac:spMkLst>
        </pc:spChg>
        <pc:picChg chg="add mod">
          <ac:chgData name="Bhushan Paradkar" userId="34e5527b-0322-46c9-85e8-191e72d03a67" providerId="ADAL" clId="{4A706AEB-5932-47B2-A14E-AB24E2CA38A3}" dt="2022-09-11T21:08:53.543" v="16769" actId="1076"/>
          <ac:picMkLst>
            <pc:docMk/>
            <pc:sldMk cId="3364819494" sldId="300"/>
            <ac:picMk id="6146" creationId="{7094379B-316D-417E-99F9-79F31C5D5B73}"/>
          </ac:picMkLst>
        </pc:picChg>
      </pc:sldChg>
      <pc:sldChg chg="modSp add modAnim">
        <pc:chgData name="Bhushan Paradkar" userId="34e5527b-0322-46c9-85e8-191e72d03a67" providerId="ADAL" clId="{4A706AEB-5932-47B2-A14E-AB24E2CA38A3}" dt="2022-09-11T21:12:49.016" v="16787" actId="20577"/>
        <pc:sldMkLst>
          <pc:docMk/>
          <pc:sldMk cId="817496680" sldId="301"/>
        </pc:sldMkLst>
        <pc:spChg chg="mod">
          <ac:chgData name="Bhushan Paradkar" userId="34e5527b-0322-46c9-85e8-191e72d03a67" providerId="ADAL" clId="{4A706AEB-5932-47B2-A14E-AB24E2CA38A3}" dt="2022-09-11T21:09:30.268" v="16778" actId="20577"/>
          <ac:spMkLst>
            <pc:docMk/>
            <pc:sldMk cId="817496680" sldId="301"/>
            <ac:spMk id="2" creationId="{2334F942-6FBE-4A5C-8C7A-A228F6939F20}"/>
          </ac:spMkLst>
        </pc:spChg>
        <pc:spChg chg="mod">
          <ac:chgData name="Bhushan Paradkar" userId="34e5527b-0322-46c9-85e8-191e72d03a67" providerId="ADAL" clId="{4A706AEB-5932-47B2-A14E-AB24E2CA38A3}" dt="2022-09-11T21:12:49.016" v="16787" actId="20577"/>
          <ac:spMkLst>
            <pc:docMk/>
            <pc:sldMk cId="817496680" sldId="301"/>
            <ac:spMk id="3" creationId="{AAA86846-0889-43FC-AB48-93999B9D227D}"/>
          </ac:spMkLst>
        </pc:spChg>
      </pc:sldChg>
      <pc:sldChg chg="modSp add modAnim">
        <pc:chgData name="Bhushan Paradkar" userId="34e5527b-0322-46c9-85e8-191e72d03a67" providerId="ADAL" clId="{4A706AEB-5932-47B2-A14E-AB24E2CA38A3}" dt="2022-09-11T21:19:51.703" v="17009"/>
        <pc:sldMkLst>
          <pc:docMk/>
          <pc:sldMk cId="2142215983" sldId="302"/>
        </pc:sldMkLst>
        <pc:spChg chg="mod">
          <ac:chgData name="Bhushan Paradkar" userId="34e5527b-0322-46c9-85e8-191e72d03a67" providerId="ADAL" clId="{4A706AEB-5932-47B2-A14E-AB24E2CA38A3}" dt="2022-09-11T21:12:59.761" v="16792" actId="1076"/>
          <ac:spMkLst>
            <pc:docMk/>
            <pc:sldMk cId="2142215983" sldId="302"/>
            <ac:spMk id="2" creationId="{66316ABC-FF90-4ADC-96F4-1061632B585D}"/>
          </ac:spMkLst>
        </pc:spChg>
        <pc:spChg chg="mod">
          <ac:chgData name="Bhushan Paradkar" userId="34e5527b-0322-46c9-85e8-191e72d03a67" providerId="ADAL" clId="{4A706AEB-5932-47B2-A14E-AB24E2CA38A3}" dt="2022-09-11T21:19:12.435" v="17001" actId="27636"/>
          <ac:spMkLst>
            <pc:docMk/>
            <pc:sldMk cId="2142215983" sldId="302"/>
            <ac:spMk id="3" creationId="{9F78BB47-BAE1-4FD7-9B06-BFD19DBB77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DAB7-5A49-4914-B1FD-1CADA3950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334673-4278-4F45-8EC7-D91EAE0D0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BC5DDE-ACFE-467E-8B72-951D63DC6B46}"/>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5" name="Footer Placeholder 4">
            <a:extLst>
              <a:ext uri="{FF2B5EF4-FFF2-40B4-BE49-F238E27FC236}">
                <a16:creationId xmlns:a16="http://schemas.microsoft.com/office/drawing/2014/main" id="{805BCC6F-D519-4419-B0E8-0F00E69D2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6924C-9AED-440A-8230-1C8665139633}"/>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232504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D92B-F2E2-43A7-B724-9902843D6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FD11B0-D0D6-4044-B0B6-99B71A94F2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CC977-B02B-4A5E-B6D9-1BCAD7ADE016}"/>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5" name="Footer Placeholder 4">
            <a:extLst>
              <a:ext uri="{FF2B5EF4-FFF2-40B4-BE49-F238E27FC236}">
                <a16:creationId xmlns:a16="http://schemas.microsoft.com/office/drawing/2014/main" id="{170DC104-78C4-463C-9605-A50C5D679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26626-5D75-4360-84FC-2E76CBCF1504}"/>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47912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F3B78-0C39-43A7-8446-1BE2C498BE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BF67E9-A29D-4217-BCB9-57B34B9E67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5D6E5-9134-4E22-A65D-CBE90756F424}"/>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5" name="Footer Placeholder 4">
            <a:extLst>
              <a:ext uri="{FF2B5EF4-FFF2-40B4-BE49-F238E27FC236}">
                <a16:creationId xmlns:a16="http://schemas.microsoft.com/office/drawing/2014/main" id="{8ED17F78-15F5-4BCD-AB2C-5F67C173E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49BFE-0651-4FFA-AEDC-83C55996590C}"/>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212815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1625-9AE4-4B17-A243-BBB89EDD6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1A303-48AB-4703-9BDA-AD14A24933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39CC7-14DC-43A3-9671-BA9207113119}"/>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5" name="Footer Placeholder 4">
            <a:extLst>
              <a:ext uri="{FF2B5EF4-FFF2-40B4-BE49-F238E27FC236}">
                <a16:creationId xmlns:a16="http://schemas.microsoft.com/office/drawing/2014/main" id="{1DB6004C-1F36-4A8C-ADA7-98589A7B4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5016D-20EE-4556-90F7-C2D5170604EF}"/>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296764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FC7E-0B55-4F4F-9273-21B7B5A20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66F7E-FA37-4A83-96D1-5415688F5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77E492-3947-47DD-B150-CDAEE2276CE9}"/>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5" name="Footer Placeholder 4">
            <a:extLst>
              <a:ext uri="{FF2B5EF4-FFF2-40B4-BE49-F238E27FC236}">
                <a16:creationId xmlns:a16="http://schemas.microsoft.com/office/drawing/2014/main" id="{873030A4-85F2-443C-BEF3-FDA410326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EDBD4-E247-4ADE-A411-DCE5CF9E064E}"/>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398386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CF46-70B7-4CEA-9EBE-CC6CE2770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52671-B1A2-48D3-9699-6AE34D2C4F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0C1662-EE93-4BF9-A659-5F93438E48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137A5-92A1-4F32-8C0B-A59D60DED54B}"/>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6" name="Footer Placeholder 5">
            <a:extLst>
              <a:ext uri="{FF2B5EF4-FFF2-40B4-BE49-F238E27FC236}">
                <a16:creationId xmlns:a16="http://schemas.microsoft.com/office/drawing/2014/main" id="{7D744B8F-8A22-4EE8-9DCD-C8DE6C64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8D6EB-103E-4600-9B52-9D593FED941E}"/>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64566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5A6D-C340-41FD-BF77-A37ADB9C98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F56940-C9F4-41C4-8447-0D22A713A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68B51F-1D47-48D2-B410-DA10930320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1FAF37-D6F8-4420-A1E0-559D6DE8C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9CE171-68E9-4EA9-9D24-167364D5CC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D004D6-4F34-439A-B446-1890466D3D0A}"/>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8" name="Footer Placeholder 7">
            <a:extLst>
              <a:ext uri="{FF2B5EF4-FFF2-40B4-BE49-F238E27FC236}">
                <a16:creationId xmlns:a16="http://schemas.microsoft.com/office/drawing/2014/main" id="{CE0F459E-F0CA-46A0-8201-4BB3D8C0DB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DF4597-C06B-4B4C-A573-6DAD5C67445A}"/>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266676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7EC6-51F4-46AF-905C-756AA6260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7EA5AE-5C82-49C0-ABF0-F2C5611244F8}"/>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4" name="Footer Placeholder 3">
            <a:extLst>
              <a:ext uri="{FF2B5EF4-FFF2-40B4-BE49-F238E27FC236}">
                <a16:creationId xmlns:a16="http://schemas.microsoft.com/office/drawing/2014/main" id="{17184024-BF07-416E-8CF7-511D68F9A0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FB471-B74C-4762-A3DD-695D0EBEC8E4}"/>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339233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03C10-3B26-4568-A64E-7599C322DB2D}"/>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3" name="Footer Placeholder 2">
            <a:extLst>
              <a:ext uri="{FF2B5EF4-FFF2-40B4-BE49-F238E27FC236}">
                <a16:creationId xmlns:a16="http://schemas.microsoft.com/office/drawing/2014/main" id="{E5A7E7F9-C321-4BFA-B93D-47D60BD30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D3B3A-261E-40FD-A1C9-4CF556CF0353}"/>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420477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D972-9489-4747-90F7-7263A991C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733E7-7B36-4973-B4D7-2676AF545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0A2695-2693-4A87-AD77-F0C22AB00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42C5E6-F1AD-4A16-A94B-596DAEB02774}"/>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6" name="Footer Placeholder 5">
            <a:extLst>
              <a:ext uri="{FF2B5EF4-FFF2-40B4-BE49-F238E27FC236}">
                <a16:creationId xmlns:a16="http://schemas.microsoft.com/office/drawing/2014/main" id="{B8BF7068-75AE-4EA0-9783-3268D7801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D6B84-8321-4CF7-A61D-119324002913}"/>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306358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FE37-087E-4EAC-B61E-DD1EC4610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ECFDDF-C3B8-441C-B944-D4C9A64DA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1CC2D5-FC97-4627-826D-F8D687924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09E805-779C-4D4C-9BAF-810317768D04}"/>
              </a:ext>
            </a:extLst>
          </p:cNvPr>
          <p:cNvSpPr>
            <a:spLocks noGrp="1"/>
          </p:cNvSpPr>
          <p:nvPr>
            <p:ph type="dt" sz="half" idx="10"/>
          </p:nvPr>
        </p:nvSpPr>
        <p:spPr/>
        <p:txBody>
          <a:bodyPr/>
          <a:lstStyle/>
          <a:p>
            <a:fld id="{84C1B520-99A1-4A74-81CA-E35B04215B29}" type="datetimeFigureOut">
              <a:rPr lang="en-US" smtClean="0"/>
              <a:t>9/11/2022</a:t>
            </a:fld>
            <a:endParaRPr lang="en-US"/>
          </a:p>
        </p:txBody>
      </p:sp>
      <p:sp>
        <p:nvSpPr>
          <p:cNvPr id="6" name="Footer Placeholder 5">
            <a:extLst>
              <a:ext uri="{FF2B5EF4-FFF2-40B4-BE49-F238E27FC236}">
                <a16:creationId xmlns:a16="http://schemas.microsoft.com/office/drawing/2014/main" id="{A7062425-613A-4F9A-B899-72A3C2515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1C635-1ED3-4920-9F04-4BFEC334AF3E}"/>
              </a:ext>
            </a:extLst>
          </p:cNvPr>
          <p:cNvSpPr>
            <a:spLocks noGrp="1"/>
          </p:cNvSpPr>
          <p:nvPr>
            <p:ph type="sldNum" sz="quarter" idx="12"/>
          </p:nvPr>
        </p:nvSpPr>
        <p:spPr/>
        <p:txBody>
          <a:bodyPr/>
          <a:lstStyle/>
          <a:p>
            <a:fld id="{86FFE0EF-DB2F-4A65-B8EA-FEB66F270485}" type="slidenum">
              <a:rPr lang="en-US" smtClean="0"/>
              <a:t>‹#›</a:t>
            </a:fld>
            <a:endParaRPr lang="en-US"/>
          </a:p>
        </p:txBody>
      </p:sp>
    </p:spTree>
    <p:extLst>
      <p:ext uri="{BB962C8B-B14F-4D97-AF65-F5344CB8AC3E}">
        <p14:creationId xmlns:p14="http://schemas.microsoft.com/office/powerpoint/2010/main" val="18807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19110-AFDB-404D-8CAC-14C62C74B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2F84AD-ABDE-485D-8325-4C7A74CDF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03B-9316-41A7-BCD2-060082E29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1B520-99A1-4A74-81CA-E35B04215B29}" type="datetimeFigureOut">
              <a:rPr lang="en-US" smtClean="0"/>
              <a:t>9/11/2022</a:t>
            </a:fld>
            <a:endParaRPr lang="en-US"/>
          </a:p>
        </p:txBody>
      </p:sp>
      <p:sp>
        <p:nvSpPr>
          <p:cNvPr id="5" name="Footer Placeholder 4">
            <a:extLst>
              <a:ext uri="{FF2B5EF4-FFF2-40B4-BE49-F238E27FC236}">
                <a16:creationId xmlns:a16="http://schemas.microsoft.com/office/drawing/2014/main" id="{EE2D0E41-86C4-40B6-A1E2-E08E9B883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E2286-8C14-4864-B29D-16B93CDD9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FE0EF-DB2F-4A65-B8EA-FEB66F270485}" type="slidenum">
              <a:rPr lang="en-US" smtClean="0"/>
              <a:t>‹#›</a:t>
            </a:fld>
            <a:endParaRPr lang="en-US"/>
          </a:p>
        </p:txBody>
      </p:sp>
    </p:spTree>
    <p:extLst>
      <p:ext uri="{BB962C8B-B14F-4D97-AF65-F5344CB8AC3E}">
        <p14:creationId xmlns:p14="http://schemas.microsoft.com/office/powerpoint/2010/main" val="204267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ubble-so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insertion-sor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programiz.com/javascript/examples/set-oper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107A-2850-4C61-8641-B2F6A38A825D}"/>
              </a:ext>
            </a:extLst>
          </p:cNvPr>
          <p:cNvSpPr>
            <a:spLocks noGrp="1"/>
          </p:cNvSpPr>
          <p:nvPr>
            <p:ph type="ctrTitle"/>
          </p:nvPr>
        </p:nvSpPr>
        <p:spPr/>
        <p:txBody>
          <a:bodyPr/>
          <a:lstStyle/>
          <a:p>
            <a:r>
              <a:rPr lang="en-US" dirty="0"/>
              <a:t>DS and Algorithm</a:t>
            </a:r>
          </a:p>
        </p:txBody>
      </p:sp>
      <p:sp>
        <p:nvSpPr>
          <p:cNvPr id="3" name="Subtitle 2">
            <a:extLst>
              <a:ext uri="{FF2B5EF4-FFF2-40B4-BE49-F238E27FC236}">
                <a16:creationId xmlns:a16="http://schemas.microsoft.com/office/drawing/2014/main" id="{CE8E58B1-5C93-4415-8EF5-5371546420B9}"/>
              </a:ext>
            </a:extLst>
          </p:cNvPr>
          <p:cNvSpPr>
            <a:spLocks noGrp="1"/>
          </p:cNvSpPr>
          <p:nvPr>
            <p:ph type="subTitle" idx="1"/>
          </p:nvPr>
        </p:nvSpPr>
        <p:spPr/>
        <p:txBody>
          <a:bodyPr/>
          <a:lstStyle/>
          <a:p>
            <a:r>
              <a:rPr lang="en-US" dirty="0"/>
              <a:t>Day 2</a:t>
            </a:r>
          </a:p>
        </p:txBody>
      </p:sp>
    </p:spTree>
    <p:extLst>
      <p:ext uri="{BB962C8B-B14F-4D97-AF65-F5344CB8AC3E}">
        <p14:creationId xmlns:p14="http://schemas.microsoft.com/office/powerpoint/2010/main" val="179645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F8FC-5575-4924-BD33-88495E7FA7A2}"/>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1C0C8E82-1FD5-418C-95F1-ACD3A52F48C4}"/>
              </a:ext>
            </a:extLst>
          </p:cNvPr>
          <p:cNvSpPr>
            <a:spLocks noGrp="1"/>
          </p:cNvSpPr>
          <p:nvPr>
            <p:ph idx="1"/>
          </p:nvPr>
        </p:nvSpPr>
        <p:spPr/>
        <p:txBody>
          <a:bodyPr/>
          <a:lstStyle/>
          <a:p>
            <a:r>
              <a:rPr lang="en-US" dirty="0"/>
              <a:t>Pass 4 Step 1 </a:t>
            </a:r>
          </a:p>
          <a:p>
            <a:endParaRPr lang="en-US" dirty="0"/>
          </a:p>
          <a:p>
            <a:r>
              <a:rPr lang="en-US" dirty="0"/>
              <a:t>Pass 4 Step 2</a:t>
            </a:r>
          </a:p>
          <a:p>
            <a:endParaRPr lang="en-US" dirty="0"/>
          </a:p>
          <a:p>
            <a:r>
              <a:rPr lang="en-US" dirty="0"/>
              <a:t>Pass 4 Step 3</a:t>
            </a:r>
          </a:p>
          <a:p>
            <a:endParaRPr lang="en-US" dirty="0"/>
          </a:p>
        </p:txBody>
      </p:sp>
      <p:graphicFrame>
        <p:nvGraphicFramePr>
          <p:cNvPr id="4" name="Table 3">
            <a:extLst>
              <a:ext uri="{FF2B5EF4-FFF2-40B4-BE49-F238E27FC236}">
                <a16:creationId xmlns:a16="http://schemas.microsoft.com/office/drawing/2014/main" id="{8D38CB3B-2F17-4550-9904-339DEEFE4C12}"/>
              </a:ext>
            </a:extLst>
          </p:cNvPr>
          <p:cNvGraphicFramePr>
            <a:graphicFrameLocks noGrp="1"/>
          </p:cNvGraphicFramePr>
          <p:nvPr>
            <p:extLst>
              <p:ext uri="{D42A27DB-BD31-4B8C-83A1-F6EECF244321}">
                <p14:modId xmlns:p14="http://schemas.microsoft.com/office/powerpoint/2010/main" val="3348827141"/>
              </p:ext>
            </p:extLst>
          </p:nvPr>
        </p:nvGraphicFramePr>
        <p:xfrm>
          <a:off x="2133600" y="1319848"/>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4</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5" name="Arrow: Curved Up 4">
            <a:extLst>
              <a:ext uri="{FF2B5EF4-FFF2-40B4-BE49-F238E27FC236}">
                <a16:creationId xmlns:a16="http://schemas.microsoft.com/office/drawing/2014/main" id="{FD47829B-766D-40FB-B55B-827EBD90931B}"/>
              </a:ext>
            </a:extLst>
          </p:cNvPr>
          <p:cNvSpPr/>
          <p:nvPr/>
        </p:nvSpPr>
        <p:spPr>
          <a:xfrm>
            <a:off x="2902857" y="1690688"/>
            <a:ext cx="142240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5">
            <a:extLst>
              <a:ext uri="{FF2B5EF4-FFF2-40B4-BE49-F238E27FC236}">
                <a16:creationId xmlns:a16="http://schemas.microsoft.com/office/drawing/2014/main" id="{C829D013-A7BE-4655-A9C9-6EAD19ACDA1A}"/>
              </a:ext>
            </a:extLst>
          </p:cNvPr>
          <p:cNvGraphicFramePr>
            <a:graphicFrameLocks noGrp="1"/>
          </p:cNvGraphicFramePr>
          <p:nvPr>
            <p:extLst>
              <p:ext uri="{D42A27DB-BD31-4B8C-83A1-F6EECF244321}">
                <p14:modId xmlns:p14="http://schemas.microsoft.com/office/powerpoint/2010/main" val="2984519539"/>
              </p:ext>
            </p:extLst>
          </p:nvPr>
        </p:nvGraphicFramePr>
        <p:xfrm>
          <a:off x="2184401" y="2285049"/>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4</a:t>
                      </a:r>
                    </a:p>
                  </a:txBody>
                  <a:tcPr/>
                </a:tc>
                <a:tc>
                  <a:txBody>
                    <a:bodyPr/>
                    <a:lstStyle/>
                    <a:p>
                      <a:pPr algn="ctr"/>
                      <a:r>
                        <a:rPr lang="en-US" dirty="0"/>
                        <a:t>10</a:t>
                      </a:r>
                    </a:p>
                  </a:txBody>
                  <a:tcPr/>
                </a:tc>
                <a:tc>
                  <a:txBody>
                    <a:bodyPr/>
                    <a:lstStyle/>
                    <a:p>
                      <a:pPr algn="ctr"/>
                      <a:r>
                        <a:rPr lang="en-US" dirty="0"/>
                        <a:t>4</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7" name="Arrow: Curved Up 6">
            <a:extLst>
              <a:ext uri="{FF2B5EF4-FFF2-40B4-BE49-F238E27FC236}">
                <a16:creationId xmlns:a16="http://schemas.microsoft.com/office/drawing/2014/main" id="{C9111F20-8781-4B66-BE67-826D6BA6E088}"/>
              </a:ext>
            </a:extLst>
          </p:cNvPr>
          <p:cNvSpPr/>
          <p:nvPr/>
        </p:nvSpPr>
        <p:spPr>
          <a:xfrm>
            <a:off x="4499429" y="2655889"/>
            <a:ext cx="121920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a:extLst>
              <a:ext uri="{FF2B5EF4-FFF2-40B4-BE49-F238E27FC236}">
                <a16:creationId xmlns:a16="http://schemas.microsoft.com/office/drawing/2014/main" id="{6548BD82-4EE1-4602-83AA-3555F06D8940}"/>
              </a:ext>
            </a:extLst>
          </p:cNvPr>
          <p:cNvGraphicFramePr>
            <a:graphicFrameLocks noGrp="1"/>
          </p:cNvGraphicFramePr>
          <p:nvPr>
            <p:extLst>
              <p:ext uri="{D42A27DB-BD31-4B8C-83A1-F6EECF244321}">
                <p14:modId xmlns:p14="http://schemas.microsoft.com/office/powerpoint/2010/main" val="4167357582"/>
              </p:ext>
            </p:extLst>
          </p:nvPr>
        </p:nvGraphicFramePr>
        <p:xfrm>
          <a:off x="2235200" y="3308307"/>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graphicFrame>
        <p:nvGraphicFramePr>
          <p:cNvPr id="9" name="Table 8">
            <a:extLst>
              <a:ext uri="{FF2B5EF4-FFF2-40B4-BE49-F238E27FC236}">
                <a16:creationId xmlns:a16="http://schemas.microsoft.com/office/drawing/2014/main" id="{81B1C304-BC18-4F80-8B8A-CAC8EB0CADC2}"/>
              </a:ext>
            </a:extLst>
          </p:cNvPr>
          <p:cNvGraphicFramePr>
            <a:graphicFrameLocks noGrp="1"/>
          </p:cNvGraphicFramePr>
          <p:nvPr>
            <p:extLst>
              <p:ext uri="{D42A27DB-BD31-4B8C-83A1-F6EECF244321}">
                <p14:modId xmlns:p14="http://schemas.microsoft.com/office/powerpoint/2010/main" val="2119146103"/>
              </p:ext>
            </p:extLst>
          </p:nvPr>
        </p:nvGraphicFramePr>
        <p:xfrm>
          <a:off x="2286001" y="4317048"/>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0" name="Arrow: Curved Up 9">
            <a:extLst>
              <a:ext uri="{FF2B5EF4-FFF2-40B4-BE49-F238E27FC236}">
                <a16:creationId xmlns:a16="http://schemas.microsoft.com/office/drawing/2014/main" id="{EFF196BB-AD3A-4789-913B-4193013C562F}"/>
              </a:ext>
            </a:extLst>
          </p:cNvPr>
          <p:cNvSpPr/>
          <p:nvPr/>
        </p:nvSpPr>
        <p:spPr>
          <a:xfrm>
            <a:off x="5994400" y="4742635"/>
            <a:ext cx="1451429"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Table 10">
            <a:extLst>
              <a:ext uri="{FF2B5EF4-FFF2-40B4-BE49-F238E27FC236}">
                <a16:creationId xmlns:a16="http://schemas.microsoft.com/office/drawing/2014/main" id="{A8A2B6C1-8CB1-4D36-8C25-9294F3304224}"/>
              </a:ext>
            </a:extLst>
          </p:cNvPr>
          <p:cNvGraphicFramePr>
            <a:graphicFrameLocks noGrp="1"/>
          </p:cNvGraphicFramePr>
          <p:nvPr>
            <p:extLst>
              <p:ext uri="{D42A27DB-BD31-4B8C-83A1-F6EECF244321}">
                <p14:modId xmlns:p14="http://schemas.microsoft.com/office/powerpoint/2010/main" val="306357602"/>
              </p:ext>
            </p:extLst>
          </p:nvPr>
        </p:nvGraphicFramePr>
        <p:xfrm>
          <a:off x="2336799" y="5195163"/>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2" name="Arrow: Curved Up 11">
            <a:extLst>
              <a:ext uri="{FF2B5EF4-FFF2-40B4-BE49-F238E27FC236}">
                <a16:creationId xmlns:a16="http://schemas.microsoft.com/office/drawing/2014/main" id="{DF26C15F-A31E-4126-887C-A2B72E168CC4}"/>
              </a:ext>
            </a:extLst>
          </p:cNvPr>
          <p:cNvSpPr/>
          <p:nvPr/>
        </p:nvSpPr>
        <p:spPr>
          <a:xfrm>
            <a:off x="7823200" y="5566003"/>
            <a:ext cx="1291771" cy="5072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3" name="Table 12">
            <a:extLst>
              <a:ext uri="{FF2B5EF4-FFF2-40B4-BE49-F238E27FC236}">
                <a16:creationId xmlns:a16="http://schemas.microsoft.com/office/drawing/2014/main" id="{09C5F2AC-B86E-49C3-B74C-58D4B34E1717}"/>
              </a:ext>
            </a:extLst>
          </p:cNvPr>
          <p:cNvGraphicFramePr>
            <a:graphicFrameLocks noGrp="1"/>
          </p:cNvGraphicFramePr>
          <p:nvPr>
            <p:extLst>
              <p:ext uri="{D42A27DB-BD31-4B8C-83A1-F6EECF244321}">
                <p14:modId xmlns:p14="http://schemas.microsoft.com/office/powerpoint/2010/main" val="1059074947"/>
              </p:ext>
            </p:extLst>
          </p:nvPr>
        </p:nvGraphicFramePr>
        <p:xfrm>
          <a:off x="2344057" y="6334535"/>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4" name="Rectangle 13">
            <a:extLst>
              <a:ext uri="{FF2B5EF4-FFF2-40B4-BE49-F238E27FC236}">
                <a16:creationId xmlns:a16="http://schemas.microsoft.com/office/drawing/2014/main" id="{1DD9054F-C658-447F-944A-0ED27693F4F9}"/>
              </a:ext>
            </a:extLst>
          </p:cNvPr>
          <p:cNvSpPr/>
          <p:nvPr/>
        </p:nvSpPr>
        <p:spPr>
          <a:xfrm>
            <a:off x="2344057" y="5805714"/>
            <a:ext cx="4187372" cy="3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4 Final Array</a:t>
            </a:r>
          </a:p>
        </p:txBody>
      </p:sp>
      <p:cxnSp>
        <p:nvCxnSpPr>
          <p:cNvPr id="16" name="Straight Arrow Connector 15">
            <a:extLst>
              <a:ext uri="{FF2B5EF4-FFF2-40B4-BE49-F238E27FC236}">
                <a16:creationId xmlns:a16="http://schemas.microsoft.com/office/drawing/2014/main" id="{921E0BCB-F2CA-40A1-8B06-A9B9A78F827F}"/>
              </a:ext>
            </a:extLst>
          </p:cNvPr>
          <p:cNvCxnSpPr/>
          <p:nvPr/>
        </p:nvCxnSpPr>
        <p:spPr>
          <a:xfrm>
            <a:off x="6531429" y="6176963"/>
            <a:ext cx="145143" cy="219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039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arn(inVertic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barn(inVertical)">
                                      <p:cBhvr>
                                        <p:cTn id="8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D191-262E-4CA3-ADE6-F3660F7B9406}"/>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18DBA5DC-8A98-4087-926F-0E94FF13694C}"/>
              </a:ext>
            </a:extLst>
          </p:cNvPr>
          <p:cNvSpPr>
            <a:spLocks noGrp="1"/>
          </p:cNvSpPr>
          <p:nvPr>
            <p:ph idx="1"/>
          </p:nvPr>
        </p:nvSpPr>
        <p:spPr>
          <a:xfrm>
            <a:off x="838200" y="1460500"/>
            <a:ext cx="10515600" cy="5397500"/>
          </a:xfrm>
        </p:spPr>
        <p:txBody>
          <a:bodyPr>
            <a:normAutofit lnSpcReduction="10000"/>
          </a:bodyPr>
          <a:lstStyle/>
          <a:p>
            <a:r>
              <a:rPr lang="en-US" dirty="0"/>
              <a:t>So, In our example we have seen our task is done in 4 passes So, we can say bubble sort will be done in (Elements in array – 1) passes.</a:t>
            </a:r>
          </a:p>
          <a:p>
            <a:r>
              <a:rPr lang="en-US" dirty="0"/>
              <a:t>If I want to implements it’s code then I will simply have to understand our operations and number of passes. </a:t>
            </a:r>
          </a:p>
          <a:p>
            <a:r>
              <a:rPr lang="en-US" dirty="0"/>
              <a:t>Here we had four passes and in each pass four comparisons so, we will have to achieve this using nested for loop.</a:t>
            </a:r>
          </a:p>
          <a:p>
            <a:r>
              <a:rPr lang="en-US" dirty="0"/>
              <a:t>One for loop for passes and second loop is for compression.</a:t>
            </a:r>
          </a:p>
          <a:p>
            <a:pPr lvl="1"/>
            <a:r>
              <a:rPr lang="en-US" dirty="0"/>
              <a:t>So my first loop for Passes which I can declare as </a:t>
            </a:r>
          </a:p>
          <a:p>
            <a:pPr lvl="2"/>
            <a:r>
              <a:rPr lang="en-US" b="1" dirty="0"/>
              <a:t>for( int i=0; i&lt; </a:t>
            </a:r>
            <a:r>
              <a:rPr lang="en-US" b="1" dirty="0" err="1"/>
              <a:t>lengthOfArray;i</a:t>
            </a:r>
            <a:r>
              <a:rPr lang="en-US" b="1" dirty="0"/>
              <a:t>++)  --for passes</a:t>
            </a:r>
          </a:p>
          <a:p>
            <a:pPr marL="1371600" lvl="3" indent="0">
              <a:buNone/>
            </a:pPr>
            <a:r>
              <a:rPr lang="en-US" b="1" dirty="0"/>
              <a:t>{</a:t>
            </a:r>
          </a:p>
          <a:p>
            <a:pPr marL="1371600" lvl="3" indent="0">
              <a:buNone/>
            </a:pPr>
            <a:r>
              <a:rPr lang="en-US" b="1" dirty="0"/>
              <a:t>	for(int j=0; j&lt; (elements-1);</a:t>
            </a:r>
            <a:r>
              <a:rPr lang="en-US" b="1" dirty="0" err="1"/>
              <a:t>j++</a:t>
            </a:r>
            <a:r>
              <a:rPr lang="en-US" b="1" dirty="0"/>
              <a:t>){</a:t>
            </a:r>
          </a:p>
          <a:p>
            <a:pPr marL="1371600" lvl="3" indent="0">
              <a:buNone/>
            </a:pPr>
            <a:endParaRPr lang="en-US" b="1" dirty="0"/>
          </a:p>
          <a:p>
            <a:pPr marL="1371600" lvl="3" indent="0">
              <a:buNone/>
            </a:pPr>
            <a:r>
              <a:rPr lang="en-US" b="1" dirty="0"/>
              <a:t>	}</a:t>
            </a:r>
          </a:p>
          <a:p>
            <a:pPr marL="1371600" lvl="3" indent="0">
              <a:buNone/>
            </a:pPr>
            <a:r>
              <a:rPr lang="en-US" b="1" dirty="0"/>
              <a:t>}</a:t>
            </a:r>
          </a:p>
        </p:txBody>
      </p:sp>
    </p:spTree>
    <p:extLst>
      <p:ext uri="{BB962C8B-B14F-4D97-AF65-F5344CB8AC3E}">
        <p14:creationId xmlns:p14="http://schemas.microsoft.com/office/powerpoint/2010/main" val="28854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F21-7245-4907-9ED9-01979709B0AE}"/>
              </a:ext>
            </a:extLst>
          </p:cNvPr>
          <p:cNvSpPr>
            <a:spLocks noGrp="1"/>
          </p:cNvSpPr>
          <p:nvPr>
            <p:ph type="title"/>
          </p:nvPr>
        </p:nvSpPr>
        <p:spPr>
          <a:xfrm>
            <a:off x="0" y="-273504"/>
            <a:ext cx="10515600" cy="1325563"/>
          </a:xfrm>
        </p:spPr>
        <p:txBody>
          <a:bodyPr/>
          <a:lstStyle/>
          <a:p>
            <a:r>
              <a:rPr lang="en-US" b="1" dirty="0"/>
              <a:t>Bubble sort algorithm </a:t>
            </a:r>
          </a:p>
        </p:txBody>
      </p:sp>
      <p:sp>
        <p:nvSpPr>
          <p:cNvPr id="3" name="Content Placeholder 2">
            <a:extLst>
              <a:ext uri="{FF2B5EF4-FFF2-40B4-BE49-F238E27FC236}">
                <a16:creationId xmlns:a16="http://schemas.microsoft.com/office/drawing/2014/main" id="{5BF8CDE7-8BF5-4C17-AA38-10CAFEE41AF2}"/>
              </a:ext>
            </a:extLst>
          </p:cNvPr>
          <p:cNvSpPr>
            <a:spLocks noGrp="1"/>
          </p:cNvSpPr>
          <p:nvPr>
            <p:ph idx="1"/>
          </p:nvPr>
        </p:nvSpPr>
        <p:spPr>
          <a:xfrm>
            <a:off x="0" y="606424"/>
            <a:ext cx="12192000" cy="6251575"/>
          </a:xfrm>
        </p:spPr>
        <p:txBody>
          <a:bodyPr>
            <a:normAutofit fontScale="85000" lnSpcReduction="20000"/>
          </a:bodyPr>
          <a:lstStyle/>
          <a:p>
            <a:pPr marL="0" indent="0">
              <a:buNone/>
            </a:pPr>
            <a:r>
              <a:rPr lang="en-US" b="1" dirty="0"/>
              <a:t>package bubble;</a:t>
            </a:r>
            <a:endParaRPr lang="en-US" dirty="0"/>
          </a:p>
          <a:p>
            <a:pPr marL="0" indent="0">
              <a:buNone/>
            </a:pPr>
            <a:r>
              <a:rPr lang="en-US" b="1" dirty="0"/>
              <a:t>public class </a:t>
            </a:r>
            <a:r>
              <a:rPr lang="en-US" b="1" dirty="0" err="1"/>
              <a:t>BubbleSortImpl</a:t>
            </a:r>
            <a:r>
              <a:rPr lang="en-US" b="1" dirty="0"/>
              <a:t> {</a:t>
            </a:r>
            <a:endParaRPr lang="en-US" dirty="0"/>
          </a:p>
          <a:p>
            <a:pPr marL="457200" lvl="1" indent="0">
              <a:buNone/>
            </a:pPr>
            <a:r>
              <a:rPr lang="en-US" b="1" dirty="0"/>
              <a:t>public static void main(String[] </a:t>
            </a:r>
            <a:r>
              <a:rPr lang="en-US" b="1" dirty="0" err="1"/>
              <a:t>args</a:t>
            </a:r>
            <a:r>
              <a:rPr lang="en-US" b="1" dirty="0"/>
              <a:t>) {</a:t>
            </a:r>
          </a:p>
          <a:p>
            <a:pPr marL="457200" lvl="1" indent="0">
              <a:buNone/>
            </a:pPr>
            <a:r>
              <a:rPr lang="en-US" b="1" dirty="0"/>
              <a:t>int </a:t>
            </a:r>
            <a:r>
              <a:rPr lang="en-US" b="1" dirty="0" err="1"/>
              <a:t>arr</a:t>
            </a:r>
            <a:r>
              <a:rPr lang="en-US" b="1" dirty="0"/>
              <a:t>[] = { 24, 27, 10, 12, 4 };</a:t>
            </a:r>
          </a:p>
          <a:p>
            <a:pPr marL="457200" lvl="1" indent="0">
              <a:buNone/>
            </a:pPr>
            <a:r>
              <a:rPr lang="en-US" i="1" dirty="0" err="1"/>
              <a:t>bubbleSort</a:t>
            </a:r>
            <a:r>
              <a:rPr lang="en-US" i="1" dirty="0"/>
              <a:t>(</a:t>
            </a:r>
            <a:r>
              <a:rPr lang="en-US" i="1" dirty="0" err="1"/>
              <a:t>arr</a:t>
            </a:r>
            <a:r>
              <a:rPr lang="en-US" i="1" dirty="0"/>
              <a:t>); </a:t>
            </a:r>
            <a:r>
              <a:rPr lang="en-US" b="1" i="1" dirty="0"/>
              <a:t>// sorting array elements using bubble sort</a:t>
            </a:r>
            <a:endParaRPr lang="en-US" b="1" dirty="0"/>
          </a:p>
          <a:p>
            <a:pPr marL="457200" lvl="1" indent="0">
              <a:buNone/>
            </a:pPr>
            <a:r>
              <a:rPr lang="en-US" dirty="0" err="1"/>
              <a:t>System.</a:t>
            </a:r>
            <a:r>
              <a:rPr lang="en-US" b="1" i="1" dirty="0" err="1"/>
              <a:t>out.println</a:t>
            </a:r>
            <a:r>
              <a:rPr lang="en-US" b="1" i="1" dirty="0"/>
              <a:t>("Array After Bubble Sort");</a:t>
            </a:r>
          </a:p>
          <a:p>
            <a:pPr marL="457200" lvl="1" indent="0">
              <a:buNone/>
            </a:pPr>
            <a:r>
              <a:rPr lang="nn-NO" b="1" dirty="0"/>
              <a:t>for (int i = 0; i &lt; arr.length; i++) {</a:t>
            </a:r>
          </a:p>
          <a:p>
            <a:pPr marL="457200" lvl="1" indent="0">
              <a:buNone/>
            </a:pPr>
            <a:r>
              <a:rPr lang="en-US" dirty="0" err="1"/>
              <a:t>System.</a:t>
            </a:r>
            <a:r>
              <a:rPr lang="en-US" b="1" i="1" dirty="0" err="1"/>
              <a:t>out.print</a:t>
            </a:r>
            <a:r>
              <a:rPr lang="en-US" b="1" i="1" dirty="0"/>
              <a:t>(</a:t>
            </a:r>
            <a:r>
              <a:rPr lang="en-US" b="1" i="1" dirty="0" err="1"/>
              <a:t>arr</a:t>
            </a:r>
            <a:r>
              <a:rPr lang="en-US" b="1" i="1" dirty="0"/>
              <a:t>[i] + " ");</a:t>
            </a:r>
          </a:p>
          <a:p>
            <a:pPr marL="457200" lvl="1" indent="0">
              <a:buNone/>
            </a:pPr>
            <a:r>
              <a:rPr lang="en-US" dirty="0"/>
              <a:t>}  }</a:t>
            </a:r>
          </a:p>
          <a:p>
            <a:pPr marL="457200" lvl="1" indent="0">
              <a:buNone/>
            </a:pPr>
            <a:r>
              <a:rPr lang="en-US" b="1" dirty="0"/>
              <a:t>static void </a:t>
            </a:r>
            <a:r>
              <a:rPr lang="en-US" b="1" dirty="0" err="1"/>
              <a:t>bubbleSort</a:t>
            </a:r>
            <a:r>
              <a:rPr lang="en-US" b="1" dirty="0"/>
              <a:t>(int[] </a:t>
            </a:r>
            <a:r>
              <a:rPr lang="en-US" b="1" dirty="0" err="1"/>
              <a:t>arr</a:t>
            </a:r>
            <a:r>
              <a:rPr lang="en-US" b="1" dirty="0"/>
              <a:t>) {</a:t>
            </a:r>
          </a:p>
          <a:p>
            <a:pPr marL="457200" lvl="1" indent="0">
              <a:buNone/>
            </a:pPr>
            <a:r>
              <a:rPr lang="en-US" b="1" dirty="0"/>
              <a:t>int n = </a:t>
            </a:r>
            <a:r>
              <a:rPr lang="en-US" b="1" dirty="0" err="1"/>
              <a:t>arr.length</a:t>
            </a:r>
            <a:r>
              <a:rPr lang="en-US" b="1" dirty="0"/>
              <a:t>;</a:t>
            </a:r>
          </a:p>
          <a:p>
            <a:pPr marL="457200" lvl="1" indent="0">
              <a:buNone/>
            </a:pPr>
            <a:r>
              <a:rPr lang="en-US" b="1" dirty="0"/>
              <a:t>int temp = 0;</a:t>
            </a:r>
          </a:p>
          <a:p>
            <a:pPr marL="457200" lvl="1" indent="0">
              <a:buNone/>
            </a:pPr>
            <a:r>
              <a:rPr lang="nn-NO" b="1" dirty="0"/>
              <a:t>for (int i = 0; i &lt; n; i++) {</a:t>
            </a:r>
          </a:p>
          <a:p>
            <a:pPr marL="457200" lvl="1" indent="0">
              <a:buNone/>
            </a:pPr>
            <a:r>
              <a:rPr lang="nb-NO" b="1" dirty="0"/>
              <a:t>for (int j = 1; j &lt; (n - i); j++) {</a:t>
            </a:r>
          </a:p>
          <a:p>
            <a:pPr marL="457200" lvl="1" indent="0">
              <a:buNone/>
            </a:pPr>
            <a:r>
              <a:rPr lang="en-US" b="1" dirty="0"/>
              <a:t>if (</a:t>
            </a:r>
            <a:r>
              <a:rPr lang="en-US" b="1" dirty="0" err="1"/>
              <a:t>arr</a:t>
            </a:r>
            <a:r>
              <a:rPr lang="en-US" b="1" dirty="0"/>
              <a:t>[j - 1] &gt; </a:t>
            </a:r>
            <a:r>
              <a:rPr lang="en-US" b="1" dirty="0" err="1"/>
              <a:t>arr</a:t>
            </a:r>
            <a:r>
              <a:rPr lang="en-US" b="1" dirty="0"/>
              <a:t>[j]) {</a:t>
            </a:r>
          </a:p>
          <a:p>
            <a:pPr marL="457200" lvl="1" indent="0">
              <a:buNone/>
            </a:pPr>
            <a:r>
              <a:rPr lang="en-US" b="1" dirty="0"/>
              <a:t>// swap elements</a:t>
            </a:r>
          </a:p>
          <a:p>
            <a:pPr marL="457200" lvl="1" indent="0">
              <a:buNone/>
            </a:pPr>
            <a:r>
              <a:rPr lang="en-US" dirty="0"/>
              <a:t>temp = </a:t>
            </a:r>
            <a:r>
              <a:rPr lang="en-US" dirty="0" err="1"/>
              <a:t>arr</a:t>
            </a:r>
            <a:r>
              <a:rPr lang="en-US" dirty="0"/>
              <a:t>[j - 1];</a:t>
            </a:r>
          </a:p>
          <a:p>
            <a:pPr marL="457200" lvl="1" indent="0">
              <a:buNone/>
            </a:pPr>
            <a:r>
              <a:rPr lang="sv-SE" dirty="0"/>
              <a:t>arr[j - 1] = arr[j];</a:t>
            </a:r>
          </a:p>
          <a:p>
            <a:pPr marL="457200" lvl="1" indent="0">
              <a:buNone/>
            </a:pPr>
            <a:r>
              <a:rPr lang="en-US" dirty="0" err="1"/>
              <a:t>arr</a:t>
            </a:r>
            <a:r>
              <a:rPr lang="en-US" dirty="0"/>
              <a:t>[j] = temp;</a:t>
            </a:r>
          </a:p>
          <a:p>
            <a:pPr marL="0" indent="0">
              <a:buNone/>
            </a:pPr>
            <a:r>
              <a:rPr lang="en-US" dirty="0"/>
              <a:t>} }  }  } }</a:t>
            </a:r>
          </a:p>
        </p:txBody>
      </p:sp>
    </p:spTree>
    <p:extLst>
      <p:ext uri="{BB962C8B-B14F-4D97-AF65-F5344CB8AC3E}">
        <p14:creationId xmlns:p14="http://schemas.microsoft.com/office/powerpoint/2010/main" val="304290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 calcmode="lin" valueType="num">
                                      <p:cBhvr additive="base">
                                        <p:cTn id="4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Effect transition="in" filter="fade">
                                      <p:cBhvr>
                                        <p:cTn id="55" dur="1000"/>
                                        <p:tgtEl>
                                          <p:spTgt spid="3">
                                            <p:txEl>
                                              <p:pRg st="15" end="15"/>
                                            </p:txEl>
                                          </p:spTgt>
                                        </p:tgtEl>
                                      </p:cBhvr>
                                    </p:animEffect>
                                    <p:anim calcmode="lin" valueType="num">
                                      <p:cBhvr>
                                        <p:cTn id="5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fade">
                                      <p:cBhvr>
                                        <p:cTn id="60" dur="1000"/>
                                        <p:tgtEl>
                                          <p:spTgt spid="3">
                                            <p:txEl>
                                              <p:pRg st="16" end="16"/>
                                            </p:txEl>
                                          </p:spTgt>
                                        </p:tgtEl>
                                      </p:cBhvr>
                                    </p:animEffect>
                                    <p:anim calcmode="lin" valueType="num">
                                      <p:cBhvr>
                                        <p:cTn id="61"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animEffect transition="in" filter="fade">
                                      <p:cBhvr>
                                        <p:cTn id="65" dur="1000"/>
                                        <p:tgtEl>
                                          <p:spTgt spid="3">
                                            <p:txEl>
                                              <p:pRg st="17" end="17"/>
                                            </p:txEl>
                                          </p:spTgt>
                                        </p:tgtEl>
                                      </p:cBhvr>
                                    </p:animEffect>
                                    <p:anim calcmode="lin" valueType="num">
                                      <p:cBhvr>
                                        <p:cTn id="66"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8" end="18"/>
                                            </p:txEl>
                                          </p:spTgt>
                                        </p:tgtEl>
                                        <p:attrNameLst>
                                          <p:attrName>style.visibility</p:attrName>
                                        </p:attrNameLst>
                                      </p:cBhvr>
                                      <p:to>
                                        <p:strVal val="visible"/>
                                      </p:to>
                                    </p:set>
                                    <p:animEffect transition="in" filter="fade">
                                      <p:cBhvr>
                                        <p:cTn id="70" dur="1000"/>
                                        <p:tgtEl>
                                          <p:spTgt spid="3">
                                            <p:txEl>
                                              <p:pRg st="18" end="18"/>
                                            </p:txEl>
                                          </p:spTgt>
                                        </p:tgtEl>
                                      </p:cBhvr>
                                    </p:animEffect>
                                    <p:anim calcmode="lin" valueType="num">
                                      <p:cBhvr>
                                        <p:cTn id="71"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9" end="19"/>
                                            </p:txEl>
                                          </p:spTgt>
                                        </p:tgtEl>
                                        <p:attrNameLst>
                                          <p:attrName>style.visibility</p:attrName>
                                        </p:attrNameLst>
                                      </p:cBhvr>
                                      <p:to>
                                        <p:strVal val="visible"/>
                                      </p:to>
                                    </p:set>
                                    <p:anim calcmode="lin" valueType="num">
                                      <p:cBhvr additive="base">
                                        <p:cTn id="7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 calcmode="lin" valueType="num">
                                      <p:cBhvr additive="base">
                                        <p:cTn id="8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anim calcmode="lin" valueType="num">
                                      <p:cBhvr additive="base">
                                        <p:cTn id="8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 calcmode="lin" valueType="num">
                                      <p:cBhvr additive="base">
                                        <p:cTn id="9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3">
                                            <p:txEl>
                                              <p:pRg st="5" end="5"/>
                                            </p:txEl>
                                          </p:spTgt>
                                        </p:tgtEl>
                                        <p:attrNameLst>
                                          <p:attrName>style.visibility</p:attrName>
                                        </p:attrNameLst>
                                      </p:cBhvr>
                                      <p:to>
                                        <p:strVal val="visible"/>
                                      </p:to>
                                    </p:set>
                                    <p:animEffect transition="in" filter="fade">
                                      <p:cBhvr>
                                        <p:cTn id="101" dur="1000"/>
                                        <p:tgtEl>
                                          <p:spTgt spid="3">
                                            <p:txEl>
                                              <p:pRg st="5" end="5"/>
                                            </p:txEl>
                                          </p:spTgt>
                                        </p:tgtEl>
                                      </p:cBhvr>
                                    </p:animEffect>
                                    <p:anim calcmode="lin" valueType="num">
                                      <p:cBhvr>
                                        <p:cTn id="10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3">
                                            <p:txEl>
                                              <p:pRg st="6" end="6"/>
                                            </p:txEl>
                                          </p:spTgt>
                                        </p:tgtEl>
                                        <p:attrNameLst>
                                          <p:attrName>style.visibility</p:attrName>
                                        </p:attrNameLst>
                                      </p:cBhvr>
                                      <p:to>
                                        <p:strVal val="visible"/>
                                      </p:to>
                                    </p:set>
                                    <p:anim calcmode="lin" valueType="num">
                                      <p:cBhvr additive="base">
                                        <p:cTn id="10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3">
                                            <p:txEl>
                                              <p:pRg st="7" end="7"/>
                                            </p:txEl>
                                          </p:spTgt>
                                        </p:tgtEl>
                                        <p:attrNameLst>
                                          <p:attrName>style.visibility</p:attrName>
                                        </p:attrNameLst>
                                      </p:cBhvr>
                                      <p:to>
                                        <p:strVal val="visible"/>
                                      </p:to>
                                    </p:set>
                                    <p:anim calcmode="lin" valueType="num">
                                      <p:cBhvr additive="base">
                                        <p:cTn id="11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3">
                                            <p:txEl>
                                              <p:pRg st="8" end="8"/>
                                            </p:txEl>
                                          </p:spTgt>
                                        </p:tgtEl>
                                        <p:attrNameLst>
                                          <p:attrName>style.visibility</p:attrName>
                                        </p:attrNameLst>
                                      </p:cBhvr>
                                      <p:to>
                                        <p:strVal val="visible"/>
                                      </p:to>
                                    </p:set>
                                    <p:anim calcmode="lin" valueType="num">
                                      <p:cBhvr additive="base">
                                        <p:cTn id="11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3EE-D0D5-45DB-A599-69C757EC3758}"/>
              </a:ext>
            </a:extLst>
          </p:cNvPr>
          <p:cNvSpPr>
            <a:spLocks noGrp="1"/>
          </p:cNvSpPr>
          <p:nvPr>
            <p:ph type="title"/>
          </p:nvPr>
        </p:nvSpPr>
        <p:spPr/>
        <p:txBody>
          <a:bodyPr/>
          <a:lstStyle/>
          <a:p>
            <a:r>
              <a:rPr lang="en-US" b="1" dirty="0"/>
              <a:t>Bubble sort algorithm </a:t>
            </a:r>
            <a:endParaRPr lang="en-US" dirty="0"/>
          </a:p>
        </p:txBody>
      </p:sp>
      <p:sp>
        <p:nvSpPr>
          <p:cNvPr id="3" name="Content Placeholder 2">
            <a:extLst>
              <a:ext uri="{FF2B5EF4-FFF2-40B4-BE49-F238E27FC236}">
                <a16:creationId xmlns:a16="http://schemas.microsoft.com/office/drawing/2014/main" id="{6CD81AB9-52C4-44CA-8289-020E4A0F348A}"/>
              </a:ext>
            </a:extLst>
          </p:cNvPr>
          <p:cNvSpPr>
            <a:spLocks noGrp="1"/>
          </p:cNvSpPr>
          <p:nvPr>
            <p:ph idx="1"/>
          </p:nvPr>
        </p:nvSpPr>
        <p:spPr/>
        <p:txBody>
          <a:bodyPr>
            <a:normAutofit/>
          </a:bodyPr>
          <a:lstStyle/>
          <a:p>
            <a:r>
              <a:rPr lang="en-US" b="1" dirty="0"/>
              <a:t>What is the Boundary Case for Bubble sort? </a:t>
            </a:r>
          </a:p>
          <a:p>
            <a:pPr lvl="1"/>
            <a:r>
              <a:rPr lang="en-US" dirty="0"/>
              <a:t>Bubble sort takes minimum time (Order of n) when elements are already sorted. Hence it is best to check if the array is already sorted or not beforehand, to avoid O(N</a:t>
            </a:r>
            <a:r>
              <a:rPr lang="en-US" baseline="30000" dirty="0"/>
              <a:t>2</a:t>
            </a:r>
            <a:r>
              <a:rPr lang="en-US" dirty="0"/>
              <a:t>) time complexity.</a:t>
            </a:r>
          </a:p>
          <a:p>
            <a:pPr fontAlgn="base"/>
            <a:r>
              <a:rPr lang="en-US" b="1" dirty="0"/>
              <a:t>Does sorting happen in place in Bubble sort?</a:t>
            </a:r>
          </a:p>
          <a:p>
            <a:pPr lvl="1" fontAlgn="base"/>
            <a:r>
              <a:rPr lang="en-US" dirty="0"/>
              <a:t>Yes, Bubble sort performs swapping of adjacent pairs without the use of any major data structure. Hence Bubble sort algorithm is an in-place algorithm.</a:t>
            </a:r>
          </a:p>
          <a:p>
            <a:pPr fontAlgn="base"/>
            <a:r>
              <a:rPr lang="en-US" b="1" dirty="0"/>
              <a:t>Where is the Bubble sort algorithm used?</a:t>
            </a:r>
          </a:p>
          <a:p>
            <a:pPr lvl="1" fontAlgn="base"/>
            <a:r>
              <a:rPr lang="en-US" dirty="0"/>
              <a:t>Due to its simplicity, bubble sort is often used to introduce the concept of a sorting algorithm. </a:t>
            </a:r>
            <a:br>
              <a:rPr lang="en-US" dirty="0"/>
            </a:br>
            <a:r>
              <a:rPr lang="en-US" dirty="0"/>
              <a:t>In computer graphics, it is popular for its capability to detect a tiny error.</a:t>
            </a:r>
          </a:p>
          <a:p>
            <a:pPr lvl="1"/>
            <a:endParaRPr lang="en-US" dirty="0"/>
          </a:p>
        </p:txBody>
      </p:sp>
    </p:spTree>
    <p:extLst>
      <p:ext uri="{BB962C8B-B14F-4D97-AF65-F5344CB8AC3E}">
        <p14:creationId xmlns:p14="http://schemas.microsoft.com/office/powerpoint/2010/main" val="53226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03EE-D0D5-45DB-A599-69C757EC3758}"/>
              </a:ext>
            </a:extLst>
          </p:cNvPr>
          <p:cNvSpPr>
            <a:spLocks noGrp="1"/>
          </p:cNvSpPr>
          <p:nvPr>
            <p:ph type="title"/>
          </p:nvPr>
        </p:nvSpPr>
        <p:spPr/>
        <p:txBody>
          <a:bodyPr/>
          <a:lstStyle/>
          <a:p>
            <a:r>
              <a:rPr lang="en-US" b="1" dirty="0"/>
              <a:t>Bubble sort algorithm </a:t>
            </a:r>
            <a:endParaRPr lang="en-US" dirty="0"/>
          </a:p>
        </p:txBody>
      </p:sp>
      <p:sp>
        <p:nvSpPr>
          <p:cNvPr id="3" name="Content Placeholder 2">
            <a:extLst>
              <a:ext uri="{FF2B5EF4-FFF2-40B4-BE49-F238E27FC236}">
                <a16:creationId xmlns:a16="http://schemas.microsoft.com/office/drawing/2014/main" id="{6CD81AB9-52C4-44CA-8289-020E4A0F348A}"/>
              </a:ext>
            </a:extLst>
          </p:cNvPr>
          <p:cNvSpPr>
            <a:spLocks noGrp="1"/>
          </p:cNvSpPr>
          <p:nvPr>
            <p:ph idx="1"/>
          </p:nvPr>
        </p:nvSpPr>
        <p:spPr/>
        <p:txBody>
          <a:bodyPr>
            <a:normAutofit/>
          </a:bodyPr>
          <a:lstStyle/>
          <a:p>
            <a:pPr fontAlgn="base"/>
            <a:r>
              <a:rPr lang="en-US" b="1" dirty="0"/>
              <a:t>Optimized Implementation of Bubble Sort: </a:t>
            </a:r>
          </a:p>
          <a:p>
            <a:pPr lvl="1" fontAlgn="base"/>
            <a:r>
              <a:rPr lang="en-US" dirty="0"/>
              <a:t>The above function always runs </a:t>
            </a:r>
            <a:r>
              <a:rPr lang="en-US" b="1" dirty="0"/>
              <a:t>O(N</a:t>
            </a:r>
            <a:r>
              <a:rPr lang="en-US" b="1" baseline="30000" dirty="0"/>
              <a:t>2</a:t>
            </a:r>
            <a:r>
              <a:rPr lang="en-US" b="1" dirty="0"/>
              <a:t>)</a:t>
            </a:r>
            <a:r>
              <a:rPr lang="en-US" dirty="0"/>
              <a:t> time even if the array is sorted. It can be optimized by stopping the algorithm if the inner loop didn’t cause any swap. </a:t>
            </a:r>
          </a:p>
          <a:p>
            <a:pPr marL="457200" lvl="1" indent="0" fontAlgn="base">
              <a:buNone/>
            </a:pPr>
            <a:r>
              <a:rPr lang="en-US" dirty="0"/>
              <a:t>(We have already discuss that, when Passes are going on and elements are already in correct sequence then while executing it may take more time for this so we can skip these comparisons with practical implementation)</a:t>
            </a:r>
          </a:p>
          <a:p>
            <a:pPr lvl="1" fontAlgn="base"/>
            <a:r>
              <a:rPr lang="en-US" dirty="0"/>
              <a:t>Please refer given below link for better understanding:</a:t>
            </a:r>
          </a:p>
          <a:p>
            <a:pPr lvl="2" fontAlgn="base"/>
            <a:r>
              <a:rPr lang="en-US" dirty="0">
                <a:hlinkClick r:id="rId2"/>
              </a:rPr>
              <a:t>https://www.geeksforgeeks.org/bubble-sort/</a:t>
            </a:r>
            <a:endParaRPr lang="en-US" dirty="0"/>
          </a:p>
          <a:p>
            <a:pPr marL="914400" lvl="2" indent="0" fontAlgn="base">
              <a:buNone/>
            </a:pPr>
            <a:r>
              <a:rPr lang="en-US" dirty="0"/>
              <a:t>Here Bubble sort explained very well with multiple examples.</a:t>
            </a:r>
          </a:p>
          <a:p>
            <a:pPr lvl="1"/>
            <a:endParaRPr lang="en-US" dirty="0"/>
          </a:p>
        </p:txBody>
      </p:sp>
    </p:spTree>
    <p:extLst>
      <p:ext uri="{BB962C8B-B14F-4D97-AF65-F5344CB8AC3E}">
        <p14:creationId xmlns:p14="http://schemas.microsoft.com/office/powerpoint/2010/main" val="273270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C3FE-CC38-42A4-BCE7-E14D06389D95}"/>
              </a:ext>
            </a:extLst>
          </p:cNvPr>
          <p:cNvSpPr>
            <a:spLocks noGrp="1"/>
          </p:cNvSpPr>
          <p:nvPr>
            <p:ph type="title"/>
          </p:nvPr>
        </p:nvSpPr>
        <p:spPr/>
        <p:txBody>
          <a:bodyPr/>
          <a:lstStyle/>
          <a:p>
            <a:r>
              <a:rPr lang="en-US" b="1" dirty="0"/>
              <a:t>Insertion sort algorithm </a:t>
            </a:r>
          </a:p>
        </p:txBody>
      </p:sp>
      <p:sp>
        <p:nvSpPr>
          <p:cNvPr id="3" name="Content Placeholder 2">
            <a:extLst>
              <a:ext uri="{FF2B5EF4-FFF2-40B4-BE49-F238E27FC236}">
                <a16:creationId xmlns:a16="http://schemas.microsoft.com/office/drawing/2014/main" id="{11E5AFD1-D66D-412B-BA50-44D0902E50C7}"/>
              </a:ext>
            </a:extLst>
          </p:cNvPr>
          <p:cNvSpPr>
            <a:spLocks noGrp="1"/>
          </p:cNvSpPr>
          <p:nvPr>
            <p:ph idx="1"/>
          </p:nvPr>
        </p:nvSpPr>
        <p:spPr/>
        <p:txBody>
          <a:bodyPr>
            <a:normAutofit/>
          </a:bodyPr>
          <a:lstStyle/>
          <a:p>
            <a:r>
              <a:rPr lang="en-US" b="1" dirty="0"/>
              <a:t>Insertion sort</a:t>
            </a:r>
            <a:r>
              <a:rPr lang="en-US" dirty="0"/>
              <a:t> is a simple sorting algorithm that works similar to the way you sort playing cards in your hands. The array is virtually split into a sorted and an unsorted part. Values from the unsorted part are picked and placed at the correct position in the sorted part.</a:t>
            </a:r>
          </a:p>
          <a:p>
            <a:pPr fontAlgn="base"/>
            <a:r>
              <a:rPr lang="en-US" b="1" u="sng" dirty="0"/>
              <a:t>Characteristics of Insertion Sort:</a:t>
            </a:r>
            <a:endParaRPr lang="en-US" b="1" dirty="0"/>
          </a:p>
          <a:p>
            <a:pPr lvl="1" fontAlgn="base"/>
            <a:r>
              <a:rPr lang="en-US" dirty="0"/>
              <a:t>This algorithm is one of the simplest algorithm with simple implementation</a:t>
            </a:r>
          </a:p>
          <a:p>
            <a:pPr lvl="1" fontAlgn="base"/>
            <a:r>
              <a:rPr lang="en-US" dirty="0"/>
              <a:t>Basically, Insertion sort is efficient for small data values</a:t>
            </a:r>
          </a:p>
          <a:p>
            <a:pPr lvl="1" fontAlgn="base"/>
            <a:r>
              <a:rPr lang="en-US" dirty="0"/>
              <a:t>Insertion sort is adaptive in nature, i.e. it is appropriate for data sets which are already partially sorted.</a:t>
            </a:r>
          </a:p>
          <a:p>
            <a:endParaRPr lang="en-US" dirty="0"/>
          </a:p>
        </p:txBody>
      </p:sp>
    </p:spTree>
    <p:extLst>
      <p:ext uri="{BB962C8B-B14F-4D97-AF65-F5344CB8AC3E}">
        <p14:creationId xmlns:p14="http://schemas.microsoft.com/office/powerpoint/2010/main" val="308819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C3FE-CC38-42A4-BCE7-E14D06389D95}"/>
              </a:ext>
            </a:extLst>
          </p:cNvPr>
          <p:cNvSpPr>
            <a:spLocks noGrp="1"/>
          </p:cNvSpPr>
          <p:nvPr>
            <p:ph type="title"/>
          </p:nvPr>
        </p:nvSpPr>
        <p:spPr/>
        <p:txBody>
          <a:bodyPr/>
          <a:lstStyle/>
          <a:p>
            <a:r>
              <a:rPr lang="en-US" b="1" dirty="0"/>
              <a:t>Insertion sort algorithm </a:t>
            </a:r>
          </a:p>
        </p:txBody>
      </p:sp>
      <p:sp>
        <p:nvSpPr>
          <p:cNvPr id="3" name="Content Placeholder 2">
            <a:extLst>
              <a:ext uri="{FF2B5EF4-FFF2-40B4-BE49-F238E27FC236}">
                <a16:creationId xmlns:a16="http://schemas.microsoft.com/office/drawing/2014/main" id="{11E5AFD1-D66D-412B-BA50-44D0902E50C7}"/>
              </a:ext>
            </a:extLst>
          </p:cNvPr>
          <p:cNvSpPr>
            <a:spLocks noGrp="1"/>
          </p:cNvSpPr>
          <p:nvPr>
            <p:ph idx="1"/>
          </p:nvPr>
        </p:nvSpPr>
        <p:spPr/>
        <p:txBody>
          <a:bodyPr>
            <a:normAutofit/>
          </a:bodyPr>
          <a:lstStyle/>
          <a:p>
            <a:r>
              <a:rPr lang="en-US" dirty="0"/>
              <a:t>Let’s understand working of Insertion sort algorithm</a:t>
            </a:r>
          </a:p>
          <a:p>
            <a:pPr lvl="1"/>
            <a:r>
              <a:rPr lang="en-US" dirty="0"/>
              <a:t>Key points to keep in mind while working with Insertion algorithm.</a:t>
            </a:r>
          </a:p>
          <a:p>
            <a:pPr lvl="2"/>
            <a:r>
              <a:rPr lang="en-US" dirty="0"/>
              <a:t>Insertion sort divide our array in two sub arrays. One is called as sorted array and second is called as unsorted array.</a:t>
            </a:r>
          </a:p>
          <a:p>
            <a:pPr lvl="2"/>
            <a:r>
              <a:rPr lang="en-US" dirty="0"/>
              <a:t>Example:</a:t>
            </a:r>
          </a:p>
          <a:p>
            <a:pPr lvl="2"/>
            <a:endParaRPr lang="en-US" dirty="0"/>
          </a:p>
          <a:p>
            <a:pPr lvl="2"/>
            <a:endParaRPr lang="en-US" dirty="0"/>
          </a:p>
          <a:p>
            <a:pPr lvl="2"/>
            <a:r>
              <a:rPr lang="en-US" dirty="0"/>
              <a:t>Here This array will be divided in two Arrays</a:t>
            </a:r>
          </a:p>
          <a:p>
            <a:pPr lvl="2"/>
            <a:endParaRPr lang="en-US" dirty="0"/>
          </a:p>
        </p:txBody>
      </p:sp>
      <p:graphicFrame>
        <p:nvGraphicFramePr>
          <p:cNvPr id="4" name="Table 3">
            <a:extLst>
              <a:ext uri="{FF2B5EF4-FFF2-40B4-BE49-F238E27FC236}">
                <a16:creationId xmlns:a16="http://schemas.microsoft.com/office/drawing/2014/main" id="{220B1A57-3B5A-442F-BCA4-5A497A6FABF8}"/>
              </a:ext>
            </a:extLst>
          </p:cNvPr>
          <p:cNvGraphicFramePr>
            <a:graphicFrameLocks noGrp="1"/>
          </p:cNvGraphicFramePr>
          <p:nvPr>
            <p:extLst>
              <p:ext uri="{D42A27DB-BD31-4B8C-83A1-F6EECF244321}">
                <p14:modId xmlns:p14="http://schemas.microsoft.com/office/powerpoint/2010/main" val="2541034276"/>
              </p:ext>
            </p:extLst>
          </p:nvPr>
        </p:nvGraphicFramePr>
        <p:xfrm>
          <a:off x="3439887" y="3630454"/>
          <a:ext cx="4455886" cy="370840"/>
        </p:xfrm>
        <a:graphic>
          <a:graphicData uri="http://schemas.openxmlformats.org/drawingml/2006/table">
            <a:tbl>
              <a:tblPr firstRow="1" bandRow="1">
                <a:tableStyleId>{5940675A-B579-460E-94D1-54222C63F5DA}</a:tableStyleId>
              </a:tblPr>
              <a:tblGrid>
                <a:gridCol w="730364">
                  <a:extLst>
                    <a:ext uri="{9D8B030D-6E8A-4147-A177-3AD203B41FA5}">
                      <a16:colId xmlns:a16="http://schemas.microsoft.com/office/drawing/2014/main" val="722408883"/>
                    </a:ext>
                  </a:extLst>
                </a:gridCol>
                <a:gridCol w="584292">
                  <a:extLst>
                    <a:ext uri="{9D8B030D-6E8A-4147-A177-3AD203B41FA5}">
                      <a16:colId xmlns:a16="http://schemas.microsoft.com/office/drawing/2014/main" val="3539634375"/>
                    </a:ext>
                  </a:extLst>
                </a:gridCol>
                <a:gridCol w="637408">
                  <a:extLst>
                    <a:ext uri="{9D8B030D-6E8A-4147-A177-3AD203B41FA5}">
                      <a16:colId xmlns:a16="http://schemas.microsoft.com/office/drawing/2014/main" val="2066676756"/>
                    </a:ext>
                  </a:extLst>
                </a:gridCol>
                <a:gridCol w="597571">
                  <a:extLst>
                    <a:ext uri="{9D8B030D-6E8A-4147-A177-3AD203B41FA5}">
                      <a16:colId xmlns:a16="http://schemas.microsoft.com/office/drawing/2014/main" val="3159531793"/>
                    </a:ext>
                  </a:extLst>
                </a:gridCol>
                <a:gridCol w="889716">
                  <a:extLst>
                    <a:ext uri="{9D8B030D-6E8A-4147-A177-3AD203B41FA5}">
                      <a16:colId xmlns:a16="http://schemas.microsoft.com/office/drawing/2014/main" val="3544590229"/>
                    </a:ext>
                  </a:extLst>
                </a:gridCol>
                <a:gridCol w="1016535">
                  <a:extLst>
                    <a:ext uri="{9D8B030D-6E8A-4147-A177-3AD203B41FA5}">
                      <a16:colId xmlns:a16="http://schemas.microsoft.com/office/drawing/2014/main" val="2612869226"/>
                    </a:ext>
                  </a:extLst>
                </a:gridCol>
              </a:tblGrid>
              <a:tr h="370840">
                <a:tc>
                  <a:txBody>
                    <a:bodyPr/>
                    <a:lstStyle/>
                    <a:p>
                      <a:pPr algn="ctr"/>
                      <a:r>
                        <a:rPr lang="en-US" dirty="0"/>
                        <a:t>6</a:t>
                      </a:r>
                    </a:p>
                  </a:txBody>
                  <a:tcPr/>
                </a:tc>
                <a:tc>
                  <a:txBody>
                    <a:bodyPr/>
                    <a:lstStyle/>
                    <a:p>
                      <a:pPr algn="ctr"/>
                      <a:r>
                        <a:rPr lang="en-US" dirty="0"/>
                        <a:t>5</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graphicFrame>
        <p:nvGraphicFramePr>
          <p:cNvPr id="5" name="Table 4">
            <a:extLst>
              <a:ext uri="{FF2B5EF4-FFF2-40B4-BE49-F238E27FC236}">
                <a16:creationId xmlns:a16="http://schemas.microsoft.com/office/drawing/2014/main" id="{DD68B6C2-2BBC-4B8E-80AC-BB690B08C89A}"/>
              </a:ext>
            </a:extLst>
          </p:cNvPr>
          <p:cNvGraphicFramePr>
            <a:graphicFrameLocks noGrp="1"/>
          </p:cNvGraphicFramePr>
          <p:nvPr>
            <p:extLst>
              <p:ext uri="{D42A27DB-BD31-4B8C-83A1-F6EECF244321}">
                <p14:modId xmlns:p14="http://schemas.microsoft.com/office/powerpoint/2010/main" val="2179466791"/>
              </p:ext>
            </p:extLst>
          </p:nvPr>
        </p:nvGraphicFramePr>
        <p:xfrm>
          <a:off x="2238830" y="4718288"/>
          <a:ext cx="2402113" cy="370840"/>
        </p:xfrm>
        <a:graphic>
          <a:graphicData uri="http://schemas.openxmlformats.org/drawingml/2006/table">
            <a:tbl>
              <a:tblPr firstRow="1" bandRow="1">
                <a:tableStyleId>{5940675A-B579-460E-94D1-54222C63F5DA}</a:tableStyleId>
              </a:tblPr>
              <a:tblGrid>
                <a:gridCol w="664027">
                  <a:extLst>
                    <a:ext uri="{9D8B030D-6E8A-4147-A177-3AD203B41FA5}">
                      <a16:colId xmlns:a16="http://schemas.microsoft.com/office/drawing/2014/main" val="722408883"/>
                    </a:ext>
                  </a:extLst>
                </a:gridCol>
                <a:gridCol w="1738086">
                  <a:extLst>
                    <a:ext uri="{9D8B030D-6E8A-4147-A177-3AD203B41FA5}">
                      <a16:colId xmlns:a16="http://schemas.microsoft.com/office/drawing/2014/main" val="3539634375"/>
                    </a:ext>
                  </a:extLst>
                </a:gridCol>
              </a:tblGrid>
              <a:tr h="370840">
                <a:tc>
                  <a:txBody>
                    <a:bodyPr/>
                    <a:lstStyle/>
                    <a:p>
                      <a:pPr algn="ctr"/>
                      <a:r>
                        <a:rPr lang="en-US" dirty="0"/>
                        <a:t>6</a:t>
                      </a:r>
                    </a:p>
                  </a:txBody>
                  <a:tcPr/>
                </a:tc>
                <a:tc>
                  <a:txBody>
                    <a:bodyPr/>
                    <a:lstStyle/>
                    <a:p>
                      <a:pPr algn="ctr"/>
                      <a:r>
                        <a:rPr lang="en-US" dirty="0"/>
                        <a:t>Sorted Array</a:t>
                      </a:r>
                    </a:p>
                  </a:txBody>
                  <a:tcPr/>
                </a:tc>
                <a:extLst>
                  <a:ext uri="{0D108BD9-81ED-4DB2-BD59-A6C34878D82A}">
                    <a16:rowId xmlns:a16="http://schemas.microsoft.com/office/drawing/2014/main" val="1642114742"/>
                  </a:ext>
                </a:extLst>
              </a:tr>
            </a:tbl>
          </a:graphicData>
        </a:graphic>
      </p:graphicFrame>
      <p:cxnSp>
        <p:nvCxnSpPr>
          <p:cNvPr id="7" name="Straight Arrow Connector 6">
            <a:extLst>
              <a:ext uri="{FF2B5EF4-FFF2-40B4-BE49-F238E27FC236}">
                <a16:creationId xmlns:a16="http://schemas.microsoft.com/office/drawing/2014/main" id="{B69AA6C7-2E19-4BAE-BAC0-2107B0C97D93}"/>
              </a:ext>
            </a:extLst>
          </p:cNvPr>
          <p:cNvCxnSpPr/>
          <p:nvPr/>
        </p:nvCxnSpPr>
        <p:spPr>
          <a:xfrm flipH="1">
            <a:off x="2685143" y="4903708"/>
            <a:ext cx="3918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224B76C0-BE68-4273-A9A1-8F5D28F684E9}"/>
              </a:ext>
            </a:extLst>
          </p:cNvPr>
          <p:cNvGraphicFramePr>
            <a:graphicFrameLocks noGrp="1"/>
          </p:cNvGraphicFramePr>
          <p:nvPr>
            <p:extLst>
              <p:ext uri="{D42A27DB-BD31-4B8C-83A1-F6EECF244321}">
                <p14:modId xmlns:p14="http://schemas.microsoft.com/office/powerpoint/2010/main" val="1188300381"/>
              </p:ext>
            </p:extLst>
          </p:nvPr>
        </p:nvGraphicFramePr>
        <p:xfrm>
          <a:off x="5776686" y="4711765"/>
          <a:ext cx="5116288" cy="64008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722408883"/>
                    </a:ext>
                  </a:extLst>
                </a:gridCol>
                <a:gridCol w="493485">
                  <a:extLst>
                    <a:ext uri="{9D8B030D-6E8A-4147-A177-3AD203B41FA5}">
                      <a16:colId xmlns:a16="http://schemas.microsoft.com/office/drawing/2014/main" val="3539634375"/>
                    </a:ext>
                  </a:extLst>
                </a:gridCol>
                <a:gridCol w="586749">
                  <a:extLst>
                    <a:ext uri="{9D8B030D-6E8A-4147-A177-3AD203B41FA5}">
                      <a16:colId xmlns:a16="http://schemas.microsoft.com/office/drawing/2014/main" val="2066676756"/>
                    </a:ext>
                  </a:extLst>
                </a:gridCol>
                <a:gridCol w="686136">
                  <a:extLst>
                    <a:ext uri="{9D8B030D-6E8A-4147-A177-3AD203B41FA5}">
                      <a16:colId xmlns:a16="http://schemas.microsoft.com/office/drawing/2014/main" val="3159531793"/>
                    </a:ext>
                  </a:extLst>
                </a:gridCol>
                <a:gridCol w="1021580">
                  <a:extLst>
                    <a:ext uri="{9D8B030D-6E8A-4147-A177-3AD203B41FA5}">
                      <a16:colId xmlns:a16="http://schemas.microsoft.com/office/drawing/2014/main" val="3544590229"/>
                    </a:ext>
                  </a:extLst>
                </a:gridCol>
                <a:gridCol w="1167195">
                  <a:extLst>
                    <a:ext uri="{9D8B030D-6E8A-4147-A177-3AD203B41FA5}">
                      <a16:colId xmlns:a16="http://schemas.microsoft.com/office/drawing/2014/main" val="2612869226"/>
                    </a:ext>
                  </a:extLst>
                </a:gridCol>
              </a:tblGrid>
              <a:tr h="614977">
                <a:tc>
                  <a:txBody>
                    <a:bodyPr/>
                    <a:lstStyle/>
                    <a:p>
                      <a:pPr algn="ctr"/>
                      <a:r>
                        <a:rPr lang="en-US" dirty="0"/>
                        <a:t>Unsorted</a:t>
                      </a:r>
                    </a:p>
                    <a:p>
                      <a:pPr algn="ctr"/>
                      <a:r>
                        <a:rPr lang="en-US" dirty="0"/>
                        <a:t>Array</a:t>
                      </a:r>
                    </a:p>
                  </a:txBody>
                  <a:tcPr/>
                </a:tc>
                <a:tc>
                  <a:txBody>
                    <a:bodyPr/>
                    <a:lstStyle/>
                    <a:p>
                      <a:pPr algn="ctr"/>
                      <a:r>
                        <a:rPr lang="en-US" dirty="0"/>
                        <a:t>5</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cxnSp>
        <p:nvCxnSpPr>
          <p:cNvPr id="10" name="Straight Arrow Connector 9">
            <a:extLst>
              <a:ext uri="{FF2B5EF4-FFF2-40B4-BE49-F238E27FC236}">
                <a16:creationId xmlns:a16="http://schemas.microsoft.com/office/drawing/2014/main" id="{74E74B7B-245A-4072-A9EE-991AD2008628}"/>
              </a:ext>
            </a:extLst>
          </p:cNvPr>
          <p:cNvCxnSpPr/>
          <p:nvPr/>
        </p:nvCxnSpPr>
        <p:spPr>
          <a:xfrm>
            <a:off x="6705600" y="5089128"/>
            <a:ext cx="4209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180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2C1-E17A-4B56-BD57-D985D2F27E9F}"/>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3E8D519A-4E12-4D16-99F0-10439C6251D5}"/>
              </a:ext>
            </a:extLst>
          </p:cNvPr>
          <p:cNvSpPr>
            <a:spLocks noGrp="1"/>
          </p:cNvSpPr>
          <p:nvPr>
            <p:ph idx="1"/>
          </p:nvPr>
        </p:nvSpPr>
        <p:spPr>
          <a:xfrm>
            <a:off x="838200" y="1825625"/>
            <a:ext cx="10515600" cy="4667250"/>
          </a:xfrm>
        </p:spPr>
        <p:txBody>
          <a:bodyPr/>
          <a:lstStyle/>
          <a:p>
            <a:r>
              <a:rPr lang="en-US" dirty="0"/>
              <a:t>Here, this is our Array but we have seen it will be divided in two sub arrays. So, for insertion sort our sorting will start from first element of unsorted array.</a:t>
            </a:r>
          </a:p>
          <a:p>
            <a:r>
              <a:rPr lang="en-US" dirty="0"/>
              <a:t>So here our sorting will start from 5</a:t>
            </a:r>
          </a:p>
          <a:p>
            <a:endParaRPr lang="en-US" dirty="0"/>
          </a:p>
          <a:p>
            <a:endParaRPr lang="en-US" dirty="0"/>
          </a:p>
          <a:p>
            <a:r>
              <a:rPr lang="en-US" dirty="0"/>
              <a:t>So, 5 will be picked from here and put in one temp variable so, our array will look something like below</a:t>
            </a:r>
          </a:p>
        </p:txBody>
      </p:sp>
      <p:graphicFrame>
        <p:nvGraphicFramePr>
          <p:cNvPr id="5" name="Table 4">
            <a:extLst>
              <a:ext uri="{FF2B5EF4-FFF2-40B4-BE49-F238E27FC236}">
                <a16:creationId xmlns:a16="http://schemas.microsoft.com/office/drawing/2014/main" id="{B2E9F2D8-8F1E-4233-B44B-BC9616B64F6B}"/>
              </a:ext>
            </a:extLst>
          </p:cNvPr>
          <p:cNvGraphicFramePr>
            <a:graphicFrameLocks noGrp="1"/>
          </p:cNvGraphicFramePr>
          <p:nvPr>
            <p:extLst>
              <p:ext uri="{D42A27DB-BD31-4B8C-83A1-F6EECF244321}">
                <p14:modId xmlns:p14="http://schemas.microsoft.com/office/powerpoint/2010/main" val="865569933"/>
              </p:ext>
            </p:extLst>
          </p:nvPr>
        </p:nvGraphicFramePr>
        <p:xfrm>
          <a:off x="3657602" y="1319848"/>
          <a:ext cx="4455886" cy="370840"/>
        </p:xfrm>
        <a:graphic>
          <a:graphicData uri="http://schemas.openxmlformats.org/drawingml/2006/table">
            <a:tbl>
              <a:tblPr firstRow="1" bandRow="1">
                <a:tableStyleId>{5940675A-B579-460E-94D1-54222C63F5DA}</a:tableStyleId>
              </a:tblPr>
              <a:tblGrid>
                <a:gridCol w="730364">
                  <a:extLst>
                    <a:ext uri="{9D8B030D-6E8A-4147-A177-3AD203B41FA5}">
                      <a16:colId xmlns:a16="http://schemas.microsoft.com/office/drawing/2014/main" val="722408883"/>
                    </a:ext>
                  </a:extLst>
                </a:gridCol>
                <a:gridCol w="584292">
                  <a:extLst>
                    <a:ext uri="{9D8B030D-6E8A-4147-A177-3AD203B41FA5}">
                      <a16:colId xmlns:a16="http://schemas.microsoft.com/office/drawing/2014/main" val="3539634375"/>
                    </a:ext>
                  </a:extLst>
                </a:gridCol>
                <a:gridCol w="637408">
                  <a:extLst>
                    <a:ext uri="{9D8B030D-6E8A-4147-A177-3AD203B41FA5}">
                      <a16:colId xmlns:a16="http://schemas.microsoft.com/office/drawing/2014/main" val="2066676756"/>
                    </a:ext>
                  </a:extLst>
                </a:gridCol>
                <a:gridCol w="597571">
                  <a:extLst>
                    <a:ext uri="{9D8B030D-6E8A-4147-A177-3AD203B41FA5}">
                      <a16:colId xmlns:a16="http://schemas.microsoft.com/office/drawing/2014/main" val="3159531793"/>
                    </a:ext>
                  </a:extLst>
                </a:gridCol>
                <a:gridCol w="889716">
                  <a:extLst>
                    <a:ext uri="{9D8B030D-6E8A-4147-A177-3AD203B41FA5}">
                      <a16:colId xmlns:a16="http://schemas.microsoft.com/office/drawing/2014/main" val="3544590229"/>
                    </a:ext>
                  </a:extLst>
                </a:gridCol>
                <a:gridCol w="1016535">
                  <a:extLst>
                    <a:ext uri="{9D8B030D-6E8A-4147-A177-3AD203B41FA5}">
                      <a16:colId xmlns:a16="http://schemas.microsoft.com/office/drawing/2014/main" val="2612869226"/>
                    </a:ext>
                  </a:extLst>
                </a:gridCol>
              </a:tblGrid>
              <a:tr h="370840">
                <a:tc>
                  <a:txBody>
                    <a:bodyPr/>
                    <a:lstStyle/>
                    <a:p>
                      <a:pPr algn="ctr"/>
                      <a:r>
                        <a:rPr lang="en-US" dirty="0"/>
                        <a:t>6</a:t>
                      </a:r>
                    </a:p>
                  </a:txBody>
                  <a:tcPr/>
                </a:tc>
                <a:tc>
                  <a:txBody>
                    <a:bodyPr/>
                    <a:lstStyle/>
                    <a:p>
                      <a:pPr algn="ctr"/>
                      <a:r>
                        <a:rPr lang="en-US" dirty="0"/>
                        <a:t>5</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graphicFrame>
        <p:nvGraphicFramePr>
          <p:cNvPr id="6" name="Table 5">
            <a:extLst>
              <a:ext uri="{FF2B5EF4-FFF2-40B4-BE49-F238E27FC236}">
                <a16:creationId xmlns:a16="http://schemas.microsoft.com/office/drawing/2014/main" id="{5A9D3AF5-EFF8-4F2E-BB98-B317203AFF89}"/>
              </a:ext>
            </a:extLst>
          </p:cNvPr>
          <p:cNvGraphicFramePr>
            <a:graphicFrameLocks noGrp="1"/>
          </p:cNvGraphicFramePr>
          <p:nvPr>
            <p:extLst>
              <p:ext uri="{D42A27DB-BD31-4B8C-83A1-F6EECF244321}">
                <p14:modId xmlns:p14="http://schemas.microsoft.com/office/powerpoint/2010/main" val="2523461218"/>
              </p:ext>
            </p:extLst>
          </p:nvPr>
        </p:nvGraphicFramePr>
        <p:xfrm>
          <a:off x="3947886" y="3681254"/>
          <a:ext cx="5116288" cy="64008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722408883"/>
                    </a:ext>
                  </a:extLst>
                </a:gridCol>
                <a:gridCol w="493485">
                  <a:extLst>
                    <a:ext uri="{9D8B030D-6E8A-4147-A177-3AD203B41FA5}">
                      <a16:colId xmlns:a16="http://schemas.microsoft.com/office/drawing/2014/main" val="3539634375"/>
                    </a:ext>
                  </a:extLst>
                </a:gridCol>
                <a:gridCol w="586749">
                  <a:extLst>
                    <a:ext uri="{9D8B030D-6E8A-4147-A177-3AD203B41FA5}">
                      <a16:colId xmlns:a16="http://schemas.microsoft.com/office/drawing/2014/main" val="2066676756"/>
                    </a:ext>
                  </a:extLst>
                </a:gridCol>
                <a:gridCol w="686136">
                  <a:extLst>
                    <a:ext uri="{9D8B030D-6E8A-4147-A177-3AD203B41FA5}">
                      <a16:colId xmlns:a16="http://schemas.microsoft.com/office/drawing/2014/main" val="3159531793"/>
                    </a:ext>
                  </a:extLst>
                </a:gridCol>
                <a:gridCol w="1021580">
                  <a:extLst>
                    <a:ext uri="{9D8B030D-6E8A-4147-A177-3AD203B41FA5}">
                      <a16:colId xmlns:a16="http://schemas.microsoft.com/office/drawing/2014/main" val="3544590229"/>
                    </a:ext>
                  </a:extLst>
                </a:gridCol>
                <a:gridCol w="1167195">
                  <a:extLst>
                    <a:ext uri="{9D8B030D-6E8A-4147-A177-3AD203B41FA5}">
                      <a16:colId xmlns:a16="http://schemas.microsoft.com/office/drawing/2014/main" val="2612869226"/>
                    </a:ext>
                  </a:extLst>
                </a:gridCol>
              </a:tblGrid>
              <a:tr h="614977">
                <a:tc>
                  <a:txBody>
                    <a:bodyPr/>
                    <a:lstStyle/>
                    <a:p>
                      <a:pPr algn="ctr"/>
                      <a:r>
                        <a:rPr lang="en-US" dirty="0"/>
                        <a:t>Unsorted</a:t>
                      </a:r>
                    </a:p>
                    <a:p>
                      <a:pPr algn="ctr"/>
                      <a:r>
                        <a:rPr lang="en-US" dirty="0"/>
                        <a:t>Array</a:t>
                      </a:r>
                    </a:p>
                  </a:txBody>
                  <a:tcPr/>
                </a:tc>
                <a:tc>
                  <a:txBody>
                    <a:bodyPr/>
                    <a:lstStyle/>
                    <a:p>
                      <a:pPr algn="ctr"/>
                      <a:r>
                        <a:rPr lang="en-US" dirty="0"/>
                        <a:t>5</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graphicFrame>
        <p:nvGraphicFramePr>
          <p:cNvPr id="7" name="Table 6">
            <a:extLst>
              <a:ext uri="{FF2B5EF4-FFF2-40B4-BE49-F238E27FC236}">
                <a16:creationId xmlns:a16="http://schemas.microsoft.com/office/drawing/2014/main" id="{7DD187E8-7C05-47BA-AE75-F078C671587B}"/>
              </a:ext>
            </a:extLst>
          </p:cNvPr>
          <p:cNvGraphicFramePr>
            <a:graphicFrameLocks noGrp="1"/>
          </p:cNvGraphicFramePr>
          <p:nvPr>
            <p:extLst>
              <p:ext uri="{D42A27DB-BD31-4B8C-83A1-F6EECF244321}">
                <p14:modId xmlns:p14="http://schemas.microsoft.com/office/powerpoint/2010/main" val="4133130223"/>
              </p:ext>
            </p:extLst>
          </p:nvPr>
        </p:nvGraphicFramePr>
        <p:xfrm>
          <a:off x="4216402" y="5579791"/>
          <a:ext cx="4455886" cy="370840"/>
        </p:xfrm>
        <a:graphic>
          <a:graphicData uri="http://schemas.openxmlformats.org/drawingml/2006/table">
            <a:tbl>
              <a:tblPr firstRow="1" bandRow="1">
                <a:tableStyleId>{5940675A-B579-460E-94D1-54222C63F5DA}</a:tableStyleId>
              </a:tblPr>
              <a:tblGrid>
                <a:gridCol w="558798">
                  <a:extLst>
                    <a:ext uri="{9D8B030D-6E8A-4147-A177-3AD203B41FA5}">
                      <a16:colId xmlns:a16="http://schemas.microsoft.com/office/drawing/2014/main" val="722408883"/>
                    </a:ext>
                  </a:extLst>
                </a:gridCol>
                <a:gridCol w="841829">
                  <a:extLst>
                    <a:ext uri="{9D8B030D-6E8A-4147-A177-3AD203B41FA5}">
                      <a16:colId xmlns:a16="http://schemas.microsoft.com/office/drawing/2014/main" val="3539634375"/>
                    </a:ext>
                  </a:extLst>
                </a:gridCol>
                <a:gridCol w="551437">
                  <a:extLst>
                    <a:ext uri="{9D8B030D-6E8A-4147-A177-3AD203B41FA5}">
                      <a16:colId xmlns:a16="http://schemas.microsoft.com/office/drawing/2014/main" val="2066676756"/>
                    </a:ext>
                  </a:extLst>
                </a:gridCol>
                <a:gridCol w="597571">
                  <a:extLst>
                    <a:ext uri="{9D8B030D-6E8A-4147-A177-3AD203B41FA5}">
                      <a16:colId xmlns:a16="http://schemas.microsoft.com/office/drawing/2014/main" val="3159531793"/>
                    </a:ext>
                  </a:extLst>
                </a:gridCol>
                <a:gridCol w="889716">
                  <a:extLst>
                    <a:ext uri="{9D8B030D-6E8A-4147-A177-3AD203B41FA5}">
                      <a16:colId xmlns:a16="http://schemas.microsoft.com/office/drawing/2014/main" val="3544590229"/>
                    </a:ext>
                  </a:extLst>
                </a:gridCol>
                <a:gridCol w="1016535">
                  <a:extLst>
                    <a:ext uri="{9D8B030D-6E8A-4147-A177-3AD203B41FA5}">
                      <a16:colId xmlns:a16="http://schemas.microsoft.com/office/drawing/2014/main" val="2612869226"/>
                    </a:ext>
                  </a:extLst>
                </a:gridCol>
              </a:tblGrid>
              <a:tr h="370840">
                <a:tc>
                  <a:txBody>
                    <a:bodyPr/>
                    <a:lstStyle/>
                    <a:p>
                      <a:pPr algn="ctr"/>
                      <a:r>
                        <a:rPr lang="en-US" dirty="0"/>
                        <a:t>6</a:t>
                      </a:r>
                    </a:p>
                  </a:txBody>
                  <a:tcPr/>
                </a:tc>
                <a:tc>
                  <a:txBody>
                    <a:bodyPr/>
                    <a:lstStyle/>
                    <a:p>
                      <a:pPr algn="ctr"/>
                      <a:r>
                        <a:rPr lang="en-US" dirty="0"/>
                        <a:t>Empty</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graphicFrame>
        <p:nvGraphicFramePr>
          <p:cNvPr id="8" name="Table 7">
            <a:extLst>
              <a:ext uri="{FF2B5EF4-FFF2-40B4-BE49-F238E27FC236}">
                <a16:creationId xmlns:a16="http://schemas.microsoft.com/office/drawing/2014/main" id="{862442B6-E007-463E-B5FC-EB8A11A19F73}"/>
              </a:ext>
            </a:extLst>
          </p:cNvPr>
          <p:cNvGraphicFramePr>
            <a:graphicFrameLocks noGrp="1"/>
          </p:cNvGraphicFramePr>
          <p:nvPr>
            <p:extLst>
              <p:ext uri="{D42A27DB-BD31-4B8C-83A1-F6EECF244321}">
                <p14:modId xmlns:p14="http://schemas.microsoft.com/office/powerpoint/2010/main" val="1186261048"/>
              </p:ext>
            </p:extLst>
          </p:nvPr>
        </p:nvGraphicFramePr>
        <p:xfrm>
          <a:off x="9463314" y="5579791"/>
          <a:ext cx="696686" cy="370840"/>
        </p:xfrm>
        <a:graphic>
          <a:graphicData uri="http://schemas.openxmlformats.org/drawingml/2006/table">
            <a:tbl>
              <a:tblPr firstRow="1" bandRow="1">
                <a:tableStyleId>{5940675A-B579-460E-94D1-54222C63F5DA}</a:tableStyleId>
              </a:tblPr>
              <a:tblGrid>
                <a:gridCol w="696686">
                  <a:extLst>
                    <a:ext uri="{9D8B030D-6E8A-4147-A177-3AD203B41FA5}">
                      <a16:colId xmlns:a16="http://schemas.microsoft.com/office/drawing/2014/main" val="1620746748"/>
                    </a:ext>
                  </a:extLst>
                </a:gridCol>
              </a:tblGrid>
              <a:tr h="370840">
                <a:tc>
                  <a:txBody>
                    <a:bodyPr/>
                    <a:lstStyle/>
                    <a:p>
                      <a:pPr algn="ctr"/>
                      <a:r>
                        <a:rPr lang="en-US" dirty="0"/>
                        <a:t>5</a:t>
                      </a:r>
                    </a:p>
                  </a:txBody>
                  <a:tcPr/>
                </a:tc>
                <a:extLst>
                  <a:ext uri="{0D108BD9-81ED-4DB2-BD59-A6C34878D82A}">
                    <a16:rowId xmlns:a16="http://schemas.microsoft.com/office/drawing/2014/main" val="1414062892"/>
                  </a:ext>
                </a:extLst>
              </a:tr>
            </a:tbl>
          </a:graphicData>
        </a:graphic>
      </p:graphicFrame>
      <p:cxnSp>
        <p:nvCxnSpPr>
          <p:cNvPr id="10" name="Straight Arrow Connector 9">
            <a:extLst>
              <a:ext uri="{FF2B5EF4-FFF2-40B4-BE49-F238E27FC236}">
                <a16:creationId xmlns:a16="http://schemas.microsoft.com/office/drawing/2014/main" id="{BC670B6D-82E2-4E6F-B98C-44FAC1ABD139}"/>
              </a:ext>
            </a:extLst>
          </p:cNvPr>
          <p:cNvCxnSpPr/>
          <p:nvPr/>
        </p:nvCxnSpPr>
        <p:spPr>
          <a:xfrm>
            <a:off x="5355771" y="4321334"/>
            <a:ext cx="4107543" cy="125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3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2C1-E17A-4B56-BD57-D985D2F27E9F}"/>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3E8D519A-4E12-4D16-99F0-10439C6251D5}"/>
              </a:ext>
            </a:extLst>
          </p:cNvPr>
          <p:cNvSpPr>
            <a:spLocks noGrp="1"/>
          </p:cNvSpPr>
          <p:nvPr>
            <p:ph idx="1"/>
          </p:nvPr>
        </p:nvSpPr>
        <p:spPr>
          <a:xfrm>
            <a:off x="838200" y="1854654"/>
            <a:ext cx="10515600" cy="4667250"/>
          </a:xfrm>
        </p:spPr>
        <p:txBody>
          <a:bodyPr/>
          <a:lstStyle/>
          <a:p>
            <a:r>
              <a:rPr lang="en-US" dirty="0"/>
              <a:t>Now This 5 which is in temp variable will be compare with element in array in sorted array.</a:t>
            </a:r>
          </a:p>
          <a:p>
            <a:r>
              <a:rPr lang="en-US" dirty="0"/>
              <a:t>If Element in sorted array will be greater than element in temp variable then element in sorted array will be shifted to empty space.</a:t>
            </a:r>
          </a:p>
          <a:p>
            <a:endParaRPr lang="en-US" dirty="0"/>
          </a:p>
          <a:p>
            <a:r>
              <a:rPr lang="en-US" dirty="0"/>
              <a:t>Value in Temp variable will put instead of previous value of sorted set.</a:t>
            </a:r>
          </a:p>
          <a:p>
            <a:r>
              <a:rPr lang="en-US" dirty="0"/>
              <a:t>Our final array at this step will be</a:t>
            </a:r>
          </a:p>
          <a:p>
            <a:endParaRPr lang="en-US" dirty="0"/>
          </a:p>
          <a:p>
            <a:r>
              <a:rPr lang="en-US" dirty="0"/>
              <a:t>Now, This become our sorted set.</a:t>
            </a:r>
          </a:p>
        </p:txBody>
      </p:sp>
      <p:graphicFrame>
        <p:nvGraphicFramePr>
          <p:cNvPr id="7" name="Table 6">
            <a:extLst>
              <a:ext uri="{FF2B5EF4-FFF2-40B4-BE49-F238E27FC236}">
                <a16:creationId xmlns:a16="http://schemas.microsoft.com/office/drawing/2014/main" id="{7DD187E8-7C05-47BA-AE75-F078C671587B}"/>
              </a:ext>
            </a:extLst>
          </p:cNvPr>
          <p:cNvGraphicFramePr>
            <a:graphicFrameLocks noGrp="1"/>
          </p:cNvGraphicFramePr>
          <p:nvPr>
            <p:extLst>
              <p:ext uri="{D42A27DB-BD31-4B8C-83A1-F6EECF244321}">
                <p14:modId xmlns:p14="http://schemas.microsoft.com/office/powerpoint/2010/main" val="1945100714"/>
              </p:ext>
            </p:extLst>
          </p:nvPr>
        </p:nvGraphicFramePr>
        <p:xfrm>
          <a:off x="3040744" y="1311639"/>
          <a:ext cx="4455886" cy="370840"/>
        </p:xfrm>
        <a:graphic>
          <a:graphicData uri="http://schemas.openxmlformats.org/drawingml/2006/table">
            <a:tbl>
              <a:tblPr firstRow="1" bandRow="1">
                <a:tableStyleId>{5940675A-B579-460E-94D1-54222C63F5DA}</a:tableStyleId>
              </a:tblPr>
              <a:tblGrid>
                <a:gridCol w="558798">
                  <a:extLst>
                    <a:ext uri="{9D8B030D-6E8A-4147-A177-3AD203B41FA5}">
                      <a16:colId xmlns:a16="http://schemas.microsoft.com/office/drawing/2014/main" val="722408883"/>
                    </a:ext>
                  </a:extLst>
                </a:gridCol>
                <a:gridCol w="841829">
                  <a:extLst>
                    <a:ext uri="{9D8B030D-6E8A-4147-A177-3AD203B41FA5}">
                      <a16:colId xmlns:a16="http://schemas.microsoft.com/office/drawing/2014/main" val="3539634375"/>
                    </a:ext>
                  </a:extLst>
                </a:gridCol>
                <a:gridCol w="551437">
                  <a:extLst>
                    <a:ext uri="{9D8B030D-6E8A-4147-A177-3AD203B41FA5}">
                      <a16:colId xmlns:a16="http://schemas.microsoft.com/office/drawing/2014/main" val="2066676756"/>
                    </a:ext>
                  </a:extLst>
                </a:gridCol>
                <a:gridCol w="597571">
                  <a:extLst>
                    <a:ext uri="{9D8B030D-6E8A-4147-A177-3AD203B41FA5}">
                      <a16:colId xmlns:a16="http://schemas.microsoft.com/office/drawing/2014/main" val="3159531793"/>
                    </a:ext>
                  </a:extLst>
                </a:gridCol>
                <a:gridCol w="889716">
                  <a:extLst>
                    <a:ext uri="{9D8B030D-6E8A-4147-A177-3AD203B41FA5}">
                      <a16:colId xmlns:a16="http://schemas.microsoft.com/office/drawing/2014/main" val="3544590229"/>
                    </a:ext>
                  </a:extLst>
                </a:gridCol>
                <a:gridCol w="1016535">
                  <a:extLst>
                    <a:ext uri="{9D8B030D-6E8A-4147-A177-3AD203B41FA5}">
                      <a16:colId xmlns:a16="http://schemas.microsoft.com/office/drawing/2014/main" val="2612869226"/>
                    </a:ext>
                  </a:extLst>
                </a:gridCol>
              </a:tblGrid>
              <a:tr h="370840">
                <a:tc>
                  <a:txBody>
                    <a:bodyPr/>
                    <a:lstStyle/>
                    <a:p>
                      <a:pPr algn="ctr"/>
                      <a:r>
                        <a:rPr lang="en-US" dirty="0"/>
                        <a:t>6</a:t>
                      </a:r>
                    </a:p>
                  </a:txBody>
                  <a:tcPr/>
                </a:tc>
                <a:tc>
                  <a:txBody>
                    <a:bodyPr/>
                    <a:lstStyle/>
                    <a:p>
                      <a:pPr algn="ctr"/>
                      <a:r>
                        <a:rPr lang="en-US" dirty="0"/>
                        <a:t>Empty</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graphicFrame>
        <p:nvGraphicFramePr>
          <p:cNvPr id="8" name="Table 7">
            <a:extLst>
              <a:ext uri="{FF2B5EF4-FFF2-40B4-BE49-F238E27FC236}">
                <a16:creationId xmlns:a16="http://schemas.microsoft.com/office/drawing/2014/main" id="{862442B6-E007-463E-B5FC-EB8A11A19F73}"/>
              </a:ext>
            </a:extLst>
          </p:cNvPr>
          <p:cNvGraphicFramePr>
            <a:graphicFrameLocks noGrp="1"/>
          </p:cNvGraphicFramePr>
          <p:nvPr>
            <p:extLst>
              <p:ext uri="{D42A27DB-BD31-4B8C-83A1-F6EECF244321}">
                <p14:modId xmlns:p14="http://schemas.microsoft.com/office/powerpoint/2010/main" val="2939113624"/>
              </p:ext>
            </p:extLst>
          </p:nvPr>
        </p:nvGraphicFramePr>
        <p:xfrm>
          <a:off x="8380186" y="1311639"/>
          <a:ext cx="696686" cy="370840"/>
        </p:xfrm>
        <a:graphic>
          <a:graphicData uri="http://schemas.openxmlformats.org/drawingml/2006/table">
            <a:tbl>
              <a:tblPr firstRow="1" bandRow="1">
                <a:tableStyleId>{5940675A-B579-460E-94D1-54222C63F5DA}</a:tableStyleId>
              </a:tblPr>
              <a:tblGrid>
                <a:gridCol w="696686">
                  <a:extLst>
                    <a:ext uri="{9D8B030D-6E8A-4147-A177-3AD203B41FA5}">
                      <a16:colId xmlns:a16="http://schemas.microsoft.com/office/drawing/2014/main" val="1620746748"/>
                    </a:ext>
                  </a:extLst>
                </a:gridCol>
              </a:tblGrid>
              <a:tr h="370840">
                <a:tc>
                  <a:txBody>
                    <a:bodyPr/>
                    <a:lstStyle/>
                    <a:p>
                      <a:pPr algn="ctr"/>
                      <a:r>
                        <a:rPr lang="en-US" dirty="0"/>
                        <a:t>5</a:t>
                      </a:r>
                    </a:p>
                  </a:txBody>
                  <a:tcPr/>
                </a:tc>
                <a:extLst>
                  <a:ext uri="{0D108BD9-81ED-4DB2-BD59-A6C34878D82A}">
                    <a16:rowId xmlns:a16="http://schemas.microsoft.com/office/drawing/2014/main" val="1414062892"/>
                  </a:ext>
                </a:extLst>
              </a:tr>
            </a:tbl>
          </a:graphicData>
        </a:graphic>
      </p:graphicFrame>
      <p:sp>
        <p:nvSpPr>
          <p:cNvPr id="4" name="Arrow: Curved Up 3">
            <a:extLst>
              <a:ext uri="{FF2B5EF4-FFF2-40B4-BE49-F238E27FC236}">
                <a16:creationId xmlns:a16="http://schemas.microsoft.com/office/drawing/2014/main" id="{B880EC19-A849-4BE3-BF43-60FD2E13090A}"/>
              </a:ext>
            </a:extLst>
          </p:cNvPr>
          <p:cNvSpPr/>
          <p:nvPr/>
        </p:nvSpPr>
        <p:spPr>
          <a:xfrm rot="10800000">
            <a:off x="3067957" y="-22133"/>
            <a:ext cx="5660572" cy="13255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Table 10">
            <a:extLst>
              <a:ext uri="{FF2B5EF4-FFF2-40B4-BE49-F238E27FC236}">
                <a16:creationId xmlns:a16="http://schemas.microsoft.com/office/drawing/2014/main" id="{FA4B6EBB-13AA-4A8F-97B6-7F4474F7F149}"/>
              </a:ext>
            </a:extLst>
          </p:cNvPr>
          <p:cNvGraphicFramePr>
            <a:graphicFrameLocks noGrp="1"/>
          </p:cNvGraphicFramePr>
          <p:nvPr>
            <p:extLst>
              <p:ext uri="{D42A27DB-BD31-4B8C-83A1-F6EECF244321}">
                <p14:modId xmlns:p14="http://schemas.microsoft.com/office/powerpoint/2010/main" val="930154963"/>
              </p:ext>
            </p:extLst>
          </p:nvPr>
        </p:nvGraphicFramePr>
        <p:xfrm>
          <a:off x="3193144" y="3699240"/>
          <a:ext cx="4455886" cy="370840"/>
        </p:xfrm>
        <a:graphic>
          <a:graphicData uri="http://schemas.openxmlformats.org/drawingml/2006/table">
            <a:tbl>
              <a:tblPr firstRow="1" bandRow="1">
                <a:tableStyleId>{5940675A-B579-460E-94D1-54222C63F5DA}</a:tableStyleId>
              </a:tblPr>
              <a:tblGrid>
                <a:gridCol w="798285">
                  <a:extLst>
                    <a:ext uri="{9D8B030D-6E8A-4147-A177-3AD203B41FA5}">
                      <a16:colId xmlns:a16="http://schemas.microsoft.com/office/drawing/2014/main" val="722408883"/>
                    </a:ext>
                  </a:extLst>
                </a:gridCol>
                <a:gridCol w="602342">
                  <a:extLst>
                    <a:ext uri="{9D8B030D-6E8A-4147-A177-3AD203B41FA5}">
                      <a16:colId xmlns:a16="http://schemas.microsoft.com/office/drawing/2014/main" val="3539634375"/>
                    </a:ext>
                  </a:extLst>
                </a:gridCol>
                <a:gridCol w="551437">
                  <a:extLst>
                    <a:ext uri="{9D8B030D-6E8A-4147-A177-3AD203B41FA5}">
                      <a16:colId xmlns:a16="http://schemas.microsoft.com/office/drawing/2014/main" val="2066676756"/>
                    </a:ext>
                  </a:extLst>
                </a:gridCol>
                <a:gridCol w="597571">
                  <a:extLst>
                    <a:ext uri="{9D8B030D-6E8A-4147-A177-3AD203B41FA5}">
                      <a16:colId xmlns:a16="http://schemas.microsoft.com/office/drawing/2014/main" val="3159531793"/>
                    </a:ext>
                  </a:extLst>
                </a:gridCol>
                <a:gridCol w="889716">
                  <a:extLst>
                    <a:ext uri="{9D8B030D-6E8A-4147-A177-3AD203B41FA5}">
                      <a16:colId xmlns:a16="http://schemas.microsoft.com/office/drawing/2014/main" val="3544590229"/>
                    </a:ext>
                  </a:extLst>
                </a:gridCol>
                <a:gridCol w="1016535">
                  <a:extLst>
                    <a:ext uri="{9D8B030D-6E8A-4147-A177-3AD203B41FA5}">
                      <a16:colId xmlns:a16="http://schemas.microsoft.com/office/drawing/2014/main" val="2612869226"/>
                    </a:ext>
                  </a:extLst>
                </a:gridCol>
              </a:tblGrid>
              <a:tr h="370840">
                <a:tc>
                  <a:txBody>
                    <a:bodyPr/>
                    <a:lstStyle/>
                    <a:p>
                      <a:pPr algn="ctr"/>
                      <a:r>
                        <a:rPr lang="en-US" dirty="0"/>
                        <a:t>Empty</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graphicFrame>
        <p:nvGraphicFramePr>
          <p:cNvPr id="12" name="Table 11">
            <a:extLst>
              <a:ext uri="{FF2B5EF4-FFF2-40B4-BE49-F238E27FC236}">
                <a16:creationId xmlns:a16="http://schemas.microsoft.com/office/drawing/2014/main" id="{06E1B3B6-467B-44E4-A9D9-E0FD458F24DA}"/>
              </a:ext>
            </a:extLst>
          </p:cNvPr>
          <p:cNvGraphicFramePr>
            <a:graphicFrameLocks noGrp="1"/>
          </p:cNvGraphicFramePr>
          <p:nvPr>
            <p:extLst>
              <p:ext uri="{D42A27DB-BD31-4B8C-83A1-F6EECF244321}">
                <p14:modId xmlns:p14="http://schemas.microsoft.com/office/powerpoint/2010/main" val="2059652037"/>
              </p:ext>
            </p:extLst>
          </p:nvPr>
        </p:nvGraphicFramePr>
        <p:xfrm>
          <a:off x="8242300" y="3655698"/>
          <a:ext cx="696686" cy="370840"/>
        </p:xfrm>
        <a:graphic>
          <a:graphicData uri="http://schemas.openxmlformats.org/drawingml/2006/table">
            <a:tbl>
              <a:tblPr firstRow="1" bandRow="1">
                <a:tableStyleId>{5940675A-B579-460E-94D1-54222C63F5DA}</a:tableStyleId>
              </a:tblPr>
              <a:tblGrid>
                <a:gridCol w="696686">
                  <a:extLst>
                    <a:ext uri="{9D8B030D-6E8A-4147-A177-3AD203B41FA5}">
                      <a16:colId xmlns:a16="http://schemas.microsoft.com/office/drawing/2014/main" val="1620746748"/>
                    </a:ext>
                  </a:extLst>
                </a:gridCol>
              </a:tblGrid>
              <a:tr h="370840">
                <a:tc>
                  <a:txBody>
                    <a:bodyPr/>
                    <a:lstStyle/>
                    <a:p>
                      <a:pPr algn="ctr"/>
                      <a:r>
                        <a:rPr lang="en-US" dirty="0"/>
                        <a:t>5</a:t>
                      </a:r>
                    </a:p>
                  </a:txBody>
                  <a:tcPr/>
                </a:tc>
                <a:extLst>
                  <a:ext uri="{0D108BD9-81ED-4DB2-BD59-A6C34878D82A}">
                    <a16:rowId xmlns:a16="http://schemas.microsoft.com/office/drawing/2014/main" val="1414062892"/>
                  </a:ext>
                </a:extLst>
              </a:tr>
            </a:tbl>
          </a:graphicData>
        </a:graphic>
      </p:graphicFrame>
      <p:sp>
        <p:nvSpPr>
          <p:cNvPr id="13" name="Arrow: Curved Up 12">
            <a:extLst>
              <a:ext uri="{FF2B5EF4-FFF2-40B4-BE49-F238E27FC236}">
                <a16:creationId xmlns:a16="http://schemas.microsoft.com/office/drawing/2014/main" id="{C37659B0-E77C-4F32-B457-647CCD62E2ED}"/>
              </a:ext>
            </a:extLst>
          </p:cNvPr>
          <p:cNvSpPr/>
          <p:nvPr/>
        </p:nvSpPr>
        <p:spPr>
          <a:xfrm>
            <a:off x="3497943" y="4070080"/>
            <a:ext cx="5050971" cy="57449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4" name="Table 13">
            <a:extLst>
              <a:ext uri="{FF2B5EF4-FFF2-40B4-BE49-F238E27FC236}">
                <a16:creationId xmlns:a16="http://schemas.microsoft.com/office/drawing/2014/main" id="{86EF19BC-6C31-41C3-9AA9-C8AFF255867C}"/>
              </a:ext>
            </a:extLst>
          </p:cNvPr>
          <p:cNvGraphicFramePr>
            <a:graphicFrameLocks noGrp="1"/>
          </p:cNvGraphicFramePr>
          <p:nvPr>
            <p:extLst>
              <p:ext uri="{D42A27DB-BD31-4B8C-83A1-F6EECF244321}">
                <p14:modId xmlns:p14="http://schemas.microsoft.com/office/powerpoint/2010/main" val="3776761521"/>
              </p:ext>
            </p:extLst>
          </p:nvPr>
        </p:nvGraphicFramePr>
        <p:xfrm>
          <a:off x="3360059" y="5212397"/>
          <a:ext cx="4455886" cy="370840"/>
        </p:xfrm>
        <a:graphic>
          <a:graphicData uri="http://schemas.openxmlformats.org/drawingml/2006/table">
            <a:tbl>
              <a:tblPr firstRow="1" bandRow="1">
                <a:tableStyleId>{5940675A-B579-460E-94D1-54222C63F5DA}</a:tableStyleId>
              </a:tblPr>
              <a:tblGrid>
                <a:gridCol w="791027">
                  <a:extLst>
                    <a:ext uri="{9D8B030D-6E8A-4147-A177-3AD203B41FA5}">
                      <a16:colId xmlns:a16="http://schemas.microsoft.com/office/drawing/2014/main" val="722408883"/>
                    </a:ext>
                  </a:extLst>
                </a:gridCol>
                <a:gridCol w="609600">
                  <a:extLst>
                    <a:ext uri="{9D8B030D-6E8A-4147-A177-3AD203B41FA5}">
                      <a16:colId xmlns:a16="http://schemas.microsoft.com/office/drawing/2014/main" val="3539634375"/>
                    </a:ext>
                  </a:extLst>
                </a:gridCol>
                <a:gridCol w="551437">
                  <a:extLst>
                    <a:ext uri="{9D8B030D-6E8A-4147-A177-3AD203B41FA5}">
                      <a16:colId xmlns:a16="http://schemas.microsoft.com/office/drawing/2014/main" val="2066676756"/>
                    </a:ext>
                  </a:extLst>
                </a:gridCol>
                <a:gridCol w="597571">
                  <a:extLst>
                    <a:ext uri="{9D8B030D-6E8A-4147-A177-3AD203B41FA5}">
                      <a16:colId xmlns:a16="http://schemas.microsoft.com/office/drawing/2014/main" val="3159531793"/>
                    </a:ext>
                  </a:extLst>
                </a:gridCol>
                <a:gridCol w="889716">
                  <a:extLst>
                    <a:ext uri="{9D8B030D-6E8A-4147-A177-3AD203B41FA5}">
                      <a16:colId xmlns:a16="http://schemas.microsoft.com/office/drawing/2014/main" val="3544590229"/>
                    </a:ext>
                  </a:extLst>
                </a:gridCol>
                <a:gridCol w="1016535">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15" name="Rectangle 14">
            <a:extLst>
              <a:ext uri="{FF2B5EF4-FFF2-40B4-BE49-F238E27FC236}">
                <a16:creationId xmlns:a16="http://schemas.microsoft.com/office/drawing/2014/main" id="{84DA0673-A222-4CFE-97F2-0FFAABB2CECC}"/>
              </a:ext>
            </a:extLst>
          </p:cNvPr>
          <p:cNvSpPr/>
          <p:nvPr/>
        </p:nvSpPr>
        <p:spPr>
          <a:xfrm>
            <a:off x="3193144" y="5015411"/>
            <a:ext cx="1582056" cy="77578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Rectangle 15">
            <a:extLst>
              <a:ext uri="{FF2B5EF4-FFF2-40B4-BE49-F238E27FC236}">
                <a16:creationId xmlns:a16="http://schemas.microsoft.com/office/drawing/2014/main" id="{43EDC59B-4CEF-4914-8B85-BF7B1833E7A4}"/>
              </a:ext>
            </a:extLst>
          </p:cNvPr>
          <p:cNvSpPr/>
          <p:nvPr/>
        </p:nvSpPr>
        <p:spPr>
          <a:xfrm>
            <a:off x="4775200" y="5115109"/>
            <a:ext cx="3040745" cy="57449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59A04CC3-0633-4EE8-BA65-678324DAF085}"/>
              </a:ext>
            </a:extLst>
          </p:cNvPr>
          <p:cNvSpPr/>
          <p:nvPr/>
        </p:nvSpPr>
        <p:spPr>
          <a:xfrm>
            <a:off x="8242300" y="4942979"/>
            <a:ext cx="3949700" cy="1742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This become our new unsorted array so next time 11 which is first element will be put in temp variable.</a:t>
            </a:r>
          </a:p>
        </p:txBody>
      </p:sp>
      <p:cxnSp>
        <p:nvCxnSpPr>
          <p:cNvPr id="19" name="Straight Arrow Connector 18">
            <a:extLst>
              <a:ext uri="{FF2B5EF4-FFF2-40B4-BE49-F238E27FC236}">
                <a16:creationId xmlns:a16="http://schemas.microsoft.com/office/drawing/2014/main" id="{B760D654-9362-433A-9A1D-74AD8DF5FAA2}"/>
              </a:ext>
            </a:extLst>
          </p:cNvPr>
          <p:cNvCxnSpPr/>
          <p:nvPr/>
        </p:nvCxnSpPr>
        <p:spPr>
          <a:xfrm flipH="1" flipV="1">
            <a:off x="7815945" y="5672230"/>
            <a:ext cx="426355" cy="11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90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ppt_x"/>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6" end="6"/>
                                            </p:txEl>
                                          </p:spTgt>
                                        </p:tgtEl>
                                        <p:attrNameLst>
                                          <p:attrName>style.visibility</p:attrName>
                                        </p:attrNameLst>
                                      </p:cBhvr>
                                      <p:to>
                                        <p:strVal val="visible"/>
                                      </p:to>
                                    </p:set>
                                    <p:anim calcmode="lin" valueType="num">
                                      <p:cBhvr additive="base">
                                        <p:cTn id="8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1000"/>
                                        <p:tgtEl>
                                          <p:spTgt spid="16"/>
                                        </p:tgtEl>
                                      </p:cBhvr>
                                    </p:animEffect>
                                    <p:anim calcmode="lin" valueType="num">
                                      <p:cBhvr>
                                        <p:cTn id="87" dur="1000" fill="hold"/>
                                        <p:tgtEl>
                                          <p:spTgt spid="16"/>
                                        </p:tgtEl>
                                        <p:attrNameLst>
                                          <p:attrName>ppt_x</p:attrName>
                                        </p:attrNameLst>
                                      </p:cBhvr>
                                      <p:tavLst>
                                        <p:tav tm="0">
                                          <p:val>
                                            <p:strVal val="#ppt_x"/>
                                          </p:val>
                                        </p:tav>
                                        <p:tav tm="100000">
                                          <p:val>
                                            <p:strVal val="#ppt_x"/>
                                          </p:val>
                                        </p:tav>
                                      </p:tavLst>
                                    </p:anim>
                                    <p:anim calcmode="lin" valueType="num">
                                      <p:cBhvr>
                                        <p:cTn id="8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1000"/>
                                        <p:tgtEl>
                                          <p:spTgt spid="19"/>
                                        </p:tgtEl>
                                      </p:cBhvr>
                                    </p:animEffect>
                                    <p:anim calcmode="lin" valueType="num">
                                      <p:cBhvr>
                                        <p:cTn id="94" dur="1000" fill="hold"/>
                                        <p:tgtEl>
                                          <p:spTgt spid="19"/>
                                        </p:tgtEl>
                                        <p:attrNameLst>
                                          <p:attrName>ppt_x</p:attrName>
                                        </p:attrNameLst>
                                      </p:cBhvr>
                                      <p:tavLst>
                                        <p:tav tm="0">
                                          <p:val>
                                            <p:strVal val="#ppt_x"/>
                                          </p:val>
                                        </p:tav>
                                        <p:tav tm="100000">
                                          <p:val>
                                            <p:strVal val="#ppt_x"/>
                                          </p:val>
                                        </p:tav>
                                      </p:tavLst>
                                    </p:anim>
                                    <p:anim calcmode="lin" valueType="num">
                                      <p:cBhvr>
                                        <p:cTn id="95" dur="1000" fill="hold"/>
                                        <p:tgtEl>
                                          <p:spTgt spid="1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2C1-E17A-4B56-BD57-D985D2F27E9F}"/>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3E8D519A-4E12-4D16-99F0-10439C6251D5}"/>
              </a:ext>
            </a:extLst>
          </p:cNvPr>
          <p:cNvSpPr>
            <a:spLocks noGrp="1"/>
          </p:cNvSpPr>
          <p:nvPr>
            <p:ph idx="1"/>
          </p:nvPr>
        </p:nvSpPr>
        <p:spPr>
          <a:xfrm>
            <a:off x="838200" y="1854654"/>
            <a:ext cx="10515600" cy="4667250"/>
          </a:xfrm>
        </p:spPr>
        <p:txBody>
          <a:bodyPr/>
          <a:lstStyle/>
          <a:p>
            <a:r>
              <a:rPr lang="en-US" dirty="0"/>
              <a:t>Now, first element from unsorted array will be picked that is 11. So, 11 will be kept in temp and compare with sorted set. </a:t>
            </a:r>
          </a:p>
          <a:p>
            <a:pPr lvl="1"/>
            <a:r>
              <a:rPr lang="en-US" dirty="0"/>
              <a:t>Note: Comparison between temp variable with sorted array starts from highest index of Sorted array.</a:t>
            </a:r>
          </a:p>
          <a:p>
            <a:pPr lvl="1"/>
            <a:endParaRPr lang="en-US" dirty="0"/>
          </a:p>
          <a:p>
            <a:pPr lvl="1"/>
            <a:endParaRPr lang="en-US" dirty="0"/>
          </a:p>
          <a:p>
            <a:pPr lvl="1"/>
            <a:endParaRPr lang="en-US" dirty="0"/>
          </a:p>
          <a:p>
            <a:pPr lvl="1"/>
            <a:endParaRPr lang="en-US" dirty="0"/>
          </a:p>
          <a:p>
            <a:pPr lvl="1"/>
            <a:endParaRPr lang="en-US" dirty="0"/>
          </a:p>
          <a:p>
            <a:pPr lvl="1"/>
            <a:r>
              <a:rPr lang="en-US" dirty="0"/>
              <a:t>Here, it’s already in proper sequence so, it won’t do swapping and our sorted array will be </a:t>
            </a:r>
          </a:p>
        </p:txBody>
      </p:sp>
      <p:graphicFrame>
        <p:nvGraphicFramePr>
          <p:cNvPr id="14" name="Table 13">
            <a:extLst>
              <a:ext uri="{FF2B5EF4-FFF2-40B4-BE49-F238E27FC236}">
                <a16:creationId xmlns:a16="http://schemas.microsoft.com/office/drawing/2014/main" id="{86EF19BC-6C31-41C3-9AA9-C8AFF255867C}"/>
              </a:ext>
            </a:extLst>
          </p:cNvPr>
          <p:cNvGraphicFramePr>
            <a:graphicFrameLocks noGrp="1"/>
          </p:cNvGraphicFramePr>
          <p:nvPr>
            <p:extLst>
              <p:ext uri="{D42A27DB-BD31-4B8C-83A1-F6EECF244321}">
                <p14:modId xmlns:p14="http://schemas.microsoft.com/office/powerpoint/2010/main" val="3117167093"/>
              </p:ext>
            </p:extLst>
          </p:nvPr>
        </p:nvGraphicFramePr>
        <p:xfrm>
          <a:off x="3819071" y="1419545"/>
          <a:ext cx="4303487" cy="370840"/>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577133">
                  <a:extLst>
                    <a:ext uri="{9D8B030D-6E8A-4147-A177-3AD203B41FA5}">
                      <a16:colId xmlns:a16="http://schemas.microsoft.com/office/drawing/2014/main" val="3159531793"/>
                    </a:ext>
                  </a:extLst>
                </a:gridCol>
                <a:gridCol w="859286">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15" name="Rectangle 14">
            <a:extLst>
              <a:ext uri="{FF2B5EF4-FFF2-40B4-BE49-F238E27FC236}">
                <a16:creationId xmlns:a16="http://schemas.microsoft.com/office/drawing/2014/main" id="{84DA0673-A222-4CFE-97F2-0FFAABB2CECC}"/>
              </a:ext>
            </a:extLst>
          </p:cNvPr>
          <p:cNvSpPr/>
          <p:nvPr/>
        </p:nvSpPr>
        <p:spPr>
          <a:xfrm>
            <a:off x="3657601" y="1217071"/>
            <a:ext cx="1582056" cy="77578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Rectangle 15">
            <a:extLst>
              <a:ext uri="{FF2B5EF4-FFF2-40B4-BE49-F238E27FC236}">
                <a16:creationId xmlns:a16="http://schemas.microsoft.com/office/drawing/2014/main" id="{43EDC59B-4CEF-4914-8B85-BF7B1833E7A4}"/>
              </a:ext>
            </a:extLst>
          </p:cNvPr>
          <p:cNvSpPr/>
          <p:nvPr/>
        </p:nvSpPr>
        <p:spPr>
          <a:xfrm>
            <a:off x="5234213" y="1217071"/>
            <a:ext cx="3040745" cy="77578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18" name="Table 17">
            <a:extLst>
              <a:ext uri="{FF2B5EF4-FFF2-40B4-BE49-F238E27FC236}">
                <a16:creationId xmlns:a16="http://schemas.microsoft.com/office/drawing/2014/main" id="{82738E52-3D0B-4DBA-A390-61FFECE47C7C}"/>
              </a:ext>
            </a:extLst>
          </p:cNvPr>
          <p:cNvGraphicFramePr>
            <a:graphicFrameLocks noGrp="1"/>
          </p:cNvGraphicFramePr>
          <p:nvPr>
            <p:extLst>
              <p:ext uri="{D42A27DB-BD31-4B8C-83A1-F6EECF244321}">
                <p14:modId xmlns:p14="http://schemas.microsoft.com/office/powerpoint/2010/main" val="648375598"/>
              </p:ext>
            </p:extLst>
          </p:nvPr>
        </p:nvGraphicFramePr>
        <p:xfrm>
          <a:off x="3715656" y="3632975"/>
          <a:ext cx="4303487" cy="370840"/>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809907">
                  <a:extLst>
                    <a:ext uri="{9D8B030D-6E8A-4147-A177-3AD203B41FA5}">
                      <a16:colId xmlns:a16="http://schemas.microsoft.com/office/drawing/2014/main" val="2066676756"/>
                    </a:ext>
                  </a:extLst>
                </a:gridCol>
                <a:gridCol w="493485">
                  <a:extLst>
                    <a:ext uri="{9D8B030D-6E8A-4147-A177-3AD203B41FA5}">
                      <a16:colId xmlns:a16="http://schemas.microsoft.com/office/drawing/2014/main" val="3159531793"/>
                    </a:ext>
                  </a:extLst>
                </a:gridCol>
                <a:gridCol w="665604">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Empty</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20" name="Rectangle 19">
            <a:extLst>
              <a:ext uri="{FF2B5EF4-FFF2-40B4-BE49-F238E27FC236}">
                <a16:creationId xmlns:a16="http://schemas.microsoft.com/office/drawing/2014/main" id="{F4C68AE7-BA3F-442A-B1ED-CB10F74A362E}"/>
              </a:ext>
            </a:extLst>
          </p:cNvPr>
          <p:cNvSpPr/>
          <p:nvPr/>
        </p:nvSpPr>
        <p:spPr>
          <a:xfrm>
            <a:off x="3505201" y="3430500"/>
            <a:ext cx="1582056" cy="77578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20">
            <a:extLst>
              <a:ext uri="{FF2B5EF4-FFF2-40B4-BE49-F238E27FC236}">
                <a16:creationId xmlns:a16="http://schemas.microsoft.com/office/drawing/2014/main" id="{481D7F35-D07A-4143-ABBB-ABBBACF85C82}"/>
              </a:ext>
            </a:extLst>
          </p:cNvPr>
          <p:cNvSpPr/>
          <p:nvPr/>
        </p:nvSpPr>
        <p:spPr>
          <a:xfrm>
            <a:off x="5081813" y="3430500"/>
            <a:ext cx="3040745" cy="77578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1048A43-E3BB-42D7-85B4-21EC1B522697}"/>
              </a:ext>
            </a:extLst>
          </p:cNvPr>
          <p:cNvCxnSpPr/>
          <p:nvPr/>
        </p:nvCxnSpPr>
        <p:spPr>
          <a:xfrm flipH="1">
            <a:off x="4528457" y="4206289"/>
            <a:ext cx="5533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86ED2246-6A02-4224-ABAB-AE46ACDD693C}"/>
              </a:ext>
            </a:extLst>
          </p:cNvPr>
          <p:cNvSpPr/>
          <p:nvPr/>
        </p:nvSpPr>
        <p:spPr>
          <a:xfrm>
            <a:off x="8461829" y="3429000"/>
            <a:ext cx="1237341" cy="775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11</a:t>
            </a:r>
          </a:p>
        </p:txBody>
      </p:sp>
      <p:sp>
        <p:nvSpPr>
          <p:cNvPr id="10" name="Arrow: Curved Up 9">
            <a:extLst>
              <a:ext uri="{FF2B5EF4-FFF2-40B4-BE49-F238E27FC236}">
                <a16:creationId xmlns:a16="http://schemas.microsoft.com/office/drawing/2014/main" id="{9A9A6DA8-93A8-4CDA-B9AC-C7BA0AB6F939}"/>
              </a:ext>
            </a:extLst>
          </p:cNvPr>
          <p:cNvSpPr/>
          <p:nvPr/>
        </p:nvSpPr>
        <p:spPr>
          <a:xfrm>
            <a:off x="4789714" y="4269057"/>
            <a:ext cx="4252685" cy="9996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4" name="Table 23">
            <a:extLst>
              <a:ext uri="{FF2B5EF4-FFF2-40B4-BE49-F238E27FC236}">
                <a16:creationId xmlns:a16="http://schemas.microsoft.com/office/drawing/2014/main" id="{EB9F0C0E-8744-40E5-B842-4C01F31C3632}"/>
              </a:ext>
            </a:extLst>
          </p:cNvPr>
          <p:cNvGraphicFramePr>
            <a:graphicFrameLocks noGrp="1"/>
          </p:cNvGraphicFramePr>
          <p:nvPr>
            <p:extLst>
              <p:ext uri="{D42A27DB-BD31-4B8C-83A1-F6EECF244321}">
                <p14:modId xmlns:p14="http://schemas.microsoft.com/office/powerpoint/2010/main" val="3940987456"/>
              </p:ext>
            </p:extLst>
          </p:nvPr>
        </p:nvGraphicFramePr>
        <p:xfrm>
          <a:off x="3971471" y="5940745"/>
          <a:ext cx="4303487" cy="370840"/>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577133">
                  <a:extLst>
                    <a:ext uri="{9D8B030D-6E8A-4147-A177-3AD203B41FA5}">
                      <a16:colId xmlns:a16="http://schemas.microsoft.com/office/drawing/2014/main" val="3159531793"/>
                    </a:ext>
                  </a:extLst>
                </a:gridCol>
                <a:gridCol w="859286">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25" name="Rectangle 24">
            <a:extLst>
              <a:ext uri="{FF2B5EF4-FFF2-40B4-BE49-F238E27FC236}">
                <a16:creationId xmlns:a16="http://schemas.microsoft.com/office/drawing/2014/main" id="{284285FD-4AD1-4BF9-9DFD-87C4E639C672}"/>
              </a:ext>
            </a:extLst>
          </p:cNvPr>
          <p:cNvSpPr/>
          <p:nvPr/>
        </p:nvSpPr>
        <p:spPr>
          <a:xfrm>
            <a:off x="3819071" y="5820229"/>
            <a:ext cx="2015672" cy="66225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F0F82159-C39A-4467-9303-95BE256E84E0}"/>
              </a:ext>
            </a:extLst>
          </p:cNvPr>
          <p:cNvSpPr/>
          <p:nvPr/>
        </p:nvSpPr>
        <p:spPr>
          <a:xfrm>
            <a:off x="5834743" y="5820229"/>
            <a:ext cx="2627086" cy="66075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840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additive="base">
                                        <p:cTn id="2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additive="base">
                                        <p:cTn id="3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1000"/>
                                        <p:tgtEl>
                                          <p:spTgt spid="6"/>
                                        </p:tgtEl>
                                      </p:cBhvr>
                                    </p:animEffect>
                                    <p:anim calcmode="lin" valueType="num">
                                      <p:cBhvr>
                                        <p:cTn id="65" dur="1000" fill="hold"/>
                                        <p:tgtEl>
                                          <p:spTgt spid="6"/>
                                        </p:tgtEl>
                                        <p:attrNameLst>
                                          <p:attrName>ppt_x</p:attrName>
                                        </p:attrNameLst>
                                      </p:cBhvr>
                                      <p:tavLst>
                                        <p:tav tm="0">
                                          <p:val>
                                            <p:strVal val="#ppt_x"/>
                                          </p:val>
                                        </p:tav>
                                        <p:tav tm="100000">
                                          <p:val>
                                            <p:strVal val="#ppt_x"/>
                                          </p:val>
                                        </p:tav>
                                      </p:tavLst>
                                    </p:anim>
                                    <p:anim calcmode="lin" valueType="num">
                                      <p:cBhvr>
                                        <p:cTn id="6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1000"/>
                                        <p:tgtEl>
                                          <p:spTgt spid="9"/>
                                        </p:tgtEl>
                                      </p:cBhvr>
                                    </p:animEffect>
                                    <p:anim calcmode="lin" valueType="num">
                                      <p:cBhvr>
                                        <p:cTn id="72" dur="1000" fill="hold"/>
                                        <p:tgtEl>
                                          <p:spTgt spid="9"/>
                                        </p:tgtEl>
                                        <p:attrNameLst>
                                          <p:attrName>ppt_x</p:attrName>
                                        </p:attrNameLst>
                                      </p:cBhvr>
                                      <p:tavLst>
                                        <p:tav tm="0">
                                          <p:val>
                                            <p:strVal val="#ppt_x"/>
                                          </p:val>
                                        </p:tav>
                                        <p:tav tm="100000">
                                          <p:val>
                                            <p:strVal val="#ppt_x"/>
                                          </p:val>
                                        </p:tav>
                                      </p:tavLst>
                                    </p:anim>
                                    <p:anim calcmode="lin" valueType="num">
                                      <p:cBhvr>
                                        <p:cTn id="7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1000"/>
                                        <p:tgtEl>
                                          <p:spTgt spid="10"/>
                                        </p:tgtEl>
                                      </p:cBhvr>
                                    </p:animEffect>
                                    <p:anim calcmode="lin" valueType="num">
                                      <p:cBhvr>
                                        <p:cTn id="79" dur="1000" fill="hold"/>
                                        <p:tgtEl>
                                          <p:spTgt spid="10"/>
                                        </p:tgtEl>
                                        <p:attrNameLst>
                                          <p:attrName>ppt_x</p:attrName>
                                        </p:attrNameLst>
                                      </p:cBhvr>
                                      <p:tavLst>
                                        <p:tav tm="0">
                                          <p:val>
                                            <p:strVal val="#ppt_x"/>
                                          </p:val>
                                        </p:tav>
                                        <p:tav tm="100000">
                                          <p:val>
                                            <p:strVal val="#ppt_x"/>
                                          </p:val>
                                        </p:tav>
                                      </p:tavLst>
                                    </p:anim>
                                    <p:anim calcmode="lin" valueType="num">
                                      <p:cBhvr>
                                        <p:cTn id="8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1000"/>
                                        <p:tgtEl>
                                          <p:spTgt spid="25"/>
                                        </p:tgtEl>
                                      </p:cBhvr>
                                    </p:animEffect>
                                    <p:anim calcmode="lin" valueType="num">
                                      <p:cBhvr>
                                        <p:cTn id="92" dur="1000" fill="hold"/>
                                        <p:tgtEl>
                                          <p:spTgt spid="25"/>
                                        </p:tgtEl>
                                        <p:attrNameLst>
                                          <p:attrName>ppt_x</p:attrName>
                                        </p:attrNameLst>
                                      </p:cBhvr>
                                      <p:tavLst>
                                        <p:tav tm="0">
                                          <p:val>
                                            <p:strVal val="#ppt_x"/>
                                          </p:val>
                                        </p:tav>
                                        <p:tav tm="100000">
                                          <p:val>
                                            <p:strVal val="#ppt_x"/>
                                          </p:val>
                                        </p:tav>
                                      </p:tavLst>
                                    </p:anim>
                                    <p:anim calcmode="lin" valueType="num">
                                      <p:cBhvr>
                                        <p:cTn id="9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1000"/>
                                        <p:tgtEl>
                                          <p:spTgt spid="26"/>
                                        </p:tgtEl>
                                      </p:cBhvr>
                                    </p:animEffect>
                                    <p:anim calcmode="lin" valueType="num">
                                      <p:cBhvr>
                                        <p:cTn id="99" dur="1000" fill="hold"/>
                                        <p:tgtEl>
                                          <p:spTgt spid="26"/>
                                        </p:tgtEl>
                                        <p:attrNameLst>
                                          <p:attrName>ppt_x</p:attrName>
                                        </p:attrNameLst>
                                      </p:cBhvr>
                                      <p:tavLst>
                                        <p:tav tm="0">
                                          <p:val>
                                            <p:strVal val="#ppt_x"/>
                                          </p:val>
                                        </p:tav>
                                        <p:tav tm="100000">
                                          <p:val>
                                            <p:strVal val="#ppt_x"/>
                                          </p:val>
                                        </p:tav>
                                      </p:tavLst>
                                    </p:anim>
                                    <p:anim calcmode="lin" valueType="num">
                                      <p:cBhvr>
                                        <p:cTn id="10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P spid="21" grpId="0" animBg="1"/>
      <p:bldP spid="9" grpId="0" animBg="1"/>
      <p:bldP spid="10"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8171-CAF1-4383-94F2-690AC29B19DE}"/>
              </a:ext>
            </a:extLst>
          </p:cNvPr>
          <p:cNvSpPr>
            <a:spLocks noGrp="1"/>
          </p:cNvSpPr>
          <p:nvPr>
            <p:ph type="title"/>
          </p:nvPr>
        </p:nvSpPr>
        <p:spPr>
          <a:xfrm>
            <a:off x="0" y="1825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C38BB242-AD66-43B6-BF61-6FEE7613E509}"/>
              </a:ext>
            </a:extLst>
          </p:cNvPr>
          <p:cNvSpPr>
            <a:spLocks noGrp="1"/>
          </p:cNvSpPr>
          <p:nvPr>
            <p:ph idx="1"/>
          </p:nvPr>
        </p:nvSpPr>
        <p:spPr>
          <a:xfrm>
            <a:off x="838200" y="1407886"/>
            <a:ext cx="10515600" cy="4769077"/>
          </a:xfrm>
        </p:spPr>
        <p:txBody>
          <a:bodyPr>
            <a:normAutofit/>
          </a:bodyPr>
          <a:lstStyle/>
          <a:p>
            <a:r>
              <a:rPr lang="en-US" dirty="0"/>
              <a:t>Sorting and searching array data</a:t>
            </a:r>
          </a:p>
          <a:p>
            <a:pPr lvl="1"/>
            <a:r>
              <a:rPr lang="en-US" dirty="0"/>
              <a:t>Bubble sort algorithm </a:t>
            </a:r>
          </a:p>
          <a:p>
            <a:pPr lvl="1"/>
            <a:r>
              <a:rPr lang="en-US" dirty="0"/>
              <a:t>Insertion sort algorithm </a:t>
            </a:r>
          </a:p>
          <a:p>
            <a:pPr lvl="1"/>
            <a:r>
              <a:rPr lang="en-US" dirty="0"/>
              <a:t>Linear search algorithm </a:t>
            </a:r>
          </a:p>
          <a:p>
            <a:pPr lvl="1"/>
            <a:r>
              <a:rPr lang="en-US" dirty="0"/>
              <a:t>Binary Search algorithm </a:t>
            </a:r>
          </a:p>
          <a:p>
            <a:pPr lvl="0"/>
            <a:r>
              <a:rPr lang="en-US" dirty="0"/>
              <a:t>Sets</a:t>
            </a:r>
          </a:p>
          <a:p>
            <a:pPr lvl="1"/>
            <a:r>
              <a:rPr lang="en-US" dirty="0"/>
              <a:t>What is a set?</a:t>
            </a:r>
          </a:p>
          <a:p>
            <a:pPr lvl="1"/>
            <a:r>
              <a:rPr lang="en-US" dirty="0"/>
              <a:t>Set operations</a:t>
            </a:r>
          </a:p>
          <a:p>
            <a:pPr lvl="2"/>
            <a:r>
              <a:rPr lang="en-US" dirty="0"/>
              <a:t>Union</a:t>
            </a:r>
          </a:p>
          <a:p>
            <a:pPr lvl="2"/>
            <a:r>
              <a:rPr lang="en-US" dirty="0"/>
              <a:t>Intersection</a:t>
            </a:r>
          </a:p>
          <a:p>
            <a:pPr lvl="2"/>
            <a:r>
              <a:rPr lang="en-US" dirty="0"/>
              <a:t>Difference &amp; Symmetric Difference</a:t>
            </a:r>
          </a:p>
          <a:p>
            <a:pPr lvl="1"/>
            <a:endParaRPr lang="en-US" dirty="0"/>
          </a:p>
        </p:txBody>
      </p:sp>
    </p:spTree>
    <p:extLst>
      <p:ext uri="{BB962C8B-B14F-4D97-AF65-F5344CB8AC3E}">
        <p14:creationId xmlns:p14="http://schemas.microsoft.com/office/powerpoint/2010/main" val="150237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2C1-E17A-4B56-BD57-D985D2F27E9F}"/>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3E8D519A-4E12-4D16-99F0-10439C6251D5}"/>
              </a:ext>
            </a:extLst>
          </p:cNvPr>
          <p:cNvSpPr>
            <a:spLocks noGrp="1"/>
          </p:cNvSpPr>
          <p:nvPr>
            <p:ph idx="1"/>
          </p:nvPr>
        </p:nvSpPr>
        <p:spPr>
          <a:xfrm>
            <a:off x="838200" y="1854654"/>
            <a:ext cx="11353800" cy="5003346"/>
          </a:xfrm>
        </p:spPr>
        <p:txBody>
          <a:bodyPr>
            <a:normAutofit/>
          </a:bodyPr>
          <a:lstStyle/>
          <a:p>
            <a:r>
              <a:rPr lang="en-US" dirty="0"/>
              <a:t>Now, first index from unsorted set that is 2 will be picked up and keep in temp. And 2 will be compare with sorted array</a:t>
            </a:r>
          </a:p>
          <a:p>
            <a:endParaRPr lang="en-US" dirty="0"/>
          </a:p>
          <a:p>
            <a:endParaRPr lang="en-US" dirty="0"/>
          </a:p>
          <a:p>
            <a:endParaRPr lang="en-US" dirty="0"/>
          </a:p>
          <a:p>
            <a:r>
              <a:rPr lang="en-US" dirty="0"/>
              <a:t>Now, 2 will be checked with 11 first and here condition is true, Element in sorted array is grater then It will shift to empty space.</a:t>
            </a:r>
          </a:p>
          <a:p>
            <a:endParaRPr lang="en-US" dirty="0"/>
          </a:p>
          <a:p>
            <a:r>
              <a:rPr lang="en-US" dirty="0"/>
              <a:t> Same steps will be followed, 2 will be compare with 6 and hence condition is true 6 will be shifted to right and same step will be repeated for 5.</a:t>
            </a:r>
          </a:p>
          <a:p>
            <a:endParaRPr lang="en-US" dirty="0"/>
          </a:p>
        </p:txBody>
      </p:sp>
      <p:graphicFrame>
        <p:nvGraphicFramePr>
          <p:cNvPr id="24" name="Table 23">
            <a:extLst>
              <a:ext uri="{FF2B5EF4-FFF2-40B4-BE49-F238E27FC236}">
                <a16:creationId xmlns:a16="http://schemas.microsoft.com/office/drawing/2014/main" id="{EB9F0C0E-8744-40E5-B842-4C01F31C3632}"/>
              </a:ext>
            </a:extLst>
          </p:cNvPr>
          <p:cNvGraphicFramePr>
            <a:graphicFrameLocks noGrp="1"/>
          </p:cNvGraphicFramePr>
          <p:nvPr>
            <p:extLst>
              <p:ext uri="{D42A27DB-BD31-4B8C-83A1-F6EECF244321}">
                <p14:modId xmlns:p14="http://schemas.microsoft.com/office/powerpoint/2010/main" val="918089215"/>
              </p:ext>
            </p:extLst>
          </p:nvPr>
        </p:nvGraphicFramePr>
        <p:xfrm>
          <a:off x="3944256" y="1339067"/>
          <a:ext cx="4303487" cy="370840"/>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577133">
                  <a:extLst>
                    <a:ext uri="{9D8B030D-6E8A-4147-A177-3AD203B41FA5}">
                      <a16:colId xmlns:a16="http://schemas.microsoft.com/office/drawing/2014/main" val="3159531793"/>
                    </a:ext>
                  </a:extLst>
                </a:gridCol>
                <a:gridCol w="859286">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25" name="Rectangle 24">
            <a:extLst>
              <a:ext uri="{FF2B5EF4-FFF2-40B4-BE49-F238E27FC236}">
                <a16:creationId xmlns:a16="http://schemas.microsoft.com/office/drawing/2014/main" id="{284285FD-4AD1-4BF9-9DFD-87C4E639C672}"/>
              </a:ext>
            </a:extLst>
          </p:cNvPr>
          <p:cNvSpPr/>
          <p:nvPr/>
        </p:nvSpPr>
        <p:spPr>
          <a:xfrm>
            <a:off x="3819071" y="1190923"/>
            <a:ext cx="2015672" cy="66225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F0F82159-C39A-4467-9303-95BE256E84E0}"/>
              </a:ext>
            </a:extLst>
          </p:cNvPr>
          <p:cNvSpPr/>
          <p:nvPr/>
        </p:nvSpPr>
        <p:spPr>
          <a:xfrm>
            <a:off x="5860142" y="1191927"/>
            <a:ext cx="2627086" cy="66075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23C09C8A-41EF-4091-A260-DCEFA8D00687}"/>
              </a:ext>
            </a:extLst>
          </p:cNvPr>
          <p:cNvSpPr txBox="1">
            <a:spLocks/>
          </p:cNvSpPr>
          <p:nvPr/>
        </p:nvSpPr>
        <p:spPr>
          <a:xfrm>
            <a:off x="865414" y="1763260"/>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22" name="Table 21">
            <a:extLst>
              <a:ext uri="{FF2B5EF4-FFF2-40B4-BE49-F238E27FC236}">
                <a16:creationId xmlns:a16="http://schemas.microsoft.com/office/drawing/2014/main" id="{27C2B672-DDDE-493E-AA09-9ABF3A04133D}"/>
              </a:ext>
            </a:extLst>
          </p:cNvPr>
          <p:cNvGraphicFramePr>
            <a:graphicFrameLocks noGrp="1"/>
          </p:cNvGraphicFramePr>
          <p:nvPr>
            <p:extLst>
              <p:ext uri="{D42A27DB-BD31-4B8C-83A1-F6EECF244321}">
                <p14:modId xmlns:p14="http://schemas.microsoft.com/office/powerpoint/2010/main" val="3007998985"/>
              </p:ext>
            </p:extLst>
          </p:nvPr>
        </p:nvGraphicFramePr>
        <p:xfrm>
          <a:off x="4067626" y="3058160"/>
          <a:ext cx="4303487" cy="370840"/>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839760">
                  <a:extLst>
                    <a:ext uri="{9D8B030D-6E8A-4147-A177-3AD203B41FA5}">
                      <a16:colId xmlns:a16="http://schemas.microsoft.com/office/drawing/2014/main" val="3159531793"/>
                    </a:ext>
                  </a:extLst>
                </a:gridCol>
                <a:gridCol w="596659">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Empty</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23" name="Rectangle 22">
            <a:extLst>
              <a:ext uri="{FF2B5EF4-FFF2-40B4-BE49-F238E27FC236}">
                <a16:creationId xmlns:a16="http://schemas.microsoft.com/office/drawing/2014/main" id="{C3B24EBB-4C16-4B12-B8BA-744A088EC01C}"/>
              </a:ext>
            </a:extLst>
          </p:cNvPr>
          <p:cNvSpPr/>
          <p:nvPr/>
        </p:nvSpPr>
        <p:spPr>
          <a:xfrm>
            <a:off x="3942443" y="2896353"/>
            <a:ext cx="2015672" cy="66225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11D48A04-9B2D-427F-BD7B-9A70764BD306}"/>
              </a:ext>
            </a:extLst>
          </p:cNvPr>
          <p:cNvSpPr/>
          <p:nvPr/>
        </p:nvSpPr>
        <p:spPr>
          <a:xfrm>
            <a:off x="5958115" y="2913201"/>
            <a:ext cx="2627086" cy="66075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A5F4133E-CC4D-4CF6-8D2D-C80CC856AB1B}"/>
              </a:ext>
            </a:extLst>
          </p:cNvPr>
          <p:cNvSpPr/>
          <p:nvPr/>
        </p:nvSpPr>
        <p:spPr>
          <a:xfrm>
            <a:off x="8868229" y="2914496"/>
            <a:ext cx="1237341" cy="775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cxnSp>
        <p:nvCxnSpPr>
          <p:cNvPr id="5" name="Straight Arrow Connector 4">
            <a:extLst>
              <a:ext uri="{FF2B5EF4-FFF2-40B4-BE49-F238E27FC236}">
                <a16:creationId xmlns:a16="http://schemas.microsoft.com/office/drawing/2014/main" id="{1336C858-505A-469D-B2E7-989080A63962}"/>
              </a:ext>
            </a:extLst>
          </p:cNvPr>
          <p:cNvCxnSpPr/>
          <p:nvPr/>
        </p:nvCxnSpPr>
        <p:spPr>
          <a:xfrm flipH="1">
            <a:off x="5860142" y="3701143"/>
            <a:ext cx="29645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07F9DA2C-691C-4419-AEA4-7454CC3B549A}"/>
              </a:ext>
            </a:extLst>
          </p:cNvPr>
          <p:cNvGraphicFramePr>
            <a:graphicFrameLocks noGrp="1"/>
          </p:cNvGraphicFramePr>
          <p:nvPr>
            <p:extLst>
              <p:ext uri="{D42A27DB-BD31-4B8C-83A1-F6EECF244321}">
                <p14:modId xmlns:p14="http://schemas.microsoft.com/office/powerpoint/2010/main" val="4146924925"/>
              </p:ext>
            </p:extLst>
          </p:nvPr>
        </p:nvGraphicFramePr>
        <p:xfrm>
          <a:off x="3819071" y="5167086"/>
          <a:ext cx="4303487" cy="415685"/>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839760">
                  <a:extLst>
                    <a:ext uri="{9D8B030D-6E8A-4147-A177-3AD203B41FA5}">
                      <a16:colId xmlns:a16="http://schemas.microsoft.com/office/drawing/2014/main" val="3159531793"/>
                    </a:ext>
                  </a:extLst>
                </a:gridCol>
                <a:gridCol w="596659">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415685">
                <a:tc>
                  <a:txBody>
                    <a:bodyPr/>
                    <a:lstStyle/>
                    <a:p>
                      <a:pPr algn="ctr"/>
                      <a:r>
                        <a:rPr lang="en-US" dirty="0"/>
                        <a:t>5</a:t>
                      </a:r>
                    </a:p>
                  </a:txBody>
                  <a:tcPr/>
                </a:tc>
                <a:tc>
                  <a:txBody>
                    <a:bodyPr/>
                    <a:lstStyle/>
                    <a:p>
                      <a:pPr algn="ctr"/>
                      <a:r>
                        <a:rPr lang="en-US" dirty="0"/>
                        <a:t>6</a:t>
                      </a:r>
                    </a:p>
                  </a:txBody>
                  <a:tcPr/>
                </a:tc>
                <a:tc>
                  <a:txBody>
                    <a:bodyPr/>
                    <a:lstStyle/>
                    <a:p>
                      <a:pPr algn="ctr"/>
                      <a:endParaRPr lang="en-US" dirty="0"/>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30" name="Rectangle 29">
            <a:extLst>
              <a:ext uri="{FF2B5EF4-FFF2-40B4-BE49-F238E27FC236}">
                <a16:creationId xmlns:a16="http://schemas.microsoft.com/office/drawing/2014/main" id="{3E425CE7-16F6-4F69-9862-2484CD76007B}"/>
              </a:ext>
            </a:extLst>
          </p:cNvPr>
          <p:cNvSpPr/>
          <p:nvPr/>
        </p:nvSpPr>
        <p:spPr>
          <a:xfrm>
            <a:off x="8585201" y="5201802"/>
            <a:ext cx="856342"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graphicFrame>
        <p:nvGraphicFramePr>
          <p:cNvPr id="31" name="Table 30">
            <a:extLst>
              <a:ext uri="{FF2B5EF4-FFF2-40B4-BE49-F238E27FC236}">
                <a16:creationId xmlns:a16="http://schemas.microsoft.com/office/drawing/2014/main" id="{CEA4B02F-C480-4F46-BEEE-301A9E9AFA57}"/>
              </a:ext>
            </a:extLst>
          </p:cNvPr>
          <p:cNvGraphicFramePr>
            <a:graphicFrameLocks noGrp="1"/>
          </p:cNvGraphicFramePr>
          <p:nvPr>
            <p:extLst>
              <p:ext uri="{D42A27DB-BD31-4B8C-83A1-F6EECF244321}">
                <p14:modId xmlns:p14="http://schemas.microsoft.com/office/powerpoint/2010/main" val="2018062850"/>
              </p:ext>
            </p:extLst>
          </p:nvPr>
        </p:nvGraphicFramePr>
        <p:xfrm>
          <a:off x="3971471" y="6466116"/>
          <a:ext cx="4303487" cy="415685"/>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839760">
                  <a:extLst>
                    <a:ext uri="{9D8B030D-6E8A-4147-A177-3AD203B41FA5}">
                      <a16:colId xmlns:a16="http://schemas.microsoft.com/office/drawing/2014/main" val="3159531793"/>
                    </a:ext>
                  </a:extLst>
                </a:gridCol>
                <a:gridCol w="596659">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415685">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8" name="Rectangle 7">
            <a:extLst>
              <a:ext uri="{FF2B5EF4-FFF2-40B4-BE49-F238E27FC236}">
                <a16:creationId xmlns:a16="http://schemas.microsoft.com/office/drawing/2014/main" id="{CAFE1326-9AB2-43ED-9A63-DF82B2EC71C7}"/>
              </a:ext>
            </a:extLst>
          </p:cNvPr>
          <p:cNvSpPr/>
          <p:nvPr/>
        </p:nvSpPr>
        <p:spPr>
          <a:xfrm>
            <a:off x="8868229" y="159657"/>
            <a:ext cx="3048000" cy="1531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last value of temp will be inserted into empty and our final array at this stage will be like this</a:t>
            </a:r>
          </a:p>
        </p:txBody>
      </p:sp>
      <p:cxnSp>
        <p:nvCxnSpPr>
          <p:cNvPr id="12" name="Straight Arrow Connector 11">
            <a:extLst>
              <a:ext uri="{FF2B5EF4-FFF2-40B4-BE49-F238E27FC236}">
                <a16:creationId xmlns:a16="http://schemas.microsoft.com/office/drawing/2014/main" id="{53973D53-B187-4DBF-BB32-9D08D65B8E74}"/>
              </a:ext>
            </a:extLst>
          </p:cNvPr>
          <p:cNvCxnSpPr/>
          <p:nvPr/>
        </p:nvCxnSpPr>
        <p:spPr>
          <a:xfrm flipH="1">
            <a:off x="7097486" y="1690688"/>
            <a:ext cx="1770743" cy="4775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BF9EF7B-DF0B-47AD-9B59-48917560CEB9}"/>
              </a:ext>
            </a:extLst>
          </p:cNvPr>
          <p:cNvSpPr/>
          <p:nvPr/>
        </p:nvSpPr>
        <p:spPr>
          <a:xfrm>
            <a:off x="3819071" y="6430510"/>
            <a:ext cx="2872015" cy="45129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9B8E5886-817F-4930-A1FC-597FCE8F7CD1}"/>
              </a:ext>
            </a:extLst>
          </p:cNvPr>
          <p:cNvSpPr/>
          <p:nvPr/>
        </p:nvSpPr>
        <p:spPr>
          <a:xfrm>
            <a:off x="6716485" y="6394904"/>
            <a:ext cx="1770743" cy="451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nodePh="1">
                                  <p:stCondLst>
                                    <p:cond delay="0"/>
                                  </p:stCondLst>
                                  <p:endCondLst>
                                    <p:cond evt="begin" delay="0">
                                      <p:tn val="31"/>
                                    </p:cond>
                                  </p:end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additive="base">
                                        <p:cTn id="7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6" end="6"/>
                                            </p:txEl>
                                          </p:spTgt>
                                        </p:tgtEl>
                                        <p:attrNameLst>
                                          <p:attrName>style.visibility</p:attrName>
                                        </p:attrNameLst>
                                      </p:cBhvr>
                                      <p:to>
                                        <p:strVal val="visible"/>
                                      </p:to>
                                    </p:set>
                                    <p:anim calcmode="lin" valueType="num">
                                      <p:cBhvr additive="base">
                                        <p:cTn id="9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ppt_x"/>
                                          </p:val>
                                        </p:tav>
                                        <p:tav tm="100000">
                                          <p:val>
                                            <p:strVal val="#ppt_x"/>
                                          </p:val>
                                        </p:tav>
                                      </p:tavLst>
                                    </p:anim>
                                    <p:anim calcmode="lin" valueType="num">
                                      <p:cBhvr additive="base">
                                        <p:cTn id="9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8"/>
                                        </p:tgtEl>
                                        <p:attrNameLst>
                                          <p:attrName>style.visibility</p:attrName>
                                        </p:attrNameLst>
                                      </p:cBhvr>
                                      <p:to>
                                        <p:strVal val="visible"/>
                                      </p:to>
                                    </p:set>
                                    <p:anim calcmode="lin" valueType="num">
                                      <p:cBhvr additive="base">
                                        <p:cTn id="104" dur="500" fill="hold"/>
                                        <p:tgtEl>
                                          <p:spTgt spid="8"/>
                                        </p:tgtEl>
                                        <p:attrNameLst>
                                          <p:attrName>ppt_x</p:attrName>
                                        </p:attrNameLst>
                                      </p:cBhvr>
                                      <p:tavLst>
                                        <p:tav tm="0">
                                          <p:val>
                                            <p:strVal val="#ppt_x"/>
                                          </p:val>
                                        </p:tav>
                                        <p:tav tm="100000">
                                          <p:val>
                                            <p:strVal val="#ppt_x"/>
                                          </p:val>
                                        </p:tav>
                                      </p:tavLst>
                                    </p:anim>
                                    <p:anim calcmode="lin" valueType="num">
                                      <p:cBhvr additive="base">
                                        <p:cTn id="10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1000"/>
                                        <p:tgtEl>
                                          <p:spTgt spid="12"/>
                                        </p:tgtEl>
                                      </p:cBhvr>
                                    </p:animEffect>
                                    <p:anim calcmode="lin" valueType="num">
                                      <p:cBhvr>
                                        <p:cTn id="111" dur="1000" fill="hold"/>
                                        <p:tgtEl>
                                          <p:spTgt spid="12"/>
                                        </p:tgtEl>
                                        <p:attrNameLst>
                                          <p:attrName>ppt_x</p:attrName>
                                        </p:attrNameLst>
                                      </p:cBhvr>
                                      <p:tavLst>
                                        <p:tav tm="0">
                                          <p:val>
                                            <p:strVal val="#ppt_x"/>
                                          </p:val>
                                        </p:tav>
                                        <p:tav tm="100000">
                                          <p:val>
                                            <p:strVal val="#ppt_x"/>
                                          </p:val>
                                        </p:tav>
                                      </p:tavLst>
                                    </p:anim>
                                    <p:anim calcmode="lin" valueType="num">
                                      <p:cBhvr>
                                        <p:cTn id="1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fade">
                                      <p:cBhvr>
                                        <p:cTn id="124" dur="1000"/>
                                        <p:tgtEl>
                                          <p:spTgt spid="32"/>
                                        </p:tgtEl>
                                      </p:cBhvr>
                                    </p:animEffect>
                                    <p:anim calcmode="lin" valueType="num">
                                      <p:cBhvr>
                                        <p:cTn id="125" dur="1000" fill="hold"/>
                                        <p:tgtEl>
                                          <p:spTgt spid="32"/>
                                        </p:tgtEl>
                                        <p:attrNameLst>
                                          <p:attrName>ppt_x</p:attrName>
                                        </p:attrNameLst>
                                      </p:cBhvr>
                                      <p:tavLst>
                                        <p:tav tm="0">
                                          <p:val>
                                            <p:strVal val="#ppt_x"/>
                                          </p:val>
                                        </p:tav>
                                        <p:tav tm="100000">
                                          <p:val>
                                            <p:strVal val="#ppt_x"/>
                                          </p:val>
                                        </p:tav>
                                      </p:tavLst>
                                    </p:anim>
                                    <p:anim calcmode="lin" valueType="num">
                                      <p:cBhvr>
                                        <p:cTn id="1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3" grpId="0" animBg="1"/>
      <p:bldP spid="27" grpId="0" animBg="1"/>
      <p:bldP spid="28" grpId="0" animBg="1"/>
      <p:bldP spid="30" grpId="0" animBg="1"/>
      <p:bldP spid="8" grpId="0" animBg="1"/>
      <p:bldP spid="13"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2C1-E17A-4B56-BD57-D985D2F27E9F}"/>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3E8D519A-4E12-4D16-99F0-10439C6251D5}"/>
              </a:ext>
            </a:extLst>
          </p:cNvPr>
          <p:cNvSpPr>
            <a:spLocks noGrp="1"/>
          </p:cNvSpPr>
          <p:nvPr>
            <p:ph idx="1"/>
          </p:nvPr>
        </p:nvSpPr>
        <p:spPr>
          <a:xfrm>
            <a:off x="838200" y="1854654"/>
            <a:ext cx="11353800" cy="5003346"/>
          </a:xfrm>
        </p:spPr>
        <p:txBody>
          <a:bodyPr>
            <a:normAutofit/>
          </a:bodyPr>
          <a:lstStyle/>
          <a:p>
            <a:r>
              <a:rPr lang="en-US" dirty="0"/>
              <a:t>Now, first index from unsorted set that is 2 will be picked up and keep in temp. And 2 will be compare with sorted array</a:t>
            </a:r>
          </a:p>
          <a:p>
            <a:endParaRPr lang="en-US" dirty="0"/>
          </a:p>
          <a:p>
            <a:endParaRPr lang="en-US" dirty="0"/>
          </a:p>
          <a:p>
            <a:endParaRPr lang="en-US" dirty="0"/>
          </a:p>
          <a:p>
            <a:r>
              <a:rPr lang="en-US" dirty="0"/>
              <a:t>Now, 2 will be checked with 11 first and here condition is true, Element in sorted array is grater then It will shift to empty space.</a:t>
            </a:r>
          </a:p>
          <a:p>
            <a:endParaRPr lang="en-US" dirty="0"/>
          </a:p>
          <a:p>
            <a:r>
              <a:rPr lang="en-US" dirty="0"/>
              <a:t> Same steps will be followed, 2 will be compare with 6 and hence condition is true 6 will be shifted to right and same step will be repeated for 5.</a:t>
            </a:r>
          </a:p>
          <a:p>
            <a:endParaRPr lang="en-US" dirty="0"/>
          </a:p>
        </p:txBody>
      </p:sp>
      <p:graphicFrame>
        <p:nvGraphicFramePr>
          <p:cNvPr id="24" name="Table 23">
            <a:extLst>
              <a:ext uri="{FF2B5EF4-FFF2-40B4-BE49-F238E27FC236}">
                <a16:creationId xmlns:a16="http://schemas.microsoft.com/office/drawing/2014/main" id="{EB9F0C0E-8744-40E5-B842-4C01F31C3632}"/>
              </a:ext>
            </a:extLst>
          </p:cNvPr>
          <p:cNvGraphicFramePr>
            <a:graphicFrameLocks noGrp="1"/>
          </p:cNvGraphicFramePr>
          <p:nvPr>
            <p:extLst/>
          </p:nvPr>
        </p:nvGraphicFramePr>
        <p:xfrm>
          <a:off x="3944256" y="1339067"/>
          <a:ext cx="4303487" cy="370840"/>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577133">
                  <a:extLst>
                    <a:ext uri="{9D8B030D-6E8A-4147-A177-3AD203B41FA5}">
                      <a16:colId xmlns:a16="http://schemas.microsoft.com/office/drawing/2014/main" val="3159531793"/>
                    </a:ext>
                  </a:extLst>
                </a:gridCol>
                <a:gridCol w="859286">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2</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25" name="Rectangle 24">
            <a:extLst>
              <a:ext uri="{FF2B5EF4-FFF2-40B4-BE49-F238E27FC236}">
                <a16:creationId xmlns:a16="http://schemas.microsoft.com/office/drawing/2014/main" id="{284285FD-4AD1-4BF9-9DFD-87C4E639C672}"/>
              </a:ext>
            </a:extLst>
          </p:cNvPr>
          <p:cNvSpPr/>
          <p:nvPr/>
        </p:nvSpPr>
        <p:spPr>
          <a:xfrm>
            <a:off x="3819071" y="1190923"/>
            <a:ext cx="2015672" cy="66225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F0F82159-C39A-4467-9303-95BE256E84E0}"/>
              </a:ext>
            </a:extLst>
          </p:cNvPr>
          <p:cNvSpPr/>
          <p:nvPr/>
        </p:nvSpPr>
        <p:spPr>
          <a:xfrm>
            <a:off x="5860142" y="1191927"/>
            <a:ext cx="2627086" cy="66075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23C09C8A-41EF-4091-A260-DCEFA8D00687}"/>
              </a:ext>
            </a:extLst>
          </p:cNvPr>
          <p:cNvSpPr txBox="1">
            <a:spLocks/>
          </p:cNvSpPr>
          <p:nvPr/>
        </p:nvSpPr>
        <p:spPr>
          <a:xfrm>
            <a:off x="865414" y="1763260"/>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22" name="Table 21">
            <a:extLst>
              <a:ext uri="{FF2B5EF4-FFF2-40B4-BE49-F238E27FC236}">
                <a16:creationId xmlns:a16="http://schemas.microsoft.com/office/drawing/2014/main" id="{27C2B672-DDDE-493E-AA09-9ABF3A04133D}"/>
              </a:ext>
            </a:extLst>
          </p:cNvPr>
          <p:cNvGraphicFramePr>
            <a:graphicFrameLocks noGrp="1"/>
          </p:cNvGraphicFramePr>
          <p:nvPr>
            <p:extLst/>
          </p:nvPr>
        </p:nvGraphicFramePr>
        <p:xfrm>
          <a:off x="4067626" y="3058160"/>
          <a:ext cx="4303487" cy="370840"/>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839760">
                  <a:extLst>
                    <a:ext uri="{9D8B030D-6E8A-4147-A177-3AD203B41FA5}">
                      <a16:colId xmlns:a16="http://schemas.microsoft.com/office/drawing/2014/main" val="3159531793"/>
                    </a:ext>
                  </a:extLst>
                </a:gridCol>
                <a:gridCol w="596659">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Empty</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23" name="Rectangle 22">
            <a:extLst>
              <a:ext uri="{FF2B5EF4-FFF2-40B4-BE49-F238E27FC236}">
                <a16:creationId xmlns:a16="http://schemas.microsoft.com/office/drawing/2014/main" id="{C3B24EBB-4C16-4B12-B8BA-744A088EC01C}"/>
              </a:ext>
            </a:extLst>
          </p:cNvPr>
          <p:cNvSpPr/>
          <p:nvPr/>
        </p:nvSpPr>
        <p:spPr>
          <a:xfrm>
            <a:off x="3942443" y="2896353"/>
            <a:ext cx="2015672" cy="66225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11D48A04-9B2D-427F-BD7B-9A70764BD306}"/>
              </a:ext>
            </a:extLst>
          </p:cNvPr>
          <p:cNvSpPr/>
          <p:nvPr/>
        </p:nvSpPr>
        <p:spPr>
          <a:xfrm>
            <a:off x="5958115" y="2913201"/>
            <a:ext cx="2627086" cy="66075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A5F4133E-CC4D-4CF6-8D2D-C80CC856AB1B}"/>
              </a:ext>
            </a:extLst>
          </p:cNvPr>
          <p:cNvSpPr/>
          <p:nvPr/>
        </p:nvSpPr>
        <p:spPr>
          <a:xfrm>
            <a:off x="8868229" y="2914496"/>
            <a:ext cx="1237341" cy="775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cxnSp>
        <p:nvCxnSpPr>
          <p:cNvPr id="5" name="Straight Arrow Connector 4">
            <a:extLst>
              <a:ext uri="{FF2B5EF4-FFF2-40B4-BE49-F238E27FC236}">
                <a16:creationId xmlns:a16="http://schemas.microsoft.com/office/drawing/2014/main" id="{1336C858-505A-469D-B2E7-989080A63962}"/>
              </a:ext>
            </a:extLst>
          </p:cNvPr>
          <p:cNvCxnSpPr/>
          <p:nvPr/>
        </p:nvCxnSpPr>
        <p:spPr>
          <a:xfrm flipH="1">
            <a:off x="5860142" y="3701143"/>
            <a:ext cx="29645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07F9DA2C-691C-4419-AEA4-7454CC3B549A}"/>
              </a:ext>
            </a:extLst>
          </p:cNvPr>
          <p:cNvGraphicFramePr>
            <a:graphicFrameLocks noGrp="1"/>
          </p:cNvGraphicFramePr>
          <p:nvPr>
            <p:extLst/>
          </p:nvPr>
        </p:nvGraphicFramePr>
        <p:xfrm>
          <a:off x="3819071" y="5167086"/>
          <a:ext cx="4303487" cy="415685"/>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839760">
                  <a:extLst>
                    <a:ext uri="{9D8B030D-6E8A-4147-A177-3AD203B41FA5}">
                      <a16:colId xmlns:a16="http://schemas.microsoft.com/office/drawing/2014/main" val="3159531793"/>
                    </a:ext>
                  </a:extLst>
                </a:gridCol>
                <a:gridCol w="596659">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415685">
                <a:tc>
                  <a:txBody>
                    <a:bodyPr/>
                    <a:lstStyle/>
                    <a:p>
                      <a:pPr algn="ctr"/>
                      <a:r>
                        <a:rPr lang="en-US" dirty="0"/>
                        <a:t>5</a:t>
                      </a:r>
                    </a:p>
                  </a:txBody>
                  <a:tcPr/>
                </a:tc>
                <a:tc>
                  <a:txBody>
                    <a:bodyPr/>
                    <a:lstStyle/>
                    <a:p>
                      <a:pPr algn="ctr"/>
                      <a:r>
                        <a:rPr lang="en-US" dirty="0"/>
                        <a:t>6</a:t>
                      </a:r>
                    </a:p>
                  </a:txBody>
                  <a:tcPr/>
                </a:tc>
                <a:tc>
                  <a:txBody>
                    <a:bodyPr/>
                    <a:lstStyle/>
                    <a:p>
                      <a:pPr algn="ctr"/>
                      <a:endParaRPr lang="en-US" dirty="0"/>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30" name="Rectangle 29">
            <a:extLst>
              <a:ext uri="{FF2B5EF4-FFF2-40B4-BE49-F238E27FC236}">
                <a16:creationId xmlns:a16="http://schemas.microsoft.com/office/drawing/2014/main" id="{3E425CE7-16F6-4F69-9862-2484CD76007B}"/>
              </a:ext>
            </a:extLst>
          </p:cNvPr>
          <p:cNvSpPr/>
          <p:nvPr/>
        </p:nvSpPr>
        <p:spPr>
          <a:xfrm>
            <a:off x="8585201" y="5201802"/>
            <a:ext cx="856342" cy="370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graphicFrame>
        <p:nvGraphicFramePr>
          <p:cNvPr id="31" name="Table 30">
            <a:extLst>
              <a:ext uri="{FF2B5EF4-FFF2-40B4-BE49-F238E27FC236}">
                <a16:creationId xmlns:a16="http://schemas.microsoft.com/office/drawing/2014/main" id="{CEA4B02F-C480-4F46-BEEE-301A9E9AFA57}"/>
              </a:ext>
            </a:extLst>
          </p:cNvPr>
          <p:cNvGraphicFramePr>
            <a:graphicFrameLocks noGrp="1"/>
          </p:cNvGraphicFramePr>
          <p:nvPr>
            <p:extLst/>
          </p:nvPr>
        </p:nvGraphicFramePr>
        <p:xfrm>
          <a:off x="3971471" y="6466116"/>
          <a:ext cx="4303487" cy="415685"/>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839760">
                  <a:extLst>
                    <a:ext uri="{9D8B030D-6E8A-4147-A177-3AD203B41FA5}">
                      <a16:colId xmlns:a16="http://schemas.microsoft.com/office/drawing/2014/main" val="3159531793"/>
                    </a:ext>
                  </a:extLst>
                </a:gridCol>
                <a:gridCol w="596659">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415685">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8" name="Rectangle 7">
            <a:extLst>
              <a:ext uri="{FF2B5EF4-FFF2-40B4-BE49-F238E27FC236}">
                <a16:creationId xmlns:a16="http://schemas.microsoft.com/office/drawing/2014/main" id="{CAFE1326-9AB2-43ED-9A63-DF82B2EC71C7}"/>
              </a:ext>
            </a:extLst>
          </p:cNvPr>
          <p:cNvSpPr/>
          <p:nvPr/>
        </p:nvSpPr>
        <p:spPr>
          <a:xfrm>
            <a:off x="8868229" y="159657"/>
            <a:ext cx="3048000" cy="1531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last value of temp will be inserted into empty and our final array at this stage will be like this</a:t>
            </a:r>
          </a:p>
        </p:txBody>
      </p:sp>
      <p:cxnSp>
        <p:nvCxnSpPr>
          <p:cNvPr id="12" name="Straight Arrow Connector 11">
            <a:extLst>
              <a:ext uri="{FF2B5EF4-FFF2-40B4-BE49-F238E27FC236}">
                <a16:creationId xmlns:a16="http://schemas.microsoft.com/office/drawing/2014/main" id="{53973D53-B187-4DBF-BB32-9D08D65B8E74}"/>
              </a:ext>
            </a:extLst>
          </p:cNvPr>
          <p:cNvCxnSpPr/>
          <p:nvPr/>
        </p:nvCxnSpPr>
        <p:spPr>
          <a:xfrm flipH="1">
            <a:off x="7097486" y="1690688"/>
            <a:ext cx="1770743" cy="4775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BF9EF7B-DF0B-47AD-9B59-48917560CEB9}"/>
              </a:ext>
            </a:extLst>
          </p:cNvPr>
          <p:cNvSpPr/>
          <p:nvPr/>
        </p:nvSpPr>
        <p:spPr>
          <a:xfrm>
            <a:off x="3819071" y="6430510"/>
            <a:ext cx="2872015" cy="45129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9B8E5886-817F-4930-A1FC-597FCE8F7CD1}"/>
              </a:ext>
            </a:extLst>
          </p:cNvPr>
          <p:cNvSpPr/>
          <p:nvPr/>
        </p:nvSpPr>
        <p:spPr>
          <a:xfrm>
            <a:off x="6716485" y="6394904"/>
            <a:ext cx="1770743" cy="451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7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nodePh="1">
                                  <p:stCondLst>
                                    <p:cond delay="0"/>
                                  </p:stCondLst>
                                  <p:endCondLst>
                                    <p:cond evt="begin" delay="0">
                                      <p:tn val="31"/>
                                    </p:cond>
                                  </p:end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additive="base">
                                        <p:cTn id="7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6" end="6"/>
                                            </p:txEl>
                                          </p:spTgt>
                                        </p:tgtEl>
                                        <p:attrNameLst>
                                          <p:attrName>style.visibility</p:attrName>
                                        </p:attrNameLst>
                                      </p:cBhvr>
                                      <p:to>
                                        <p:strVal val="visible"/>
                                      </p:to>
                                    </p:set>
                                    <p:anim calcmode="lin" valueType="num">
                                      <p:cBhvr additive="base">
                                        <p:cTn id="9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ppt_x"/>
                                          </p:val>
                                        </p:tav>
                                        <p:tav tm="100000">
                                          <p:val>
                                            <p:strVal val="#ppt_x"/>
                                          </p:val>
                                        </p:tav>
                                      </p:tavLst>
                                    </p:anim>
                                    <p:anim calcmode="lin" valueType="num">
                                      <p:cBhvr additive="base">
                                        <p:cTn id="9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8"/>
                                        </p:tgtEl>
                                        <p:attrNameLst>
                                          <p:attrName>style.visibility</p:attrName>
                                        </p:attrNameLst>
                                      </p:cBhvr>
                                      <p:to>
                                        <p:strVal val="visible"/>
                                      </p:to>
                                    </p:set>
                                    <p:anim calcmode="lin" valueType="num">
                                      <p:cBhvr additive="base">
                                        <p:cTn id="104" dur="500" fill="hold"/>
                                        <p:tgtEl>
                                          <p:spTgt spid="8"/>
                                        </p:tgtEl>
                                        <p:attrNameLst>
                                          <p:attrName>ppt_x</p:attrName>
                                        </p:attrNameLst>
                                      </p:cBhvr>
                                      <p:tavLst>
                                        <p:tav tm="0">
                                          <p:val>
                                            <p:strVal val="#ppt_x"/>
                                          </p:val>
                                        </p:tav>
                                        <p:tav tm="100000">
                                          <p:val>
                                            <p:strVal val="#ppt_x"/>
                                          </p:val>
                                        </p:tav>
                                      </p:tavLst>
                                    </p:anim>
                                    <p:anim calcmode="lin" valueType="num">
                                      <p:cBhvr additive="base">
                                        <p:cTn id="10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1000"/>
                                        <p:tgtEl>
                                          <p:spTgt spid="12"/>
                                        </p:tgtEl>
                                      </p:cBhvr>
                                    </p:animEffect>
                                    <p:anim calcmode="lin" valueType="num">
                                      <p:cBhvr>
                                        <p:cTn id="111" dur="1000" fill="hold"/>
                                        <p:tgtEl>
                                          <p:spTgt spid="12"/>
                                        </p:tgtEl>
                                        <p:attrNameLst>
                                          <p:attrName>ppt_x</p:attrName>
                                        </p:attrNameLst>
                                      </p:cBhvr>
                                      <p:tavLst>
                                        <p:tav tm="0">
                                          <p:val>
                                            <p:strVal val="#ppt_x"/>
                                          </p:val>
                                        </p:tav>
                                        <p:tav tm="100000">
                                          <p:val>
                                            <p:strVal val="#ppt_x"/>
                                          </p:val>
                                        </p:tav>
                                      </p:tavLst>
                                    </p:anim>
                                    <p:anim calcmode="lin" valueType="num">
                                      <p:cBhvr>
                                        <p:cTn id="1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fade">
                                      <p:cBhvr>
                                        <p:cTn id="124" dur="1000"/>
                                        <p:tgtEl>
                                          <p:spTgt spid="32"/>
                                        </p:tgtEl>
                                      </p:cBhvr>
                                    </p:animEffect>
                                    <p:anim calcmode="lin" valueType="num">
                                      <p:cBhvr>
                                        <p:cTn id="125" dur="1000" fill="hold"/>
                                        <p:tgtEl>
                                          <p:spTgt spid="32"/>
                                        </p:tgtEl>
                                        <p:attrNameLst>
                                          <p:attrName>ppt_x</p:attrName>
                                        </p:attrNameLst>
                                      </p:cBhvr>
                                      <p:tavLst>
                                        <p:tav tm="0">
                                          <p:val>
                                            <p:strVal val="#ppt_x"/>
                                          </p:val>
                                        </p:tav>
                                        <p:tav tm="100000">
                                          <p:val>
                                            <p:strVal val="#ppt_x"/>
                                          </p:val>
                                        </p:tav>
                                      </p:tavLst>
                                    </p:anim>
                                    <p:anim calcmode="lin" valueType="num">
                                      <p:cBhvr>
                                        <p:cTn id="1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3" grpId="0" animBg="1"/>
      <p:bldP spid="27" grpId="0" animBg="1"/>
      <p:bldP spid="28" grpId="0" animBg="1"/>
      <p:bldP spid="30" grpId="0" animBg="1"/>
      <p:bldP spid="8" grpId="0" animBg="1"/>
      <p:bldP spid="13"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2C1-E17A-4B56-BD57-D985D2F27E9F}"/>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3E8D519A-4E12-4D16-99F0-10439C6251D5}"/>
              </a:ext>
            </a:extLst>
          </p:cNvPr>
          <p:cNvSpPr>
            <a:spLocks noGrp="1"/>
          </p:cNvSpPr>
          <p:nvPr>
            <p:ph idx="1"/>
          </p:nvPr>
        </p:nvSpPr>
        <p:spPr>
          <a:xfrm>
            <a:off x="838200" y="1898197"/>
            <a:ext cx="11353800" cy="5003346"/>
          </a:xfrm>
        </p:spPr>
        <p:txBody>
          <a:bodyPr>
            <a:normAutofit lnSpcReduction="10000"/>
          </a:bodyPr>
          <a:lstStyle/>
          <a:p>
            <a:r>
              <a:rPr lang="en-US" dirty="0"/>
              <a:t>This is our present array. Next, 7 will be picked from unsorted array and put in temp and will start comparing with sorted array. Comparison will star from right to left.</a:t>
            </a:r>
          </a:p>
          <a:p>
            <a:endParaRPr lang="en-US" dirty="0"/>
          </a:p>
          <a:p>
            <a:endParaRPr lang="en-US" dirty="0"/>
          </a:p>
          <a:p>
            <a:endParaRPr lang="en-US" dirty="0"/>
          </a:p>
          <a:p>
            <a:r>
              <a:rPr lang="en-US" dirty="0"/>
              <a:t>7 will compare with 11, it’s in wrong order so, 11 will be shifted to right and  it’s place will be empty.</a:t>
            </a:r>
          </a:p>
          <a:p>
            <a:endParaRPr lang="en-US" dirty="0"/>
          </a:p>
          <a:p>
            <a:r>
              <a:rPr lang="en-US" dirty="0"/>
              <a:t>Now, 7 will be compare with 6 and it’s already in proper sequence so swapping won’t be done. So, now there won’t be further swapping req.</a:t>
            </a:r>
          </a:p>
          <a:p>
            <a:endParaRPr lang="en-US" dirty="0"/>
          </a:p>
          <a:p>
            <a:endParaRPr lang="en-US" dirty="0"/>
          </a:p>
        </p:txBody>
      </p:sp>
      <p:sp>
        <p:nvSpPr>
          <p:cNvPr id="17" name="Content Placeholder 2">
            <a:extLst>
              <a:ext uri="{FF2B5EF4-FFF2-40B4-BE49-F238E27FC236}">
                <a16:creationId xmlns:a16="http://schemas.microsoft.com/office/drawing/2014/main" id="{23C09C8A-41EF-4091-A260-DCEFA8D00687}"/>
              </a:ext>
            </a:extLst>
          </p:cNvPr>
          <p:cNvSpPr txBox="1">
            <a:spLocks/>
          </p:cNvSpPr>
          <p:nvPr/>
        </p:nvSpPr>
        <p:spPr>
          <a:xfrm>
            <a:off x="865414" y="1763260"/>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31" name="Table 30">
            <a:extLst>
              <a:ext uri="{FF2B5EF4-FFF2-40B4-BE49-F238E27FC236}">
                <a16:creationId xmlns:a16="http://schemas.microsoft.com/office/drawing/2014/main" id="{CEA4B02F-C480-4F46-BEEE-301A9E9AFA57}"/>
              </a:ext>
            </a:extLst>
          </p:cNvPr>
          <p:cNvGraphicFramePr>
            <a:graphicFrameLocks noGrp="1"/>
          </p:cNvGraphicFramePr>
          <p:nvPr>
            <p:extLst>
              <p:ext uri="{D42A27DB-BD31-4B8C-83A1-F6EECF244321}">
                <p14:modId xmlns:p14="http://schemas.microsoft.com/office/powerpoint/2010/main" val="500921687"/>
              </p:ext>
            </p:extLst>
          </p:nvPr>
        </p:nvGraphicFramePr>
        <p:xfrm>
          <a:off x="3165927" y="1329771"/>
          <a:ext cx="4303487" cy="415685"/>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722408883"/>
                    </a:ext>
                  </a:extLst>
                </a:gridCol>
                <a:gridCol w="588750">
                  <a:extLst>
                    <a:ext uri="{9D8B030D-6E8A-4147-A177-3AD203B41FA5}">
                      <a16:colId xmlns:a16="http://schemas.microsoft.com/office/drawing/2014/main" val="3539634375"/>
                    </a:ext>
                  </a:extLst>
                </a:gridCol>
                <a:gridCol w="532577">
                  <a:extLst>
                    <a:ext uri="{9D8B030D-6E8A-4147-A177-3AD203B41FA5}">
                      <a16:colId xmlns:a16="http://schemas.microsoft.com/office/drawing/2014/main" val="2066676756"/>
                    </a:ext>
                  </a:extLst>
                </a:gridCol>
                <a:gridCol w="839760">
                  <a:extLst>
                    <a:ext uri="{9D8B030D-6E8A-4147-A177-3AD203B41FA5}">
                      <a16:colId xmlns:a16="http://schemas.microsoft.com/office/drawing/2014/main" val="3159531793"/>
                    </a:ext>
                  </a:extLst>
                </a:gridCol>
                <a:gridCol w="596659">
                  <a:extLst>
                    <a:ext uri="{9D8B030D-6E8A-4147-A177-3AD203B41FA5}">
                      <a16:colId xmlns:a16="http://schemas.microsoft.com/office/drawing/2014/main" val="3544590229"/>
                    </a:ext>
                  </a:extLst>
                </a:gridCol>
                <a:gridCol w="981768">
                  <a:extLst>
                    <a:ext uri="{9D8B030D-6E8A-4147-A177-3AD203B41FA5}">
                      <a16:colId xmlns:a16="http://schemas.microsoft.com/office/drawing/2014/main" val="2612869226"/>
                    </a:ext>
                  </a:extLst>
                </a:gridCol>
              </a:tblGrid>
              <a:tr h="415685">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3</a:t>
                      </a:r>
                    </a:p>
                  </a:txBody>
                  <a:tcPr/>
                </a:tc>
                <a:extLst>
                  <a:ext uri="{0D108BD9-81ED-4DB2-BD59-A6C34878D82A}">
                    <a16:rowId xmlns:a16="http://schemas.microsoft.com/office/drawing/2014/main" val="1642114742"/>
                  </a:ext>
                </a:extLst>
              </a:tr>
            </a:tbl>
          </a:graphicData>
        </a:graphic>
      </p:graphicFrame>
      <p:sp>
        <p:nvSpPr>
          <p:cNvPr id="13" name="Rectangle 12">
            <a:extLst>
              <a:ext uri="{FF2B5EF4-FFF2-40B4-BE49-F238E27FC236}">
                <a16:creationId xmlns:a16="http://schemas.microsoft.com/office/drawing/2014/main" id="{2BF9EF7B-DF0B-47AD-9B59-48917560CEB9}"/>
              </a:ext>
            </a:extLst>
          </p:cNvPr>
          <p:cNvSpPr/>
          <p:nvPr/>
        </p:nvSpPr>
        <p:spPr>
          <a:xfrm>
            <a:off x="2977242" y="1294166"/>
            <a:ext cx="2872015" cy="45129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9B8E5886-817F-4930-A1FC-597FCE8F7CD1}"/>
              </a:ext>
            </a:extLst>
          </p:cNvPr>
          <p:cNvSpPr/>
          <p:nvPr/>
        </p:nvSpPr>
        <p:spPr>
          <a:xfrm>
            <a:off x="5887356" y="1271116"/>
            <a:ext cx="1770743" cy="451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6600D9B5-F41C-46A6-8EF1-A139A9CDC2D9}"/>
              </a:ext>
            </a:extLst>
          </p:cNvPr>
          <p:cNvGraphicFramePr>
            <a:graphicFrameLocks noGrp="1"/>
          </p:cNvGraphicFramePr>
          <p:nvPr>
            <p:extLst>
              <p:ext uri="{D42A27DB-BD31-4B8C-83A1-F6EECF244321}">
                <p14:modId xmlns:p14="http://schemas.microsoft.com/office/powerpoint/2010/main" val="914835382"/>
              </p:ext>
            </p:extLst>
          </p:nvPr>
        </p:nvGraphicFramePr>
        <p:xfrm>
          <a:off x="2754085" y="3088373"/>
          <a:ext cx="4303487" cy="415685"/>
        </p:xfrm>
        <a:graphic>
          <a:graphicData uri="http://schemas.openxmlformats.org/drawingml/2006/table">
            <a:tbl>
              <a:tblPr firstRow="1" bandRow="1">
                <a:tableStyleId>{5940675A-B579-460E-94D1-54222C63F5DA}</a:tableStyleId>
              </a:tblPr>
              <a:tblGrid>
                <a:gridCol w="763973">
                  <a:extLst>
                    <a:ext uri="{9D8B030D-6E8A-4147-A177-3AD203B41FA5}">
                      <a16:colId xmlns:a16="http://schemas.microsoft.com/office/drawing/2014/main" val="1370581667"/>
                    </a:ext>
                  </a:extLst>
                </a:gridCol>
                <a:gridCol w="588750">
                  <a:extLst>
                    <a:ext uri="{9D8B030D-6E8A-4147-A177-3AD203B41FA5}">
                      <a16:colId xmlns:a16="http://schemas.microsoft.com/office/drawing/2014/main" val="2318230577"/>
                    </a:ext>
                  </a:extLst>
                </a:gridCol>
                <a:gridCol w="532577">
                  <a:extLst>
                    <a:ext uri="{9D8B030D-6E8A-4147-A177-3AD203B41FA5}">
                      <a16:colId xmlns:a16="http://schemas.microsoft.com/office/drawing/2014/main" val="921160282"/>
                    </a:ext>
                  </a:extLst>
                </a:gridCol>
                <a:gridCol w="839760">
                  <a:extLst>
                    <a:ext uri="{9D8B030D-6E8A-4147-A177-3AD203B41FA5}">
                      <a16:colId xmlns:a16="http://schemas.microsoft.com/office/drawing/2014/main" val="1168185101"/>
                    </a:ext>
                  </a:extLst>
                </a:gridCol>
                <a:gridCol w="596659">
                  <a:extLst>
                    <a:ext uri="{9D8B030D-6E8A-4147-A177-3AD203B41FA5}">
                      <a16:colId xmlns:a16="http://schemas.microsoft.com/office/drawing/2014/main" val="2751519174"/>
                    </a:ext>
                  </a:extLst>
                </a:gridCol>
                <a:gridCol w="981768">
                  <a:extLst>
                    <a:ext uri="{9D8B030D-6E8A-4147-A177-3AD203B41FA5}">
                      <a16:colId xmlns:a16="http://schemas.microsoft.com/office/drawing/2014/main" val="3778690079"/>
                    </a:ext>
                  </a:extLst>
                </a:gridCol>
              </a:tblGrid>
              <a:tr h="415685">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11</a:t>
                      </a:r>
                    </a:p>
                  </a:txBody>
                  <a:tcPr/>
                </a:tc>
                <a:tc>
                  <a:txBody>
                    <a:bodyPr/>
                    <a:lstStyle/>
                    <a:p>
                      <a:pPr algn="ctr"/>
                      <a:endParaRPr lang="en-US" dirty="0"/>
                    </a:p>
                  </a:txBody>
                  <a:tcPr/>
                </a:tc>
                <a:tc>
                  <a:txBody>
                    <a:bodyPr/>
                    <a:lstStyle/>
                    <a:p>
                      <a:pPr algn="ctr"/>
                      <a:r>
                        <a:rPr lang="en-US" dirty="0"/>
                        <a:t>3</a:t>
                      </a:r>
                    </a:p>
                  </a:txBody>
                  <a:tcPr/>
                </a:tc>
                <a:extLst>
                  <a:ext uri="{0D108BD9-81ED-4DB2-BD59-A6C34878D82A}">
                    <a16:rowId xmlns:a16="http://schemas.microsoft.com/office/drawing/2014/main" val="3565256862"/>
                  </a:ext>
                </a:extLst>
              </a:tr>
            </a:tbl>
          </a:graphicData>
        </a:graphic>
      </p:graphicFrame>
      <p:graphicFrame>
        <p:nvGraphicFramePr>
          <p:cNvPr id="6" name="Table 5">
            <a:extLst>
              <a:ext uri="{FF2B5EF4-FFF2-40B4-BE49-F238E27FC236}">
                <a16:creationId xmlns:a16="http://schemas.microsoft.com/office/drawing/2014/main" id="{29BE1C0D-BCAD-4C50-BEF6-25F670B4328D}"/>
              </a:ext>
            </a:extLst>
          </p:cNvPr>
          <p:cNvGraphicFramePr>
            <a:graphicFrameLocks noGrp="1"/>
          </p:cNvGraphicFramePr>
          <p:nvPr>
            <p:extLst>
              <p:ext uri="{D42A27DB-BD31-4B8C-83A1-F6EECF244321}">
                <p14:modId xmlns:p14="http://schemas.microsoft.com/office/powerpoint/2010/main" val="4093892377"/>
              </p:ext>
            </p:extLst>
          </p:nvPr>
        </p:nvGraphicFramePr>
        <p:xfrm>
          <a:off x="7469414" y="3058160"/>
          <a:ext cx="691243" cy="445898"/>
        </p:xfrm>
        <a:graphic>
          <a:graphicData uri="http://schemas.openxmlformats.org/drawingml/2006/table">
            <a:tbl>
              <a:tblPr firstRow="1" bandRow="1">
                <a:tableStyleId>{5940675A-B579-460E-94D1-54222C63F5DA}</a:tableStyleId>
              </a:tblPr>
              <a:tblGrid>
                <a:gridCol w="691243">
                  <a:extLst>
                    <a:ext uri="{9D8B030D-6E8A-4147-A177-3AD203B41FA5}">
                      <a16:colId xmlns:a16="http://schemas.microsoft.com/office/drawing/2014/main" val="4206494092"/>
                    </a:ext>
                  </a:extLst>
                </a:gridCol>
              </a:tblGrid>
              <a:tr h="445898">
                <a:tc>
                  <a:txBody>
                    <a:bodyPr/>
                    <a:lstStyle/>
                    <a:p>
                      <a:pPr algn="ctr"/>
                      <a:r>
                        <a:rPr lang="en-US" dirty="0"/>
                        <a:t>7</a:t>
                      </a:r>
                    </a:p>
                  </a:txBody>
                  <a:tcPr/>
                </a:tc>
                <a:extLst>
                  <a:ext uri="{0D108BD9-81ED-4DB2-BD59-A6C34878D82A}">
                    <a16:rowId xmlns:a16="http://schemas.microsoft.com/office/drawing/2014/main" val="2469552559"/>
                  </a:ext>
                </a:extLst>
              </a:tr>
            </a:tbl>
          </a:graphicData>
        </a:graphic>
      </p:graphicFrame>
      <p:sp>
        <p:nvSpPr>
          <p:cNvPr id="7" name="Arrow: Curved Up 6">
            <a:extLst>
              <a:ext uri="{FF2B5EF4-FFF2-40B4-BE49-F238E27FC236}">
                <a16:creationId xmlns:a16="http://schemas.microsoft.com/office/drawing/2014/main" id="{079A25AB-F35A-4F26-A8AA-8BFB39C2AA9C}"/>
              </a:ext>
            </a:extLst>
          </p:cNvPr>
          <p:cNvSpPr/>
          <p:nvPr/>
        </p:nvSpPr>
        <p:spPr>
          <a:xfrm>
            <a:off x="5109029" y="3504058"/>
            <a:ext cx="2699657" cy="55994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a:extLst>
              <a:ext uri="{FF2B5EF4-FFF2-40B4-BE49-F238E27FC236}">
                <a16:creationId xmlns:a16="http://schemas.microsoft.com/office/drawing/2014/main" id="{EFCE2A03-A8E0-4A60-BBF0-A68AD691ABAB}"/>
              </a:ext>
            </a:extLst>
          </p:cNvPr>
          <p:cNvCxnSpPr/>
          <p:nvPr/>
        </p:nvCxnSpPr>
        <p:spPr>
          <a:xfrm flipH="1">
            <a:off x="4528457" y="4209143"/>
            <a:ext cx="986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AEDC5C0C-76B2-41D7-8957-0472A467113B}"/>
              </a:ext>
            </a:extLst>
          </p:cNvPr>
          <p:cNvGraphicFramePr>
            <a:graphicFrameLocks noGrp="1"/>
          </p:cNvGraphicFramePr>
          <p:nvPr>
            <p:extLst>
              <p:ext uri="{D42A27DB-BD31-4B8C-83A1-F6EECF244321}">
                <p14:modId xmlns:p14="http://schemas.microsoft.com/office/powerpoint/2010/main" val="3283889344"/>
              </p:ext>
            </p:extLst>
          </p:nvPr>
        </p:nvGraphicFramePr>
        <p:xfrm>
          <a:off x="2754085" y="5192994"/>
          <a:ext cx="3829959" cy="370840"/>
        </p:xfrm>
        <a:graphic>
          <a:graphicData uri="http://schemas.openxmlformats.org/drawingml/2006/table">
            <a:tbl>
              <a:tblPr firstRow="1" bandRow="1">
                <a:tableStyleId>{5940675A-B579-460E-94D1-54222C63F5DA}</a:tableStyleId>
              </a:tblPr>
              <a:tblGrid>
                <a:gridCol w="642259">
                  <a:extLst>
                    <a:ext uri="{9D8B030D-6E8A-4147-A177-3AD203B41FA5}">
                      <a16:colId xmlns:a16="http://schemas.microsoft.com/office/drawing/2014/main" val="744262075"/>
                    </a:ext>
                  </a:extLst>
                </a:gridCol>
                <a:gridCol w="595086">
                  <a:extLst>
                    <a:ext uri="{9D8B030D-6E8A-4147-A177-3AD203B41FA5}">
                      <a16:colId xmlns:a16="http://schemas.microsoft.com/office/drawing/2014/main" val="874359052"/>
                    </a:ext>
                  </a:extLst>
                </a:gridCol>
                <a:gridCol w="508000">
                  <a:extLst>
                    <a:ext uri="{9D8B030D-6E8A-4147-A177-3AD203B41FA5}">
                      <a16:colId xmlns:a16="http://schemas.microsoft.com/office/drawing/2014/main" val="717434497"/>
                    </a:ext>
                  </a:extLst>
                </a:gridCol>
                <a:gridCol w="624114">
                  <a:extLst>
                    <a:ext uri="{9D8B030D-6E8A-4147-A177-3AD203B41FA5}">
                      <a16:colId xmlns:a16="http://schemas.microsoft.com/office/drawing/2014/main" val="2657789694"/>
                    </a:ext>
                  </a:extLst>
                </a:gridCol>
                <a:gridCol w="711200">
                  <a:extLst>
                    <a:ext uri="{9D8B030D-6E8A-4147-A177-3AD203B41FA5}">
                      <a16:colId xmlns:a16="http://schemas.microsoft.com/office/drawing/2014/main" val="2642647727"/>
                    </a:ext>
                  </a:extLst>
                </a:gridCol>
                <a:gridCol w="749300">
                  <a:extLst>
                    <a:ext uri="{9D8B030D-6E8A-4147-A177-3AD203B41FA5}">
                      <a16:colId xmlns:a16="http://schemas.microsoft.com/office/drawing/2014/main" val="3255216498"/>
                    </a:ext>
                  </a:extLst>
                </a:gridCol>
              </a:tblGrid>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a:t>
                      </a:r>
                    </a:p>
                  </a:txBody>
                  <a:tcPr/>
                </a:tc>
                <a:tc>
                  <a:txBody>
                    <a:bodyPr/>
                    <a:lstStyle/>
                    <a:p>
                      <a:pPr algn="ctr"/>
                      <a:r>
                        <a:rPr lang="en-US" dirty="0"/>
                        <a:t>11</a:t>
                      </a:r>
                    </a:p>
                  </a:txBody>
                  <a:tcPr/>
                </a:tc>
                <a:tc>
                  <a:txBody>
                    <a:bodyPr/>
                    <a:lstStyle/>
                    <a:p>
                      <a:pPr algn="ctr"/>
                      <a:r>
                        <a:rPr lang="en-US" dirty="0"/>
                        <a:t>3</a:t>
                      </a:r>
                    </a:p>
                  </a:txBody>
                  <a:tcPr/>
                </a:tc>
                <a:extLst>
                  <a:ext uri="{0D108BD9-81ED-4DB2-BD59-A6C34878D82A}">
                    <a16:rowId xmlns:a16="http://schemas.microsoft.com/office/drawing/2014/main" val="14602479"/>
                  </a:ext>
                </a:extLst>
              </a:tr>
            </a:tbl>
          </a:graphicData>
        </a:graphic>
      </p:graphicFrame>
      <p:pic>
        <p:nvPicPr>
          <p:cNvPr id="16" name="Picture 15">
            <a:extLst>
              <a:ext uri="{FF2B5EF4-FFF2-40B4-BE49-F238E27FC236}">
                <a16:creationId xmlns:a16="http://schemas.microsoft.com/office/drawing/2014/main" id="{B7031E24-4241-4869-8D0E-1F5AA22806B6}"/>
              </a:ext>
            </a:extLst>
          </p:cNvPr>
          <p:cNvPicPr>
            <a:picLocks noChangeAspect="1"/>
          </p:cNvPicPr>
          <p:nvPr/>
        </p:nvPicPr>
        <p:blipFill>
          <a:blip r:embed="rId2"/>
          <a:stretch>
            <a:fillRect/>
          </a:stretch>
        </p:blipFill>
        <p:spPr>
          <a:xfrm>
            <a:off x="6972542" y="5128456"/>
            <a:ext cx="713294" cy="499915"/>
          </a:xfrm>
          <a:prstGeom prst="rect">
            <a:avLst/>
          </a:prstGeom>
        </p:spPr>
      </p:pic>
      <p:sp>
        <p:nvSpPr>
          <p:cNvPr id="18" name="Rectangle 17">
            <a:extLst>
              <a:ext uri="{FF2B5EF4-FFF2-40B4-BE49-F238E27FC236}">
                <a16:creationId xmlns:a16="http://schemas.microsoft.com/office/drawing/2014/main" id="{792F5B49-C95B-4996-81A6-5C6ECCD6B8B5}"/>
              </a:ext>
            </a:extLst>
          </p:cNvPr>
          <p:cNvSpPr/>
          <p:nvPr/>
        </p:nvSpPr>
        <p:spPr>
          <a:xfrm>
            <a:off x="8026400" y="292553"/>
            <a:ext cx="3962400"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last 7 will be put in place of ? And our array will look like</a:t>
            </a:r>
          </a:p>
        </p:txBody>
      </p:sp>
      <p:graphicFrame>
        <p:nvGraphicFramePr>
          <p:cNvPr id="19" name="Table 18">
            <a:extLst>
              <a:ext uri="{FF2B5EF4-FFF2-40B4-BE49-F238E27FC236}">
                <a16:creationId xmlns:a16="http://schemas.microsoft.com/office/drawing/2014/main" id="{2AF82F46-0440-4FC9-AB2C-91C749B0B59C}"/>
              </a:ext>
            </a:extLst>
          </p:cNvPr>
          <p:cNvGraphicFramePr>
            <a:graphicFrameLocks noGrp="1"/>
          </p:cNvGraphicFramePr>
          <p:nvPr>
            <p:extLst>
              <p:ext uri="{D42A27DB-BD31-4B8C-83A1-F6EECF244321}">
                <p14:modId xmlns:p14="http://schemas.microsoft.com/office/powerpoint/2010/main" val="1840309606"/>
              </p:ext>
            </p:extLst>
          </p:nvPr>
        </p:nvGraphicFramePr>
        <p:xfrm>
          <a:off x="2520043" y="6426801"/>
          <a:ext cx="8128002" cy="3708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510853287"/>
                    </a:ext>
                  </a:extLst>
                </a:gridCol>
                <a:gridCol w="1354667">
                  <a:extLst>
                    <a:ext uri="{9D8B030D-6E8A-4147-A177-3AD203B41FA5}">
                      <a16:colId xmlns:a16="http://schemas.microsoft.com/office/drawing/2014/main" val="1669093656"/>
                    </a:ext>
                  </a:extLst>
                </a:gridCol>
                <a:gridCol w="1354667">
                  <a:extLst>
                    <a:ext uri="{9D8B030D-6E8A-4147-A177-3AD203B41FA5}">
                      <a16:colId xmlns:a16="http://schemas.microsoft.com/office/drawing/2014/main" val="212385257"/>
                    </a:ext>
                  </a:extLst>
                </a:gridCol>
                <a:gridCol w="1354667">
                  <a:extLst>
                    <a:ext uri="{9D8B030D-6E8A-4147-A177-3AD203B41FA5}">
                      <a16:colId xmlns:a16="http://schemas.microsoft.com/office/drawing/2014/main" val="2194542950"/>
                    </a:ext>
                  </a:extLst>
                </a:gridCol>
                <a:gridCol w="1354667">
                  <a:extLst>
                    <a:ext uri="{9D8B030D-6E8A-4147-A177-3AD203B41FA5}">
                      <a16:colId xmlns:a16="http://schemas.microsoft.com/office/drawing/2014/main" val="669940311"/>
                    </a:ext>
                  </a:extLst>
                </a:gridCol>
                <a:gridCol w="1354667">
                  <a:extLst>
                    <a:ext uri="{9D8B030D-6E8A-4147-A177-3AD203B41FA5}">
                      <a16:colId xmlns:a16="http://schemas.microsoft.com/office/drawing/2014/main" val="314731227"/>
                    </a:ext>
                  </a:extLst>
                </a:gridCol>
              </a:tblGrid>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11</a:t>
                      </a:r>
                    </a:p>
                  </a:txBody>
                  <a:tcPr/>
                </a:tc>
                <a:tc>
                  <a:txBody>
                    <a:bodyPr/>
                    <a:lstStyle/>
                    <a:p>
                      <a:pPr algn="ctr"/>
                      <a:r>
                        <a:rPr lang="en-US" dirty="0"/>
                        <a:t>3</a:t>
                      </a:r>
                    </a:p>
                  </a:txBody>
                  <a:tcPr/>
                </a:tc>
                <a:extLst>
                  <a:ext uri="{0D108BD9-81ED-4DB2-BD59-A6C34878D82A}">
                    <a16:rowId xmlns:a16="http://schemas.microsoft.com/office/drawing/2014/main" val="3967732938"/>
                  </a:ext>
                </a:extLst>
              </a:tr>
            </a:tbl>
          </a:graphicData>
        </a:graphic>
      </p:graphicFrame>
      <p:cxnSp>
        <p:nvCxnSpPr>
          <p:cNvPr id="21" name="Straight Arrow Connector 20">
            <a:extLst>
              <a:ext uri="{FF2B5EF4-FFF2-40B4-BE49-F238E27FC236}">
                <a16:creationId xmlns:a16="http://schemas.microsoft.com/office/drawing/2014/main" id="{39493F69-EFFD-4577-87E9-09645B68BEBD}"/>
              </a:ext>
            </a:extLst>
          </p:cNvPr>
          <p:cNvCxnSpPr>
            <a:cxnSpLocks/>
            <a:stCxn id="18" idx="2"/>
          </p:cNvCxnSpPr>
          <p:nvPr/>
        </p:nvCxnSpPr>
        <p:spPr>
          <a:xfrm flipH="1">
            <a:off x="7713050" y="1618116"/>
            <a:ext cx="2294550" cy="4947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0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additive="base">
                                        <p:cTn id="2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ppt_x"/>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 calcmode="lin" valueType="num">
                                      <p:cBhvr additive="base">
                                        <p:cTn id="5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anim calcmode="lin" valueType="num">
                                      <p:cBhvr additive="base">
                                        <p:cTn id="7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1000"/>
                                        <p:tgtEl>
                                          <p:spTgt spid="18"/>
                                        </p:tgtEl>
                                      </p:cBhvr>
                                    </p:animEffect>
                                    <p:anim calcmode="lin" valueType="num">
                                      <p:cBhvr>
                                        <p:cTn id="85" dur="1000" fill="hold"/>
                                        <p:tgtEl>
                                          <p:spTgt spid="18"/>
                                        </p:tgtEl>
                                        <p:attrNameLst>
                                          <p:attrName>ppt_x</p:attrName>
                                        </p:attrNameLst>
                                      </p:cBhvr>
                                      <p:tavLst>
                                        <p:tav tm="0">
                                          <p:val>
                                            <p:strVal val="#ppt_x"/>
                                          </p:val>
                                        </p:tav>
                                        <p:tav tm="100000">
                                          <p:val>
                                            <p:strVal val="#ppt_x"/>
                                          </p:val>
                                        </p:tav>
                                      </p:tavLst>
                                    </p:anim>
                                    <p:anim calcmode="lin" valueType="num">
                                      <p:cBhvr>
                                        <p:cTn id="8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anim calcmode="lin" valueType="num">
                                      <p:cBhvr>
                                        <p:cTn id="92" dur="1000" fill="hold"/>
                                        <p:tgtEl>
                                          <p:spTgt spid="21"/>
                                        </p:tgtEl>
                                        <p:attrNameLst>
                                          <p:attrName>ppt_x</p:attrName>
                                        </p:attrNameLst>
                                      </p:cBhvr>
                                      <p:tavLst>
                                        <p:tav tm="0">
                                          <p:val>
                                            <p:strVal val="#ppt_x"/>
                                          </p:val>
                                        </p:tav>
                                        <p:tav tm="100000">
                                          <p:val>
                                            <p:strVal val="#ppt_x"/>
                                          </p:val>
                                        </p:tav>
                                      </p:tavLst>
                                    </p:anim>
                                    <p:anim calcmode="lin" valueType="num">
                                      <p:cBhvr>
                                        <p:cTn id="9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2" grpId="0" animBg="1"/>
      <p:bldP spid="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B2C1-E17A-4B56-BD57-D985D2F27E9F}"/>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3E8D519A-4E12-4D16-99F0-10439C6251D5}"/>
              </a:ext>
            </a:extLst>
          </p:cNvPr>
          <p:cNvSpPr>
            <a:spLocks noGrp="1"/>
          </p:cNvSpPr>
          <p:nvPr>
            <p:ph idx="1"/>
          </p:nvPr>
        </p:nvSpPr>
        <p:spPr>
          <a:xfrm>
            <a:off x="838200" y="1825624"/>
            <a:ext cx="10515600" cy="5032375"/>
          </a:xfrm>
        </p:spPr>
        <p:style>
          <a:lnRef idx="2">
            <a:schemeClr val="dk1"/>
          </a:lnRef>
          <a:fillRef idx="1">
            <a:schemeClr val="lt1"/>
          </a:fillRef>
          <a:effectRef idx="0">
            <a:schemeClr val="dk1"/>
          </a:effectRef>
          <a:fontRef idx="minor">
            <a:schemeClr val="dk1"/>
          </a:fontRef>
        </p:style>
        <p:txBody>
          <a:bodyPr>
            <a:normAutofit/>
          </a:bodyPr>
          <a:lstStyle/>
          <a:p>
            <a:endParaRPr lang="en-US" dirty="0"/>
          </a:p>
          <a:p>
            <a:endParaRPr lang="en-US" dirty="0"/>
          </a:p>
        </p:txBody>
      </p:sp>
      <p:sp>
        <p:nvSpPr>
          <p:cNvPr id="17" name="Content Placeholder 2">
            <a:extLst>
              <a:ext uri="{FF2B5EF4-FFF2-40B4-BE49-F238E27FC236}">
                <a16:creationId xmlns:a16="http://schemas.microsoft.com/office/drawing/2014/main" id="{23C09C8A-41EF-4091-A260-DCEFA8D00687}"/>
              </a:ext>
            </a:extLst>
          </p:cNvPr>
          <p:cNvSpPr txBox="1">
            <a:spLocks/>
          </p:cNvSpPr>
          <p:nvPr/>
        </p:nvSpPr>
        <p:spPr>
          <a:xfrm>
            <a:off x="865414" y="1763260"/>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9" name="Table 18">
            <a:extLst>
              <a:ext uri="{FF2B5EF4-FFF2-40B4-BE49-F238E27FC236}">
                <a16:creationId xmlns:a16="http://schemas.microsoft.com/office/drawing/2014/main" id="{2AF82F46-0440-4FC9-AB2C-91C749B0B59C}"/>
              </a:ext>
            </a:extLst>
          </p:cNvPr>
          <p:cNvGraphicFramePr>
            <a:graphicFrameLocks noGrp="1"/>
          </p:cNvGraphicFramePr>
          <p:nvPr>
            <p:extLst>
              <p:ext uri="{D42A27DB-BD31-4B8C-83A1-F6EECF244321}">
                <p14:modId xmlns:p14="http://schemas.microsoft.com/office/powerpoint/2010/main" val="2963576359"/>
              </p:ext>
            </p:extLst>
          </p:nvPr>
        </p:nvGraphicFramePr>
        <p:xfrm>
          <a:off x="2607128" y="1341597"/>
          <a:ext cx="8128002" cy="3708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510853287"/>
                    </a:ext>
                  </a:extLst>
                </a:gridCol>
                <a:gridCol w="1354667">
                  <a:extLst>
                    <a:ext uri="{9D8B030D-6E8A-4147-A177-3AD203B41FA5}">
                      <a16:colId xmlns:a16="http://schemas.microsoft.com/office/drawing/2014/main" val="1669093656"/>
                    </a:ext>
                  </a:extLst>
                </a:gridCol>
                <a:gridCol w="1354667">
                  <a:extLst>
                    <a:ext uri="{9D8B030D-6E8A-4147-A177-3AD203B41FA5}">
                      <a16:colId xmlns:a16="http://schemas.microsoft.com/office/drawing/2014/main" val="212385257"/>
                    </a:ext>
                  </a:extLst>
                </a:gridCol>
                <a:gridCol w="1354667">
                  <a:extLst>
                    <a:ext uri="{9D8B030D-6E8A-4147-A177-3AD203B41FA5}">
                      <a16:colId xmlns:a16="http://schemas.microsoft.com/office/drawing/2014/main" val="2194542950"/>
                    </a:ext>
                  </a:extLst>
                </a:gridCol>
                <a:gridCol w="1354667">
                  <a:extLst>
                    <a:ext uri="{9D8B030D-6E8A-4147-A177-3AD203B41FA5}">
                      <a16:colId xmlns:a16="http://schemas.microsoft.com/office/drawing/2014/main" val="669940311"/>
                    </a:ext>
                  </a:extLst>
                </a:gridCol>
                <a:gridCol w="1354667">
                  <a:extLst>
                    <a:ext uri="{9D8B030D-6E8A-4147-A177-3AD203B41FA5}">
                      <a16:colId xmlns:a16="http://schemas.microsoft.com/office/drawing/2014/main" val="314731227"/>
                    </a:ext>
                  </a:extLst>
                </a:gridCol>
              </a:tblGrid>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11</a:t>
                      </a:r>
                    </a:p>
                  </a:txBody>
                  <a:tcPr/>
                </a:tc>
                <a:tc>
                  <a:txBody>
                    <a:bodyPr/>
                    <a:lstStyle/>
                    <a:p>
                      <a:pPr algn="ctr"/>
                      <a:r>
                        <a:rPr lang="en-US" dirty="0"/>
                        <a:t>3</a:t>
                      </a:r>
                    </a:p>
                  </a:txBody>
                  <a:tcPr/>
                </a:tc>
                <a:extLst>
                  <a:ext uri="{0D108BD9-81ED-4DB2-BD59-A6C34878D82A}">
                    <a16:rowId xmlns:a16="http://schemas.microsoft.com/office/drawing/2014/main" val="3967732938"/>
                  </a:ext>
                </a:extLst>
              </a:tr>
            </a:tbl>
          </a:graphicData>
        </a:graphic>
      </p:graphicFrame>
      <p:sp>
        <p:nvSpPr>
          <p:cNvPr id="9" name="Rectangle 8">
            <a:extLst>
              <a:ext uri="{FF2B5EF4-FFF2-40B4-BE49-F238E27FC236}">
                <a16:creationId xmlns:a16="http://schemas.microsoft.com/office/drawing/2014/main" id="{A47F22DE-C85B-411D-9CF0-1E8FFDADECCF}"/>
              </a:ext>
            </a:extLst>
          </p:cNvPr>
          <p:cNvSpPr/>
          <p:nvPr/>
        </p:nvSpPr>
        <p:spPr>
          <a:xfrm>
            <a:off x="2351314" y="1292227"/>
            <a:ext cx="7010400" cy="53339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B7AC3FC-A80D-4E33-B26F-5D9BA564BC0F}"/>
              </a:ext>
            </a:extLst>
          </p:cNvPr>
          <p:cNvSpPr/>
          <p:nvPr/>
        </p:nvSpPr>
        <p:spPr>
          <a:xfrm>
            <a:off x="9361714" y="1292227"/>
            <a:ext cx="1629230" cy="53339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11E625C-0C23-42D4-AC87-CFD472A45220}"/>
              </a:ext>
            </a:extLst>
          </p:cNvPr>
          <p:cNvSpPr/>
          <p:nvPr/>
        </p:nvSpPr>
        <p:spPr>
          <a:xfrm>
            <a:off x="609600" y="2017486"/>
            <a:ext cx="11263086" cy="10595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Now, same process will be done for last element that is 3 which is last element. Now it will be kept in temp and then start comparing with sorted array from right side to left side. It will keep comparing, if it number will be greater than 3 then it will be swapped to right side and if not then swapping won’t be done.</a:t>
            </a:r>
          </a:p>
        </p:txBody>
      </p:sp>
      <p:graphicFrame>
        <p:nvGraphicFramePr>
          <p:cNvPr id="22" name="Table 21">
            <a:extLst>
              <a:ext uri="{FF2B5EF4-FFF2-40B4-BE49-F238E27FC236}">
                <a16:creationId xmlns:a16="http://schemas.microsoft.com/office/drawing/2014/main" id="{7010F079-B293-4045-BB73-B7292A249954}"/>
              </a:ext>
            </a:extLst>
          </p:cNvPr>
          <p:cNvGraphicFramePr>
            <a:graphicFrameLocks noGrp="1"/>
          </p:cNvGraphicFramePr>
          <p:nvPr>
            <p:extLst>
              <p:ext uri="{D42A27DB-BD31-4B8C-83A1-F6EECF244321}">
                <p14:modId xmlns:p14="http://schemas.microsoft.com/office/powerpoint/2010/main" val="209474103"/>
              </p:ext>
            </p:extLst>
          </p:nvPr>
        </p:nvGraphicFramePr>
        <p:xfrm>
          <a:off x="1046843" y="3264740"/>
          <a:ext cx="8128002" cy="37084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510853287"/>
                    </a:ext>
                  </a:extLst>
                </a:gridCol>
                <a:gridCol w="1354667">
                  <a:extLst>
                    <a:ext uri="{9D8B030D-6E8A-4147-A177-3AD203B41FA5}">
                      <a16:colId xmlns:a16="http://schemas.microsoft.com/office/drawing/2014/main" val="1669093656"/>
                    </a:ext>
                  </a:extLst>
                </a:gridCol>
                <a:gridCol w="1354667">
                  <a:extLst>
                    <a:ext uri="{9D8B030D-6E8A-4147-A177-3AD203B41FA5}">
                      <a16:colId xmlns:a16="http://schemas.microsoft.com/office/drawing/2014/main" val="212385257"/>
                    </a:ext>
                  </a:extLst>
                </a:gridCol>
                <a:gridCol w="1354667">
                  <a:extLst>
                    <a:ext uri="{9D8B030D-6E8A-4147-A177-3AD203B41FA5}">
                      <a16:colId xmlns:a16="http://schemas.microsoft.com/office/drawing/2014/main" val="2194542950"/>
                    </a:ext>
                  </a:extLst>
                </a:gridCol>
                <a:gridCol w="1354667">
                  <a:extLst>
                    <a:ext uri="{9D8B030D-6E8A-4147-A177-3AD203B41FA5}">
                      <a16:colId xmlns:a16="http://schemas.microsoft.com/office/drawing/2014/main" val="669940311"/>
                    </a:ext>
                  </a:extLst>
                </a:gridCol>
                <a:gridCol w="1354667">
                  <a:extLst>
                    <a:ext uri="{9D8B030D-6E8A-4147-A177-3AD203B41FA5}">
                      <a16:colId xmlns:a16="http://schemas.microsoft.com/office/drawing/2014/main" val="314731227"/>
                    </a:ext>
                  </a:extLst>
                </a:gridCol>
              </a:tblGrid>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11</a:t>
                      </a:r>
                    </a:p>
                  </a:txBody>
                  <a:tcPr/>
                </a:tc>
                <a:tc>
                  <a:txBody>
                    <a:bodyPr/>
                    <a:lstStyle/>
                    <a:p>
                      <a:pPr algn="ctr"/>
                      <a:r>
                        <a:rPr lang="en-US" dirty="0"/>
                        <a:t>?</a:t>
                      </a:r>
                    </a:p>
                  </a:txBody>
                  <a:tcPr/>
                </a:tc>
                <a:extLst>
                  <a:ext uri="{0D108BD9-81ED-4DB2-BD59-A6C34878D82A}">
                    <a16:rowId xmlns:a16="http://schemas.microsoft.com/office/drawing/2014/main" val="3967732938"/>
                  </a:ext>
                </a:extLst>
              </a:tr>
            </a:tbl>
          </a:graphicData>
        </a:graphic>
      </p:graphicFrame>
      <p:graphicFrame>
        <p:nvGraphicFramePr>
          <p:cNvPr id="15" name="Table 14">
            <a:extLst>
              <a:ext uri="{FF2B5EF4-FFF2-40B4-BE49-F238E27FC236}">
                <a16:creationId xmlns:a16="http://schemas.microsoft.com/office/drawing/2014/main" id="{A6760EB5-3D30-4F88-B40C-CDBACD3F7967}"/>
              </a:ext>
            </a:extLst>
          </p:cNvPr>
          <p:cNvGraphicFramePr>
            <a:graphicFrameLocks noGrp="1"/>
          </p:cNvGraphicFramePr>
          <p:nvPr>
            <p:extLst>
              <p:ext uri="{D42A27DB-BD31-4B8C-83A1-F6EECF244321}">
                <p14:modId xmlns:p14="http://schemas.microsoft.com/office/powerpoint/2010/main" val="332347386"/>
              </p:ext>
            </p:extLst>
          </p:nvPr>
        </p:nvGraphicFramePr>
        <p:xfrm>
          <a:off x="9461502" y="3264740"/>
          <a:ext cx="756555" cy="370840"/>
        </p:xfrm>
        <a:graphic>
          <a:graphicData uri="http://schemas.openxmlformats.org/drawingml/2006/table">
            <a:tbl>
              <a:tblPr firstRow="1" bandRow="1">
                <a:tableStyleId>{616DA210-FB5B-4158-B5E0-FEB733F419BA}</a:tableStyleId>
              </a:tblPr>
              <a:tblGrid>
                <a:gridCol w="756555">
                  <a:extLst>
                    <a:ext uri="{9D8B030D-6E8A-4147-A177-3AD203B41FA5}">
                      <a16:colId xmlns:a16="http://schemas.microsoft.com/office/drawing/2014/main" val="3060206610"/>
                    </a:ext>
                  </a:extLst>
                </a:gridCol>
              </a:tblGrid>
              <a:tr h="370840">
                <a:tc>
                  <a:txBody>
                    <a:bodyPr/>
                    <a:lstStyle/>
                    <a:p>
                      <a:pPr algn="ctr"/>
                      <a:r>
                        <a:rPr lang="en-US" b="0" dirty="0"/>
                        <a:t>3</a:t>
                      </a:r>
                    </a:p>
                  </a:txBody>
                  <a:tcPr/>
                </a:tc>
                <a:extLst>
                  <a:ext uri="{0D108BD9-81ED-4DB2-BD59-A6C34878D82A}">
                    <a16:rowId xmlns:a16="http://schemas.microsoft.com/office/drawing/2014/main" val="2275356726"/>
                  </a:ext>
                </a:extLst>
              </a:tr>
            </a:tbl>
          </a:graphicData>
        </a:graphic>
      </p:graphicFrame>
      <p:cxnSp>
        <p:nvCxnSpPr>
          <p:cNvPr id="23" name="Straight Arrow Connector 22">
            <a:extLst>
              <a:ext uri="{FF2B5EF4-FFF2-40B4-BE49-F238E27FC236}">
                <a16:creationId xmlns:a16="http://schemas.microsoft.com/office/drawing/2014/main" id="{33529710-06D5-453B-9A99-FC346542440E}"/>
              </a:ext>
            </a:extLst>
          </p:cNvPr>
          <p:cNvCxnSpPr/>
          <p:nvPr/>
        </p:nvCxnSpPr>
        <p:spPr>
          <a:xfrm flipH="1">
            <a:off x="6531429" y="3802743"/>
            <a:ext cx="12482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a:extLst>
              <a:ext uri="{FF2B5EF4-FFF2-40B4-BE49-F238E27FC236}">
                <a16:creationId xmlns:a16="http://schemas.microsoft.com/office/drawing/2014/main" id="{B6E4E45D-0252-4A8C-BBC4-70F2AFFAE755}"/>
              </a:ext>
            </a:extLst>
          </p:cNvPr>
          <p:cNvGraphicFramePr>
            <a:graphicFrameLocks noGrp="1"/>
          </p:cNvGraphicFramePr>
          <p:nvPr>
            <p:extLst>
              <p:ext uri="{D42A27DB-BD31-4B8C-83A1-F6EECF244321}">
                <p14:modId xmlns:p14="http://schemas.microsoft.com/office/powerpoint/2010/main" val="240366794"/>
              </p:ext>
            </p:extLst>
          </p:nvPr>
        </p:nvGraphicFramePr>
        <p:xfrm>
          <a:off x="2351314" y="3893298"/>
          <a:ext cx="8128002" cy="370840"/>
        </p:xfrm>
        <a:graphic>
          <a:graphicData uri="http://schemas.openxmlformats.org/drawingml/2006/table">
            <a:tbl>
              <a:tblPr firstRow="1" bandRow="1">
                <a:tableStyleId>{616DA210-FB5B-4158-B5E0-FEB733F419BA}</a:tableStyleId>
              </a:tblPr>
              <a:tblGrid>
                <a:gridCol w="1354667">
                  <a:extLst>
                    <a:ext uri="{9D8B030D-6E8A-4147-A177-3AD203B41FA5}">
                      <a16:colId xmlns:a16="http://schemas.microsoft.com/office/drawing/2014/main" val="2147449777"/>
                    </a:ext>
                  </a:extLst>
                </a:gridCol>
                <a:gridCol w="1354667">
                  <a:extLst>
                    <a:ext uri="{9D8B030D-6E8A-4147-A177-3AD203B41FA5}">
                      <a16:colId xmlns:a16="http://schemas.microsoft.com/office/drawing/2014/main" val="3791764130"/>
                    </a:ext>
                  </a:extLst>
                </a:gridCol>
                <a:gridCol w="1354667">
                  <a:extLst>
                    <a:ext uri="{9D8B030D-6E8A-4147-A177-3AD203B41FA5}">
                      <a16:colId xmlns:a16="http://schemas.microsoft.com/office/drawing/2014/main" val="1289688276"/>
                    </a:ext>
                  </a:extLst>
                </a:gridCol>
                <a:gridCol w="1354667">
                  <a:extLst>
                    <a:ext uri="{9D8B030D-6E8A-4147-A177-3AD203B41FA5}">
                      <a16:colId xmlns:a16="http://schemas.microsoft.com/office/drawing/2014/main" val="2732916897"/>
                    </a:ext>
                  </a:extLst>
                </a:gridCol>
                <a:gridCol w="1354667">
                  <a:extLst>
                    <a:ext uri="{9D8B030D-6E8A-4147-A177-3AD203B41FA5}">
                      <a16:colId xmlns:a16="http://schemas.microsoft.com/office/drawing/2014/main" val="2558007442"/>
                    </a:ext>
                  </a:extLst>
                </a:gridCol>
                <a:gridCol w="1354667">
                  <a:extLst>
                    <a:ext uri="{9D8B030D-6E8A-4147-A177-3AD203B41FA5}">
                      <a16:colId xmlns:a16="http://schemas.microsoft.com/office/drawing/2014/main" val="1719985710"/>
                    </a:ext>
                  </a:extLst>
                </a:gridCol>
              </a:tblGrid>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a:t>
                      </a:r>
                    </a:p>
                  </a:txBody>
                  <a:tcPr/>
                </a:tc>
                <a:tc>
                  <a:txBody>
                    <a:bodyPr/>
                    <a:lstStyle/>
                    <a:p>
                      <a:pPr algn="ctr"/>
                      <a:r>
                        <a:rPr lang="en-US" dirty="0"/>
                        <a:t>11</a:t>
                      </a:r>
                    </a:p>
                  </a:txBody>
                  <a:tcPr/>
                </a:tc>
                <a:extLst>
                  <a:ext uri="{0D108BD9-81ED-4DB2-BD59-A6C34878D82A}">
                    <a16:rowId xmlns:a16="http://schemas.microsoft.com/office/drawing/2014/main" val="3923301349"/>
                  </a:ext>
                </a:extLst>
              </a:tr>
            </a:tbl>
          </a:graphicData>
        </a:graphic>
      </p:graphicFrame>
      <p:graphicFrame>
        <p:nvGraphicFramePr>
          <p:cNvPr id="27" name="Table 26">
            <a:extLst>
              <a:ext uri="{FF2B5EF4-FFF2-40B4-BE49-F238E27FC236}">
                <a16:creationId xmlns:a16="http://schemas.microsoft.com/office/drawing/2014/main" id="{1958DE71-FD02-4B4A-9DF9-4955CBF1B58C}"/>
              </a:ext>
            </a:extLst>
          </p:cNvPr>
          <p:cNvGraphicFramePr>
            <a:graphicFrameLocks noGrp="1"/>
          </p:cNvGraphicFramePr>
          <p:nvPr>
            <p:extLst>
              <p:ext uri="{D42A27DB-BD31-4B8C-83A1-F6EECF244321}">
                <p14:modId xmlns:p14="http://schemas.microsoft.com/office/powerpoint/2010/main" val="1430995604"/>
              </p:ext>
            </p:extLst>
          </p:nvPr>
        </p:nvGraphicFramePr>
        <p:xfrm>
          <a:off x="2373086" y="4495641"/>
          <a:ext cx="8128002" cy="370840"/>
        </p:xfrm>
        <a:graphic>
          <a:graphicData uri="http://schemas.openxmlformats.org/drawingml/2006/table">
            <a:tbl>
              <a:tblPr firstRow="1" bandRow="1">
                <a:tableStyleId>{616DA210-FB5B-4158-B5E0-FEB733F419BA}</a:tableStyleId>
              </a:tblPr>
              <a:tblGrid>
                <a:gridCol w="1354667">
                  <a:extLst>
                    <a:ext uri="{9D8B030D-6E8A-4147-A177-3AD203B41FA5}">
                      <a16:colId xmlns:a16="http://schemas.microsoft.com/office/drawing/2014/main" val="2147449777"/>
                    </a:ext>
                  </a:extLst>
                </a:gridCol>
                <a:gridCol w="1354667">
                  <a:extLst>
                    <a:ext uri="{9D8B030D-6E8A-4147-A177-3AD203B41FA5}">
                      <a16:colId xmlns:a16="http://schemas.microsoft.com/office/drawing/2014/main" val="3791764130"/>
                    </a:ext>
                  </a:extLst>
                </a:gridCol>
                <a:gridCol w="1354667">
                  <a:extLst>
                    <a:ext uri="{9D8B030D-6E8A-4147-A177-3AD203B41FA5}">
                      <a16:colId xmlns:a16="http://schemas.microsoft.com/office/drawing/2014/main" val="1289688276"/>
                    </a:ext>
                  </a:extLst>
                </a:gridCol>
                <a:gridCol w="1354667">
                  <a:extLst>
                    <a:ext uri="{9D8B030D-6E8A-4147-A177-3AD203B41FA5}">
                      <a16:colId xmlns:a16="http://schemas.microsoft.com/office/drawing/2014/main" val="2732916897"/>
                    </a:ext>
                  </a:extLst>
                </a:gridCol>
                <a:gridCol w="1354667">
                  <a:extLst>
                    <a:ext uri="{9D8B030D-6E8A-4147-A177-3AD203B41FA5}">
                      <a16:colId xmlns:a16="http://schemas.microsoft.com/office/drawing/2014/main" val="2558007442"/>
                    </a:ext>
                  </a:extLst>
                </a:gridCol>
                <a:gridCol w="1354667">
                  <a:extLst>
                    <a:ext uri="{9D8B030D-6E8A-4147-A177-3AD203B41FA5}">
                      <a16:colId xmlns:a16="http://schemas.microsoft.com/office/drawing/2014/main" val="1719985710"/>
                    </a:ext>
                  </a:extLst>
                </a:gridCol>
              </a:tblGrid>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a:t>
                      </a:r>
                    </a:p>
                  </a:txBody>
                  <a:tcPr/>
                </a:tc>
                <a:tc>
                  <a:txBody>
                    <a:bodyPr/>
                    <a:lstStyle/>
                    <a:p>
                      <a:pPr algn="ctr"/>
                      <a:r>
                        <a:rPr lang="en-US" dirty="0"/>
                        <a:t>7</a:t>
                      </a:r>
                    </a:p>
                  </a:txBody>
                  <a:tcPr/>
                </a:tc>
                <a:tc>
                  <a:txBody>
                    <a:bodyPr/>
                    <a:lstStyle/>
                    <a:p>
                      <a:pPr algn="ctr"/>
                      <a:r>
                        <a:rPr lang="en-US" dirty="0"/>
                        <a:t>11</a:t>
                      </a:r>
                    </a:p>
                  </a:txBody>
                  <a:tcPr/>
                </a:tc>
                <a:extLst>
                  <a:ext uri="{0D108BD9-81ED-4DB2-BD59-A6C34878D82A}">
                    <a16:rowId xmlns:a16="http://schemas.microsoft.com/office/drawing/2014/main" val="3923301349"/>
                  </a:ext>
                </a:extLst>
              </a:tr>
            </a:tbl>
          </a:graphicData>
        </a:graphic>
      </p:graphicFrame>
      <p:graphicFrame>
        <p:nvGraphicFramePr>
          <p:cNvPr id="28" name="Table 27">
            <a:extLst>
              <a:ext uri="{FF2B5EF4-FFF2-40B4-BE49-F238E27FC236}">
                <a16:creationId xmlns:a16="http://schemas.microsoft.com/office/drawing/2014/main" id="{4D6F620C-F429-492C-96BA-AAE7857D5029}"/>
              </a:ext>
            </a:extLst>
          </p:cNvPr>
          <p:cNvGraphicFramePr>
            <a:graphicFrameLocks noGrp="1"/>
          </p:cNvGraphicFramePr>
          <p:nvPr>
            <p:extLst>
              <p:ext uri="{D42A27DB-BD31-4B8C-83A1-F6EECF244321}">
                <p14:modId xmlns:p14="http://schemas.microsoft.com/office/powerpoint/2010/main" val="578924153"/>
              </p:ext>
            </p:extLst>
          </p:nvPr>
        </p:nvGraphicFramePr>
        <p:xfrm>
          <a:off x="2336800" y="5010900"/>
          <a:ext cx="8128002" cy="370840"/>
        </p:xfrm>
        <a:graphic>
          <a:graphicData uri="http://schemas.openxmlformats.org/drawingml/2006/table">
            <a:tbl>
              <a:tblPr firstRow="1" bandRow="1">
                <a:tableStyleId>{616DA210-FB5B-4158-B5E0-FEB733F419BA}</a:tableStyleId>
              </a:tblPr>
              <a:tblGrid>
                <a:gridCol w="1354667">
                  <a:extLst>
                    <a:ext uri="{9D8B030D-6E8A-4147-A177-3AD203B41FA5}">
                      <a16:colId xmlns:a16="http://schemas.microsoft.com/office/drawing/2014/main" val="2147449777"/>
                    </a:ext>
                  </a:extLst>
                </a:gridCol>
                <a:gridCol w="1354667">
                  <a:extLst>
                    <a:ext uri="{9D8B030D-6E8A-4147-A177-3AD203B41FA5}">
                      <a16:colId xmlns:a16="http://schemas.microsoft.com/office/drawing/2014/main" val="3791764130"/>
                    </a:ext>
                  </a:extLst>
                </a:gridCol>
                <a:gridCol w="1354667">
                  <a:extLst>
                    <a:ext uri="{9D8B030D-6E8A-4147-A177-3AD203B41FA5}">
                      <a16:colId xmlns:a16="http://schemas.microsoft.com/office/drawing/2014/main" val="1289688276"/>
                    </a:ext>
                  </a:extLst>
                </a:gridCol>
                <a:gridCol w="1354667">
                  <a:extLst>
                    <a:ext uri="{9D8B030D-6E8A-4147-A177-3AD203B41FA5}">
                      <a16:colId xmlns:a16="http://schemas.microsoft.com/office/drawing/2014/main" val="2732916897"/>
                    </a:ext>
                  </a:extLst>
                </a:gridCol>
                <a:gridCol w="1354667">
                  <a:extLst>
                    <a:ext uri="{9D8B030D-6E8A-4147-A177-3AD203B41FA5}">
                      <a16:colId xmlns:a16="http://schemas.microsoft.com/office/drawing/2014/main" val="2558007442"/>
                    </a:ext>
                  </a:extLst>
                </a:gridCol>
                <a:gridCol w="1354667">
                  <a:extLst>
                    <a:ext uri="{9D8B030D-6E8A-4147-A177-3AD203B41FA5}">
                      <a16:colId xmlns:a16="http://schemas.microsoft.com/office/drawing/2014/main" val="1719985710"/>
                    </a:ext>
                  </a:extLst>
                </a:gridCol>
              </a:tblGrid>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11</a:t>
                      </a:r>
                    </a:p>
                  </a:txBody>
                  <a:tcPr/>
                </a:tc>
                <a:extLst>
                  <a:ext uri="{0D108BD9-81ED-4DB2-BD59-A6C34878D82A}">
                    <a16:rowId xmlns:a16="http://schemas.microsoft.com/office/drawing/2014/main" val="3923301349"/>
                  </a:ext>
                </a:extLst>
              </a:tr>
            </a:tbl>
          </a:graphicData>
        </a:graphic>
      </p:graphicFrame>
      <p:graphicFrame>
        <p:nvGraphicFramePr>
          <p:cNvPr id="29" name="Table 28">
            <a:extLst>
              <a:ext uri="{FF2B5EF4-FFF2-40B4-BE49-F238E27FC236}">
                <a16:creationId xmlns:a16="http://schemas.microsoft.com/office/drawing/2014/main" id="{87991A02-1E9A-471B-81F9-0F310610559E}"/>
              </a:ext>
            </a:extLst>
          </p:cNvPr>
          <p:cNvGraphicFramePr>
            <a:graphicFrameLocks noGrp="1"/>
          </p:cNvGraphicFramePr>
          <p:nvPr>
            <p:extLst>
              <p:ext uri="{D42A27DB-BD31-4B8C-83A1-F6EECF244321}">
                <p14:modId xmlns:p14="http://schemas.microsoft.com/office/powerpoint/2010/main" val="2030981197"/>
              </p:ext>
            </p:extLst>
          </p:nvPr>
        </p:nvGraphicFramePr>
        <p:xfrm>
          <a:off x="2344058" y="5497127"/>
          <a:ext cx="8128002" cy="370840"/>
        </p:xfrm>
        <a:graphic>
          <a:graphicData uri="http://schemas.openxmlformats.org/drawingml/2006/table">
            <a:tbl>
              <a:tblPr firstRow="1" bandRow="1">
                <a:tableStyleId>{616DA210-FB5B-4158-B5E0-FEB733F419BA}</a:tableStyleId>
              </a:tblPr>
              <a:tblGrid>
                <a:gridCol w="1354667">
                  <a:extLst>
                    <a:ext uri="{9D8B030D-6E8A-4147-A177-3AD203B41FA5}">
                      <a16:colId xmlns:a16="http://schemas.microsoft.com/office/drawing/2014/main" val="2147449777"/>
                    </a:ext>
                  </a:extLst>
                </a:gridCol>
                <a:gridCol w="1354667">
                  <a:extLst>
                    <a:ext uri="{9D8B030D-6E8A-4147-A177-3AD203B41FA5}">
                      <a16:colId xmlns:a16="http://schemas.microsoft.com/office/drawing/2014/main" val="3791764130"/>
                    </a:ext>
                  </a:extLst>
                </a:gridCol>
                <a:gridCol w="1354667">
                  <a:extLst>
                    <a:ext uri="{9D8B030D-6E8A-4147-A177-3AD203B41FA5}">
                      <a16:colId xmlns:a16="http://schemas.microsoft.com/office/drawing/2014/main" val="1289688276"/>
                    </a:ext>
                  </a:extLst>
                </a:gridCol>
                <a:gridCol w="1354667">
                  <a:extLst>
                    <a:ext uri="{9D8B030D-6E8A-4147-A177-3AD203B41FA5}">
                      <a16:colId xmlns:a16="http://schemas.microsoft.com/office/drawing/2014/main" val="2732916897"/>
                    </a:ext>
                  </a:extLst>
                </a:gridCol>
                <a:gridCol w="1354667">
                  <a:extLst>
                    <a:ext uri="{9D8B030D-6E8A-4147-A177-3AD203B41FA5}">
                      <a16:colId xmlns:a16="http://schemas.microsoft.com/office/drawing/2014/main" val="2558007442"/>
                    </a:ext>
                  </a:extLst>
                </a:gridCol>
                <a:gridCol w="1354667">
                  <a:extLst>
                    <a:ext uri="{9D8B030D-6E8A-4147-A177-3AD203B41FA5}">
                      <a16:colId xmlns:a16="http://schemas.microsoft.com/office/drawing/2014/main" val="1719985710"/>
                    </a:ext>
                  </a:extLst>
                </a:gridCol>
              </a:tblGrid>
              <a:tr h="370840">
                <a:tc>
                  <a:txBody>
                    <a:bodyPr/>
                    <a:lstStyle/>
                    <a:p>
                      <a:pPr algn="ctr"/>
                      <a:r>
                        <a:rPr lang="en-US" dirty="0"/>
                        <a:t>2</a:t>
                      </a:r>
                    </a:p>
                  </a:txBody>
                  <a:tcPr/>
                </a:tc>
                <a:tc>
                  <a:txBody>
                    <a:bodyPr/>
                    <a:lstStyle/>
                    <a:p>
                      <a:pPr algn="ctr"/>
                      <a:r>
                        <a:rPr lang="en-US" dirty="0"/>
                        <a:t>?</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11</a:t>
                      </a:r>
                    </a:p>
                  </a:txBody>
                  <a:tcPr/>
                </a:tc>
                <a:extLst>
                  <a:ext uri="{0D108BD9-81ED-4DB2-BD59-A6C34878D82A}">
                    <a16:rowId xmlns:a16="http://schemas.microsoft.com/office/drawing/2014/main" val="3923301349"/>
                  </a:ext>
                </a:extLst>
              </a:tr>
            </a:tbl>
          </a:graphicData>
        </a:graphic>
      </p:graphicFrame>
      <p:graphicFrame>
        <p:nvGraphicFramePr>
          <p:cNvPr id="30" name="Table 29">
            <a:extLst>
              <a:ext uri="{FF2B5EF4-FFF2-40B4-BE49-F238E27FC236}">
                <a16:creationId xmlns:a16="http://schemas.microsoft.com/office/drawing/2014/main" id="{B1D2C8B6-9A5C-460A-8E3E-892E95BB26BF}"/>
              </a:ext>
            </a:extLst>
          </p:cNvPr>
          <p:cNvGraphicFramePr>
            <a:graphicFrameLocks noGrp="1"/>
          </p:cNvGraphicFramePr>
          <p:nvPr>
            <p:extLst>
              <p:ext uri="{D42A27DB-BD31-4B8C-83A1-F6EECF244321}">
                <p14:modId xmlns:p14="http://schemas.microsoft.com/office/powerpoint/2010/main" val="3878245580"/>
              </p:ext>
            </p:extLst>
          </p:nvPr>
        </p:nvGraphicFramePr>
        <p:xfrm>
          <a:off x="10702472" y="5478164"/>
          <a:ext cx="756555" cy="370840"/>
        </p:xfrm>
        <a:graphic>
          <a:graphicData uri="http://schemas.openxmlformats.org/drawingml/2006/table">
            <a:tbl>
              <a:tblPr firstRow="1" bandRow="1">
                <a:tableStyleId>{616DA210-FB5B-4158-B5E0-FEB733F419BA}</a:tableStyleId>
              </a:tblPr>
              <a:tblGrid>
                <a:gridCol w="756555">
                  <a:extLst>
                    <a:ext uri="{9D8B030D-6E8A-4147-A177-3AD203B41FA5}">
                      <a16:colId xmlns:a16="http://schemas.microsoft.com/office/drawing/2014/main" val="3060206610"/>
                    </a:ext>
                  </a:extLst>
                </a:gridCol>
              </a:tblGrid>
              <a:tr h="370840">
                <a:tc>
                  <a:txBody>
                    <a:bodyPr/>
                    <a:lstStyle/>
                    <a:p>
                      <a:pPr algn="ctr"/>
                      <a:r>
                        <a:rPr lang="en-US" b="0" dirty="0"/>
                        <a:t>3</a:t>
                      </a:r>
                    </a:p>
                  </a:txBody>
                  <a:tcPr/>
                </a:tc>
                <a:extLst>
                  <a:ext uri="{0D108BD9-81ED-4DB2-BD59-A6C34878D82A}">
                    <a16:rowId xmlns:a16="http://schemas.microsoft.com/office/drawing/2014/main" val="2275356726"/>
                  </a:ext>
                </a:extLst>
              </a:tr>
            </a:tbl>
          </a:graphicData>
        </a:graphic>
      </p:graphicFrame>
      <p:cxnSp>
        <p:nvCxnSpPr>
          <p:cNvPr id="35" name="Straight Arrow Connector 34">
            <a:extLst>
              <a:ext uri="{FF2B5EF4-FFF2-40B4-BE49-F238E27FC236}">
                <a16:creationId xmlns:a16="http://schemas.microsoft.com/office/drawing/2014/main" id="{AA608952-76DB-4FB2-AAB1-64BC241DC627}"/>
              </a:ext>
            </a:extLst>
          </p:cNvPr>
          <p:cNvCxnSpPr>
            <a:cxnSpLocks/>
          </p:cNvCxnSpPr>
          <p:nvPr/>
        </p:nvCxnSpPr>
        <p:spPr>
          <a:xfrm flipH="1">
            <a:off x="4557486" y="6012386"/>
            <a:ext cx="6460672" cy="25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E45D2CB-3341-4220-9F0D-AB54E3C7701B}"/>
              </a:ext>
            </a:extLst>
          </p:cNvPr>
          <p:cNvCxnSpPr/>
          <p:nvPr/>
        </p:nvCxnSpPr>
        <p:spPr>
          <a:xfrm flipV="1">
            <a:off x="4530272" y="5758839"/>
            <a:ext cx="0" cy="279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A537520-13BA-438B-8339-FEFA8D5D75E7}"/>
              </a:ext>
            </a:extLst>
          </p:cNvPr>
          <p:cNvCxnSpPr/>
          <p:nvPr/>
        </p:nvCxnSpPr>
        <p:spPr>
          <a:xfrm>
            <a:off x="10990944" y="5849004"/>
            <a:ext cx="0" cy="163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1" name="Table 40">
            <a:extLst>
              <a:ext uri="{FF2B5EF4-FFF2-40B4-BE49-F238E27FC236}">
                <a16:creationId xmlns:a16="http://schemas.microsoft.com/office/drawing/2014/main" id="{D1F8CFDB-FEB4-4C29-B6E2-DBAA0F27B5BA}"/>
              </a:ext>
            </a:extLst>
          </p:cNvPr>
          <p:cNvGraphicFramePr>
            <a:graphicFrameLocks noGrp="1"/>
          </p:cNvGraphicFramePr>
          <p:nvPr>
            <p:extLst>
              <p:ext uri="{D42A27DB-BD31-4B8C-83A1-F6EECF244321}">
                <p14:modId xmlns:p14="http://schemas.microsoft.com/office/powerpoint/2010/main" val="2838432187"/>
              </p:ext>
            </p:extLst>
          </p:nvPr>
        </p:nvGraphicFramePr>
        <p:xfrm>
          <a:off x="2322287" y="6288157"/>
          <a:ext cx="8128002" cy="370840"/>
        </p:xfrm>
        <a:graphic>
          <a:graphicData uri="http://schemas.openxmlformats.org/drawingml/2006/table">
            <a:tbl>
              <a:tblPr firstRow="1" bandRow="1">
                <a:tableStyleId>{616DA210-FB5B-4158-B5E0-FEB733F419BA}</a:tableStyleId>
              </a:tblPr>
              <a:tblGrid>
                <a:gridCol w="1354667">
                  <a:extLst>
                    <a:ext uri="{9D8B030D-6E8A-4147-A177-3AD203B41FA5}">
                      <a16:colId xmlns:a16="http://schemas.microsoft.com/office/drawing/2014/main" val="2147449777"/>
                    </a:ext>
                  </a:extLst>
                </a:gridCol>
                <a:gridCol w="1354667">
                  <a:extLst>
                    <a:ext uri="{9D8B030D-6E8A-4147-A177-3AD203B41FA5}">
                      <a16:colId xmlns:a16="http://schemas.microsoft.com/office/drawing/2014/main" val="3791764130"/>
                    </a:ext>
                  </a:extLst>
                </a:gridCol>
                <a:gridCol w="1354667">
                  <a:extLst>
                    <a:ext uri="{9D8B030D-6E8A-4147-A177-3AD203B41FA5}">
                      <a16:colId xmlns:a16="http://schemas.microsoft.com/office/drawing/2014/main" val="1289688276"/>
                    </a:ext>
                  </a:extLst>
                </a:gridCol>
                <a:gridCol w="1354667">
                  <a:extLst>
                    <a:ext uri="{9D8B030D-6E8A-4147-A177-3AD203B41FA5}">
                      <a16:colId xmlns:a16="http://schemas.microsoft.com/office/drawing/2014/main" val="2732916897"/>
                    </a:ext>
                  </a:extLst>
                </a:gridCol>
                <a:gridCol w="1354667">
                  <a:extLst>
                    <a:ext uri="{9D8B030D-6E8A-4147-A177-3AD203B41FA5}">
                      <a16:colId xmlns:a16="http://schemas.microsoft.com/office/drawing/2014/main" val="2558007442"/>
                    </a:ext>
                  </a:extLst>
                </a:gridCol>
                <a:gridCol w="1354667">
                  <a:extLst>
                    <a:ext uri="{9D8B030D-6E8A-4147-A177-3AD203B41FA5}">
                      <a16:colId xmlns:a16="http://schemas.microsoft.com/office/drawing/2014/main" val="1719985710"/>
                    </a:ext>
                  </a:extLst>
                </a:gridCol>
              </a:tblGrid>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11</a:t>
                      </a:r>
                    </a:p>
                  </a:txBody>
                  <a:tcPr/>
                </a:tc>
                <a:extLst>
                  <a:ext uri="{0D108BD9-81ED-4DB2-BD59-A6C34878D82A}">
                    <a16:rowId xmlns:a16="http://schemas.microsoft.com/office/drawing/2014/main" val="3923301349"/>
                  </a:ext>
                </a:extLst>
              </a:tr>
            </a:tbl>
          </a:graphicData>
        </a:graphic>
      </p:graphicFrame>
    </p:spTree>
    <p:extLst>
      <p:ext uri="{BB962C8B-B14F-4D97-AF65-F5344CB8AC3E}">
        <p14:creationId xmlns:p14="http://schemas.microsoft.com/office/powerpoint/2010/main" val="287671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anim calcmode="lin" valueType="num">
                                      <p:cBhvr>
                                        <p:cTn id="60" dur="1000" fill="hold"/>
                                        <p:tgtEl>
                                          <p:spTgt spid="27"/>
                                        </p:tgtEl>
                                        <p:attrNameLst>
                                          <p:attrName>ppt_x</p:attrName>
                                        </p:attrNameLst>
                                      </p:cBhvr>
                                      <p:tavLst>
                                        <p:tav tm="0">
                                          <p:val>
                                            <p:strVal val="#ppt_x"/>
                                          </p:val>
                                        </p:tav>
                                        <p:tav tm="100000">
                                          <p:val>
                                            <p:strVal val="#ppt_x"/>
                                          </p:val>
                                        </p:tav>
                                      </p:tavLst>
                                    </p:anim>
                                    <p:anim calcmode="lin" valueType="num">
                                      <p:cBhvr>
                                        <p:cTn id="6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1000"/>
                                        <p:tgtEl>
                                          <p:spTgt spid="30"/>
                                        </p:tgtEl>
                                      </p:cBhvr>
                                    </p:animEffect>
                                    <p:anim calcmode="lin" valueType="num">
                                      <p:cBhvr>
                                        <p:cTn id="81" dur="1000" fill="hold"/>
                                        <p:tgtEl>
                                          <p:spTgt spid="30"/>
                                        </p:tgtEl>
                                        <p:attrNameLst>
                                          <p:attrName>ppt_x</p:attrName>
                                        </p:attrNameLst>
                                      </p:cBhvr>
                                      <p:tavLst>
                                        <p:tav tm="0">
                                          <p:val>
                                            <p:strVal val="#ppt_x"/>
                                          </p:val>
                                        </p:tav>
                                        <p:tav tm="100000">
                                          <p:val>
                                            <p:strVal val="#ppt_x"/>
                                          </p:val>
                                        </p:tav>
                                      </p:tavLst>
                                    </p:anim>
                                    <p:anim calcmode="lin" valueType="num">
                                      <p:cBhvr>
                                        <p:cTn id="8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1000"/>
                                        <p:tgtEl>
                                          <p:spTgt spid="40"/>
                                        </p:tgtEl>
                                      </p:cBhvr>
                                    </p:animEffect>
                                    <p:anim calcmode="lin" valueType="num">
                                      <p:cBhvr>
                                        <p:cTn id="88" dur="1000" fill="hold"/>
                                        <p:tgtEl>
                                          <p:spTgt spid="40"/>
                                        </p:tgtEl>
                                        <p:attrNameLst>
                                          <p:attrName>ppt_x</p:attrName>
                                        </p:attrNameLst>
                                      </p:cBhvr>
                                      <p:tavLst>
                                        <p:tav tm="0">
                                          <p:val>
                                            <p:strVal val="#ppt_x"/>
                                          </p:val>
                                        </p:tav>
                                        <p:tav tm="100000">
                                          <p:val>
                                            <p:strVal val="#ppt_x"/>
                                          </p:val>
                                        </p:tav>
                                      </p:tavLst>
                                    </p:anim>
                                    <p:anim calcmode="lin" valueType="num">
                                      <p:cBhvr>
                                        <p:cTn id="8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additive="base">
                                        <p:cTn id="94" dur="500" fill="hold"/>
                                        <p:tgtEl>
                                          <p:spTgt spid="35"/>
                                        </p:tgtEl>
                                        <p:attrNameLst>
                                          <p:attrName>ppt_x</p:attrName>
                                        </p:attrNameLst>
                                      </p:cBhvr>
                                      <p:tavLst>
                                        <p:tav tm="0">
                                          <p:val>
                                            <p:strVal val="#ppt_x"/>
                                          </p:val>
                                        </p:tav>
                                        <p:tav tm="100000">
                                          <p:val>
                                            <p:strVal val="#ppt_x"/>
                                          </p:val>
                                        </p:tav>
                                      </p:tavLst>
                                    </p:anim>
                                    <p:anim calcmode="lin" valueType="num">
                                      <p:cBhvr additive="base">
                                        <p:cTn id="9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1000"/>
                                        <p:tgtEl>
                                          <p:spTgt spid="38"/>
                                        </p:tgtEl>
                                      </p:cBhvr>
                                    </p:animEffect>
                                    <p:anim calcmode="lin" valueType="num">
                                      <p:cBhvr>
                                        <p:cTn id="101" dur="1000" fill="hold"/>
                                        <p:tgtEl>
                                          <p:spTgt spid="38"/>
                                        </p:tgtEl>
                                        <p:attrNameLst>
                                          <p:attrName>ppt_x</p:attrName>
                                        </p:attrNameLst>
                                      </p:cBhvr>
                                      <p:tavLst>
                                        <p:tav tm="0">
                                          <p:val>
                                            <p:strVal val="#ppt_x"/>
                                          </p:val>
                                        </p:tav>
                                        <p:tav tm="100000">
                                          <p:val>
                                            <p:strVal val="#ppt_x"/>
                                          </p:val>
                                        </p:tav>
                                      </p:tavLst>
                                    </p:anim>
                                    <p:anim calcmode="lin" valueType="num">
                                      <p:cBhvr>
                                        <p:cTn id="10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0143-12DA-482B-A05D-7E47F155B4F6}"/>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5406BB9E-6236-4D8F-B51A-0CA221A7BD34}"/>
              </a:ext>
            </a:extLst>
          </p:cNvPr>
          <p:cNvSpPr>
            <a:spLocks noGrp="1"/>
          </p:cNvSpPr>
          <p:nvPr>
            <p:ph idx="1"/>
          </p:nvPr>
        </p:nvSpPr>
        <p:spPr>
          <a:xfrm>
            <a:off x="838200" y="1262744"/>
            <a:ext cx="10515600" cy="5595256"/>
          </a:xfrm>
        </p:spPr>
        <p:txBody>
          <a:bodyPr>
            <a:normAutofit fontScale="92500"/>
          </a:bodyPr>
          <a:lstStyle/>
          <a:p>
            <a:r>
              <a:rPr lang="en-US" dirty="0"/>
              <a:t>So, here we will see programmatically implementation of Insertion sort algorithm.</a:t>
            </a:r>
          </a:p>
          <a:p>
            <a:pPr lvl="1"/>
            <a:r>
              <a:rPr lang="en-US" dirty="0"/>
              <a:t>As I told you in insertion sort, our array will be divided in two array, one is sorted and second is unsorted. Sorted array is nothing but first element of our array and unsorted array is starting from 1</a:t>
            </a:r>
            <a:r>
              <a:rPr lang="en-US" baseline="30000" dirty="0"/>
              <a:t>st</a:t>
            </a:r>
            <a:r>
              <a:rPr lang="en-US" dirty="0"/>
              <a:t> element.</a:t>
            </a:r>
          </a:p>
          <a:p>
            <a:pPr lvl="1"/>
            <a:r>
              <a:rPr lang="en-US" dirty="0"/>
              <a:t>So, in order to achieve this our outer loop will start from 1</a:t>
            </a:r>
            <a:r>
              <a:rPr lang="en-US" baseline="30000" dirty="0"/>
              <a:t>st</a:t>
            </a:r>
            <a:r>
              <a:rPr lang="en-US" dirty="0"/>
              <a:t> index to last element.</a:t>
            </a:r>
          </a:p>
          <a:p>
            <a:pPr lvl="1"/>
            <a:r>
              <a:rPr lang="en-US" dirty="0"/>
              <a:t>for(i=1;i&lt;</a:t>
            </a:r>
            <a:r>
              <a:rPr lang="en-US" dirty="0" err="1"/>
              <a:t>arr.length;i</a:t>
            </a:r>
            <a:r>
              <a:rPr lang="en-US" dirty="0"/>
              <a:t>++) then we will have to start putting our first element in temp so we can write temp =</a:t>
            </a:r>
            <a:r>
              <a:rPr lang="en-US" dirty="0" err="1"/>
              <a:t>arr</a:t>
            </a:r>
            <a:r>
              <a:rPr lang="en-US" dirty="0"/>
              <a:t>[i]</a:t>
            </a:r>
          </a:p>
          <a:p>
            <a:pPr lvl="1"/>
            <a:r>
              <a:rPr lang="en-US" dirty="0"/>
              <a:t>Then we will have to start comparison with previous element/s so, we will have to move in backward direction so, we will initialize and set a variable as j=i-1; Which will start comparing our temp variable with elements in previous array.</a:t>
            </a:r>
          </a:p>
          <a:p>
            <a:pPr lvl="1"/>
            <a:r>
              <a:rPr lang="en-US" dirty="0"/>
              <a:t>For comparison we will have to take one more loop.</a:t>
            </a:r>
          </a:p>
          <a:p>
            <a:pPr marL="457200" lvl="1" indent="0">
              <a:buNone/>
            </a:pPr>
            <a:r>
              <a:rPr lang="en-US" dirty="0"/>
              <a:t>	While(j&gt;0 &amp;&amp; </a:t>
            </a:r>
            <a:r>
              <a:rPr lang="en-US" dirty="0" err="1"/>
              <a:t>arr</a:t>
            </a:r>
            <a:r>
              <a:rPr lang="en-US" dirty="0"/>
              <a:t>[j]&gt;temp) , in loop we will have to specify condition to do comparison, if temp variable is less than our element then we will have to do swap or right shift so, we will do </a:t>
            </a:r>
            <a:r>
              <a:rPr lang="sv-SE" dirty="0"/>
              <a:t> arr[j + 1] = arr[j]; and we will keep decreamenting loop using j=j-1</a:t>
            </a:r>
            <a:endParaRPr lang="en-US" dirty="0"/>
          </a:p>
        </p:txBody>
      </p:sp>
    </p:spTree>
    <p:extLst>
      <p:ext uri="{BB962C8B-B14F-4D97-AF65-F5344CB8AC3E}">
        <p14:creationId xmlns:p14="http://schemas.microsoft.com/office/powerpoint/2010/main" val="398130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0143-12DA-482B-A05D-7E47F155B4F6}"/>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5406BB9E-6236-4D8F-B51A-0CA221A7BD34}"/>
              </a:ext>
            </a:extLst>
          </p:cNvPr>
          <p:cNvSpPr>
            <a:spLocks noGrp="1"/>
          </p:cNvSpPr>
          <p:nvPr>
            <p:ph idx="1"/>
          </p:nvPr>
        </p:nvSpPr>
        <p:spPr>
          <a:xfrm>
            <a:off x="838200" y="1262744"/>
            <a:ext cx="10515600" cy="5595256"/>
          </a:xfrm>
        </p:spPr>
        <p:txBody>
          <a:bodyPr>
            <a:normAutofit fontScale="85000" lnSpcReduction="20000"/>
          </a:bodyPr>
          <a:lstStyle/>
          <a:p>
            <a:r>
              <a:rPr lang="en-US" dirty="0"/>
              <a:t>Our Complete code for insertion sort is as below:</a:t>
            </a:r>
          </a:p>
          <a:p>
            <a:pPr marL="914400" lvl="2" indent="0">
              <a:buNone/>
            </a:pPr>
            <a:r>
              <a:rPr lang="en-US" b="1" dirty="0"/>
              <a:t>public class Insertion {</a:t>
            </a:r>
          </a:p>
          <a:p>
            <a:pPr marL="914400" lvl="2" indent="0">
              <a:buNone/>
            </a:pPr>
            <a:r>
              <a:rPr lang="en-US" b="1" dirty="0"/>
              <a:t>void sort(int </a:t>
            </a:r>
            <a:r>
              <a:rPr lang="en-US" b="1" dirty="0" err="1"/>
              <a:t>arr</a:t>
            </a:r>
            <a:r>
              <a:rPr lang="en-US" b="1" dirty="0"/>
              <a:t>[])</a:t>
            </a:r>
          </a:p>
          <a:p>
            <a:pPr marL="914400" lvl="2" indent="0">
              <a:buNone/>
            </a:pPr>
            <a:r>
              <a:rPr lang="en-US" dirty="0"/>
              <a:t>    {</a:t>
            </a:r>
          </a:p>
          <a:p>
            <a:pPr marL="914400" lvl="2" indent="0">
              <a:buNone/>
            </a:pPr>
            <a:r>
              <a:rPr lang="en-US" dirty="0"/>
              <a:t>        </a:t>
            </a:r>
            <a:r>
              <a:rPr lang="en-US" b="1" dirty="0"/>
              <a:t>int n = </a:t>
            </a:r>
            <a:r>
              <a:rPr lang="en-US" b="1" dirty="0" err="1"/>
              <a:t>arr.length</a:t>
            </a:r>
            <a:r>
              <a:rPr lang="en-US" b="1" dirty="0"/>
              <a:t>;</a:t>
            </a:r>
          </a:p>
          <a:p>
            <a:pPr marL="914400" lvl="2" indent="0">
              <a:buNone/>
            </a:pPr>
            <a:r>
              <a:rPr lang="nn-NO" dirty="0"/>
              <a:t>        </a:t>
            </a:r>
            <a:r>
              <a:rPr lang="nn-NO" b="1" dirty="0"/>
              <a:t>for (int i = 1; i &lt; n; ++i) {</a:t>
            </a:r>
          </a:p>
          <a:p>
            <a:pPr marL="914400" lvl="2" indent="0">
              <a:buNone/>
            </a:pPr>
            <a:r>
              <a:rPr lang="en-US" dirty="0"/>
              <a:t>            </a:t>
            </a:r>
            <a:r>
              <a:rPr lang="en-US" b="1" dirty="0"/>
              <a:t>int temp = </a:t>
            </a:r>
            <a:r>
              <a:rPr lang="en-US" b="1" dirty="0" err="1"/>
              <a:t>arr</a:t>
            </a:r>
            <a:r>
              <a:rPr lang="en-US" b="1" dirty="0"/>
              <a:t>[i];</a:t>
            </a:r>
          </a:p>
          <a:p>
            <a:pPr marL="914400" lvl="2" indent="0">
              <a:buNone/>
            </a:pPr>
            <a:r>
              <a:rPr lang="en-US" dirty="0"/>
              <a:t>            </a:t>
            </a:r>
            <a:r>
              <a:rPr lang="en-US" b="1" dirty="0"/>
              <a:t>int j = i - 1;</a:t>
            </a:r>
          </a:p>
          <a:p>
            <a:pPr marL="914400" lvl="2" indent="0">
              <a:buNone/>
            </a:pPr>
            <a:r>
              <a:rPr lang="en-US" dirty="0"/>
              <a:t>  </a:t>
            </a:r>
          </a:p>
          <a:p>
            <a:pPr marL="914400" lvl="2" indent="0">
              <a:buNone/>
            </a:pPr>
            <a:r>
              <a:rPr lang="en-US" dirty="0"/>
              <a:t>            /* Move elements of </a:t>
            </a:r>
            <a:r>
              <a:rPr lang="en-US" u="sng" dirty="0" err="1"/>
              <a:t>arr</a:t>
            </a:r>
            <a:r>
              <a:rPr lang="en-US" u="sng" dirty="0"/>
              <a:t>[0..i-1], that are</a:t>
            </a:r>
          </a:p>
          <a:p>
            <a:pPr marL="914400" lvl="2" indent="0">
              <a:buNone/>
            </a:pPr>
            <a:r>
              <a:rPr lang="en-US" dirty="0"/>
              <a:t>               greater than temp, to one position ahead</a:t>
            </a:r>
          </a:p>
          <a:p>
            <a:pPr marL="914400" lvl="2" indent="0">
              <a:buNone/>
            </a:pPr>
            <a:r>
              <a:rPr lang="en-US" dirty="0"/>
              <a:t>               of their current position */</a:t>
            </a:r>
          </a:p>
          <a:p>
            <a:pPr marL="914400" lvl="2" indent="0">
              <a:buNone/>
            </a:pPr>
            <a:r>
              <a:rPr lang="en-US" dirty="0"/>
              <a:t>            </a:t>
            </a:r>
            <a:r>
              <a:rPr lang="en-US" b="1" dirty="0"/>
              <a:t>while (j &gt;= 0 &amp;&amp; </a:t>
            </a:r>
            <a:r>
              <a:rPr lang="en-US" b="1" dirty="0" err="1"/>
              <a:t>arr</a:t>
            </a:r>
            <a:r>
              <a:rPr lang="en-US" b="1" dirty="0"/>
              <a:t>[j] &gt; temp) {</a:t>
            </a:r>
          </a:p>
          <a:p>
            <a:pPr marL="914400" lvl="2" indent="0">
              <a:buNone/>
            </a:pPr>
            <a:r>
              <a:rPr lang="sv-SE" dirty="0"/>
              <a:t>                arr[j + 1] = arr[j];</a:t>
            </a:r>
          </a:p>
          <a:p>
            <a:pPr marL="914400" lvl="2" indent="0">
              <a:buNone/>
            </a:pPr>
            <a:r>
              <a:rPr lang="en-US" dirty="0"/>
              <a:t>                j = j - 1;</a:t>
            </a:r>
          </a:p>
          <a:p>
            <a:pPr marL="914400" lvl="2" indent="0">
              <a:buNone/>
            </a:pPr>
            <a:r>
              <a:rPr lang="en-US" dirty="0"/>
              <a:t>            }</a:t>
            </a:r>
          </a:p>
          <a:p>
            <a:pPr marL="914400" lvl="2" indent="0">
              <a:buNone/>
            </a:pPr>
            <a:r>
              <a:rPr lang="en-US" dirty="0"/>
              <a:t>            </a:t>
            </a:r>
            <a:r>
              <a:rPr lang="en-US" dirty="0" err="1"/>
              <a:t>arr</a:t>
            </a:r>
            <a:r>
              <a:rPr lang="en-US" dirty="0"/>
              <a:t>[j + 1] = temp;</a:t>
            </a:r>
          </a:p>
          <a:p>
            <a:pPr marL="914400" lvl="2" indent="0">
              <a:buNone/>
            </a:pPr>
            <a:r>
              <a:rPr lang="en-US" dirty="0"/>
              <a:t>        }</a:t>
            </a:r>
          </a:p>
          <a:p>
            <a:pPr marL="914400" lvl="2" indent="0">
              <a:buNone/>
            </a:pPr>
            <a:r>
              <a:rPr lang="en-US" dirty="0"/>
              <a:t>    }</a:t>
            </a:r>
            <a:endParaRPr lang="en-US" b="1" dirty="0"/>
          </a:p>
          <a:p>
            <a:pPr marL="914400" lvl="2" indent="0">
              <a:buNone/>
            </a:pPr>
            <a:endParaRPr lang="en-US" b="1" dirty="0"/>
          </a:p>
          <a:p>
            <a:pPr marL="914400" lvl="2" indent="0">
              <a:buNone/>
            </a:pPr>
            <a:r>
              <a:rPr lang="en-US" b="1" dirty="0"/>
              <a:t>}</a:t>
            </a:r>
            <a:endParaRPr lang="en-US" dirty="0"/>
          </a:p>
        </p:txBody>
      </p:sp>
    </p:spTree>
    <p:extLst>
      <p:ext uri="{BB962C8B-B14F-4D97-AF65-F5344CB8AC3E}">
        <p14:creationId xmlns:p14="http://schemas.microsoft.com/office/powerpoint/2010/main" val="19086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0" end="20"/>
                                            </p:txEl>
                                          </p:spTgt>
                                        </p:tgtEl>
                                        <p:attrNameLst>
                                          <p:attrName>style.visibility</p:attrName>
                                        </p:attrNameLst>
                                      </p:cBhvr>
                                      <p:to>
                                        <p:strVal val="visible"/>
                                      </p:to>
                                    </p:set>
                                    <p:anim calcmode="lin" valueType="num">
                                      <p:cBhvr additive="base">
                                        <p:cTn id="18"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additive="base">
                                        <p:cTn id="7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 calcmode="lin" valueType="num">
                                      <p:cBhvr additive="base">
                                        <p:cTn id="8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anim calcmode="lin" valueType="num">
                                      <p:cBhvr additive="base">
                                        <p:cTn id="90"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3">
                                            <p:txEl>
                                              <p:pRg st="14" end="14"/>
                                            </p:txEl>
                                          </p:spTgt>
                                        </p:tgtEl>
                                        <p:attrNameLst>
                                          <p:attrName>style.visibility</p:attrName>
                                        </p:attrNameLst>
                                      </p:cBhvr>
                                      <p:to>
                                        <p:strVal val="visible"/>
                                      </p:to>
                                    </p:set>
                                    <p:anim calcmode="lin" valueType="num">
                                      <p:cBhvr additive="base">
                                        <p:cTn id="96"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
                                            <p:txEl>
                                              <p:pRg st="15" end="15"/>
                                            </p:txEl>
                                          </p:spTgt>
                                        </p:tgtEl>
                                        <p:attrNameLst>
                                          <p:attrName>style.visibility</p:attrName>
                                        </p:attrNameLst>
                                      </p:cBhvr>
                                      <p:to>
                                        <p:strVal val="visible"/>
                                      </p:to>
                                    </p:set>
                                    <p:anim calcmode="lin" valueType="num">
                                      <p:cBhvr additive="base">
                                        <p:cTn id="102"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3">
                                            <p:txEl>
                                              <p:pRg st="16" end="16"/>
                                            </p:txEl>
                                          </p:spTgt>
                                        </p:tgtEl>
                                        <p:attrNameLst>
                                          <p:attrName>style.visibility</p:attrName>
                                        </p:attrNameLst>
                                      </p:cBhvr>
                                      <p:to>
                                        <p:strVal val="visible"/>
                                      </p:to>
                                    </p:set>
                                    <p:anim calcmode="lin" valueType="num">
                                      <p:cBhvr additive="base">
                                        <p:cTn id="108"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3">
                                            <p:txEl>
                                              <p:pRg st="17" end="17"/>
                                            </p:txEl>
                                          </p:spTgt>
                                        </p:tgtEl>
                                        <p:attrNameLst>
                                          <p:attrName>style.visibility</p:attrName>
                                        </p:attrNameLst>
                                      </p:cBhvr>
                                      <p:to>
                                        <p:strVal val="visible"/>
                                      </p:to>
                                    </p:set>
                                    <p:anim calcmode="lin" valueType="num">
                                      <p:cBhvr additive="base">
                                        <p:cTn id="114"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3">
                                            <p:txEl>
                                              <p:pRg st="18" end="18"/>
                                            </p:txEl>
                                          </p:spTgt>
                                        </p:tgtEl>
                                        <p:attrNameLst>
                                          <p:attrName>style.visibility</p:attrName>
                                        </p:attrNameLst>
                                      </p:cBhvr>
                                      <p:to>
                                        <p:strVal val="visible"/>
                                      </p:to>
                                    </p:set>
                                    <p:anim calcmode="lin" valueType="num">
                                      <p:cBhvr additive="base">
                                        <p:cTn id="120"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0143-12DA-482B-A05D-7E47F155B4F6}"/>
              </a:ext>
            </a:extLst>
          </p:cNvPr>
          <p:cNvSpPr>
            <a:spLocks noGrp="1"/>
          </p:cNvSpPr>
          <p:nvPr>
            <p:ph type="title"/>
          </p:nvPr>
        </p:nvSpPr>
        <p:spPr/>
        <p:txBody>
          <a:bodyPr/>
          <a:lstStyle/>
          <a:p>
            <a:r>
              <a:rPr lang="en-US" b="1" dirty="0"/>
              <a:t>Insertion sort algorithm</a:t>
            </a:r>
            <a:endParaRPr lang="en-US" dirty="0"/>
          </a:p>
        </p:txBody>
      </p:sp>
      <p:sp>
        <p:nvSpPr>
          <p:cNvPr id="3" name="Content Placeholder 2">
            <a:extLst>
              <a:ext uri="{FF2B5EF4-FFF2-40B4-BE49-F238E27FC236}">
                <a16:creationId xmlns:a16="http://schemas.microsoft.com/office/drawing/2014/main" id="{5406BB9E-6236-4D8F-B51A-0CA221A7BD34}"/>
              </a:ext>
            </a:extLst>
          </p:cNvPr>
          <p:cNvSpPr>
            <a:spLocks noGrp="1"/>
          </p:cNvSpPr>
          <p:nvPr>
            <p:ph idx="1"/>
          </p:nvPr>
        </p:nvSpPr>
        <p:spPr>
          <a:xfrm>
            <a:off x="838200" y="1262744"/>
            <a:ext cx="10515600" cy="5595256"/>
          </a:xfrm>
        </p:spPr>
        <p:txBody>
          <a:bodyPr>
            <a:normAutofit/>
          </a:bodyPr>
          <a:lstStyle/>
          <a:p>
            <a:pPr fontAlgn="base"/>
            <a:r>
              <a:rPr lang="en-US" b="1" dirty="0"/>
              <a:t>When is the Insertion Sort algorithm used?</a:t>
            </a:r>
          </a:p>
          <a:p>
            <a:pPr lvl="1" fontAlgn="base"/>
            <a:r>
              <a:rPr lang="en-US" dirty="0"/>
              <a:t>Insertion sort is used when number of elements is small. It can also be useful when input array is almost sorted, only few elements are misplaced in complete big array.</a:t>
            </a:r>
          </a:p>
          <a:p>
            <a:r>
              <a:rPr lang="en-US" dirty="0"/>
              <a:t>There are also some points you will have to explore for example time complexity. For details you can visit:</a:t>
            </a:r>
          </a:p>
          <a:p>
            <a:pPr marL="457200" lvl="1" indent="0">
              <a:buNone/>
            </a:pPr>
            <a:r>
              <a:rPr lang="en-US" dirty="0">
                <a:hlinkClick r:id="rId2"/>
              </a:rPr>
              <a:t>https://www.geeksforgeeks.org/insertion-sort/</a:t>
            </a:r>
            <a:endParaRPr lang="en-US" dirty="0"/>
          </a:p>
          <a:p>
            <a:pPr marL="457200" lvl="1" indent="0">
              <a:buNone/>
            </a:pPr>
            <a:endParaRPr lang="en-US" dirty="0"/>
          </a:p>
        </p:txBody>
      </p:sp>
    </p:spTree>
    <p:extLst>
      <p:ext uri="{BB962C8B-B14F-4D97-AF65-F5344CB8AC3E}">
        <p14:creationId xmlns:p14="http://schemas.microsoft.com/office/powerpoint/2010/main" val="1775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7CB7-2B0F-4BA0-A616-CA1839ADE7D8}"/>
              </a:ext>
            </a:extLst>
          </p:cNvPr>
          <p:cNvSpPr>
            <a:spLocks noGrp="1"/>
          </p:cNvSpPr>
          <p:nvPr>
            <p:ph type="title"/>
          </p:nvPr>
        </p:nvSpPr>
        <p:spPr/>
        <p:txBody>
          <a:bodyPr/>
          <a:lstStyle/>
          <a:p>
            <a:r>
              <a:rPr lang="en-US" b="1" dirty="0"/>
              <a:t>Linear search algorithm </a:t>
            </a:r>
          </a:p>
        </p:txBody>
      </p:sp>
      <p:sp>
        <p:nvSpPr>
          <p:cNvPr id="3" name="Content Placeholder 2">
            <a:extLst>
              <a:ext uri="{FF2B5EF4-FFF2-40B4-BE49-F238E27FC236}">
                <a16:creationId xmlns:a16="http://schemas.microsoft.com/office/drawing/2014/main" id="{0312321A-8BC9-46BC-8B2B-97D174C0FC37}"/>
              </a:ext>
            </a:extLst>
          </p:cNvPr>
          <p:cNvSpPr>
            <a:spLocks noGrp="1"/>
          </p:cNvSpPr>
          <p:nvPr>
            <p:ph idx="1"/>
          </p:nvPr>
        </p:nvSpPr>
        <p:spPr/>
        <p:txBody>
          <a:bodyPr/>
          <a:lstStyle/>
          <a:p>
            <a:r>
              <a:rPr lang="en-US" b="1" dirty="0"/>
              <a:t>What is Linear Search?</a:t>
            </a:r>
          </a:p>
          <a:p>
            <a:pPr marL="457200" lvl="1" indent="0">
              <a:buNone/>
            </a:pPr>
            <a:r>
              <a:rPr lang="en-US" i="1" dirty="0"/>
              <a:t>Linear Search is defined as a sequential search algorithm that starts at one end and goes through each element of a list until the desired element is found, otherwise the search continues till the end of the data set. It is the easiest searching algorithm.</a:t>
            </a:r>
          </a:p>
          <a:p>
            <a:pPr marL="457200" lvl="1" indent="0">
              <a:buNone/>
            </a:pPr>
            <a:endParaRPr lang="en-US" dirty="0"/>
          </a:p>
        </p:txBody>
      </p:sp>
      <p:pic>
        <p:nvPicPr>
          <p:cNvPr id="4" name="Picture 3">
            <a:extLst>
              <a:ext uri="{FF2B5EF4-FFF2-40B4-BE49-F238E27FC236}">
                <a16:creationId xmlns:a16="http://schemas.microsoft.com/office/drawing/2014/main" id="{09FA669A-7446-4F09-BF32-C2171C9645B4}"/>
              </a:ext>
            </a:extLst>
          </p:cNvPr>
          <p:cNvPicPr>
            <a:picLocks noChangeAspect="1"/>
          </p:cNvPicPr>
          <p:nvPr/>
        </p:nvPicPr>
        <p:blipFill>
          <a:blip r:embed="rId2">
            <a:grayscl/>
          </a:blip>
          <a:stretch>
            <a:fillRect/>
          </a:stretch>
        </p:blipFill>
        <p:spPr>
          <a:xfrm>
            <a:off x="3209018" y="3713616"/>
            <a:ext cx="6267450" cy="2333625"/>
          </a:xfrm>
          <a:prstGeom prst="rect">
            <a:avLst/>
          </a:prstGeom>
        </p:spPr>
      </p:pic>
    </p:spTree>
    <p:extLst>
      <p:ext uri="{BB962C8B-B14F-4D97-AF65-F5344CB8AC3E}">
        <p14:creationId xmlns:p14="http://schemas.microsoft.com/office/powerpoint/2010/main" val="114401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7822-2E9E-4B62-BC0B-49CB4C614C0B}"/>
              </a:ext>
            </a:extLst>
          </p:cNvPr>
          <p:cNvSpPr>
            <a:spLocks noGrp="1"/>
          </p:cNvSpPr>
          <p:nvPr>
            <p:ph type="title"/>
          </p:nvPr>
        </p:nvSpPr>
        <p:spPr/>
        <p:txBody>
          <a:bodyPr/>
          <a:lstStyle/>
          <a:p>
            <a:r>
              <a:rPr lang="en-US" b="1" dirty="0"/>
              <a:t>Linear search algorithm </a:t>
            </a:r>
            <a:endParaRPr lang="en-US" dirty="0"/>
          </a:p>
        </p:txBody>
      </p:sp>
      <p:sp>
        <p:nvSpPr>
          <p:cNvPr id="3" name="Content Placeholder 2">
            <a:extLst>
              <a:ext uri="{FF2B5EF4-FFF2-40B4-BE49-F238E27FC236}">
                <a16:creationId xmlns:a16="http://schemas.microsoft.com/office/drawing/2014/main" id="{BBF03870-B487-4673-9884-BEB7B4920D6E}"/>
              </a:ext>
            </a:extLst>
          </p:cNvPr>
          <p:cNvSpPr>
            <a:spLocks noGrp="1"/>
          </p:cNvSpPr>
          <p:nvPr>
            <p:ph idx="1"/>
          </p:nvPr>
        </p:nvSpPr>
        <p:spPr>
          <a:xfrm>
            <a:off x="838200" y="1825624"/>
            <a:ext cx="10515600" cy="5032375"/>
          </a:xfrm>
        </p:spPr>
        <p:txBody>
          <a:bodyPr/>
          <a:lstStyle/>
          <a:p>
            <a:r>
              <a:rPr lang="en-US" dirty="0"/>
              <a:t>Now, we will see working principal of Linear Search it is also called as sequential search.</a:t>
            </a:r>
          </a:p>
          <a:p>
            <a:r>
              <a:rPr lang="en-US" dirty="0"/>
              <a:t>Let’s take an array for understanding.</a:t>
            </a:r>
          </a:p>
          <a:p>
            <a:endParaRPr lang="en-US" dirty="0"/>
          </a:p>
          <a:p>
            <a:endParaRPr lang="en-US" dirty="0"/>
          </a:p>
          <a:p>
            <a:r>
              <a:rPr lang="en-US" dirty="0"/>
              <a:t>Length of our array is 7 and I want to search for 43.</a:t>
            </a:r>
          </a:p>
          <a:p>
            <a:pPr lvl="1"/>
            <a:r>
              <a:rPr lang="en-US" dirty="0"/>
              <a:t>There will be two possibilities in this case</a:t>
            </a:r>
          </a:p>
          <a:p>
            <a:pPr lvl="2"/>
            <a:r>
              <a:rPr lang="en-US" dirty="0"/>
              <a:t>Element may present  </a:t>
            </a:r>
            <a:r>
              <a:rPr lang="en-US" dirty="0">
                <a:sym typeface="Wingdings" panose="05000000000000000000" pitchFamily="2" charset="2"/>
              </a:rPr>
              <a:t> position/index</a:t>
            </a:r>
            <a:r>
              <a:rPr lang="en-US" dirty="0"/>
              <a:t>. (for 43 position is 6 but index is 5)</a:t>
            </a:r>
          </a:p>
          <a:p>
            <a:pPr lvl="2"/>
            <a:r>
              <a:rPr lang="en-US" dirty="0"/>
              <a:t>Element may not present.</a:t>
            </a:r>
          </a:p>
          <a:p>
            <a:r>
              <a:rPr lang="en-US" dirty="0"/>
              <a:t>Let’s see working of linear search.</a:t>
            </a:r>
          </a:p>
          <a:p>
            <a:endParaRPr lang="en-US" dirty="0"/>
          </a:p>
        </p:txBody>
      </p:sp>
      <p:graphicFrame>
        <p:nvGraphicFramePr>
          <p:cNvPr id="4" name="Table 3">
            <a:extLst>
              <a:ext uri="{FF2B5EF4-FFF2-40B4-BE49-F238E27FC236}">
                <a16:creationId xmlns:a16="http://schemas.microsoft.com/office/drawing/2014/main" id="{2A904B22-FC99-4677-B522-6FBBBFD9A20B}"/>
              </a:ext>
            </a:extLst>
          </p:cNvPr>
          <p:cNvGraphicFramePr>
            <a:graphicFrameLocks noGrp="1"/>
          </p:cNvGraphicFramePr>
          <p:nvPr>
            <p:extLst>
              <p:ext uri="{D42A27DB-BD31-4B8C-83A1-F6EECF244321}">
                <p14:modId xmlns:p14="http://schemas.microsoft.com/office/powerpoint/2010/main" val="346083193"/>
              </p:ext>
            </p:extLst>
          </p:nvPr>
        </p:nvGraphicFramePr>
        <p:xfrm>
          <a:off x="1814284" y="3384323"/>
          <a:ext cx="8650516" cy="370840"/>
        </p:xfrm>
        <a:graphic>
          <a:graphicData uri="http://schemas.openxmlformats.org/drawingml/2006/table">
            <a:tbl>
              <a:tblPr firstRow="1" bandRow="1">
                <a:tableStyleId>{5940675A-B579-460E-94D1-54222C63F5DA}</a:tableStyleId>
              </a:tblPr>
              <a:tblGrid>
                <a:gridCol w="1235788">
                  <a:extLst>
                    <a:ext uri="{9D8B030D-6E8A-4147-A177-3AD203B41FA5}">
                      <a16:colId xmlns:a16="http://schemas.microsoft.com/office/drawing/2014/main" val="3874238165"/>
                    </a:ext>
                  </a:extLst>
                </a:gridCol>
                <a:gridCol w="1235788">
                  <a:extLst>
                    <a:ext uri="{9D8B030D-6E8A-4147-A177-3AD203B41FA5}">
                      <a16:colId xmlns:a16="http://schemas.microsoft.com/office/drawing/2014/main" val="4238646905"/>
                    </a:ext>
                  </a:extLst>
                </a:gridCol>
                <a:gridCol w="1235788">
                  <a:extLst>
                    <a:ext uri="{9D8B030D-6E8A-4147-A177-3AD203B41FA5}">
                      <a16:colId xmlns:a16="http://schemas.microsoft.com/office/drawing/2014/main" val="4080333532"/>
                    </a:ext>
                  </a:extLst>
                </a:gridCol>
                <a:gridCol w="1235788">
                  <a:extLst>
                    <a:ext uri="{9D8B030D-6E8A-4147-A177-3AD203B41FA5}">
                      <a16:colId xmlns:a16="http://schemas.microsoft.com/office/drawing/2014/main" val="3561290734"/>
                    </a:ext>
                  </a:extLst>
                </a:gridCol>
                <a:gridCol w="1235788">
                  <a:extLst>
                    <a:ext uri="{9D8B030D-6E8A-4147-A177-3AD203B41FA5}">
                      <a16:colId xmlns:a16="http://schemas.microsoft.com/office/drawing/2014/main" val="2945418509"/>
                    </a:ext>
                  </a:extLst>
                </a:gridCol>
                <a:gridCol w="895946">
                  <a:extLst>
                    <a:ext uri="{9D8B030D-6E8A-4147-A177-3AD203B41FA5}">
                      <a16:colId xmlns:a16="http://schemas.microsoft.com/office/drawing/2014/main" val="4086995981"/>
                    </a:ext>
                  </a:extLst>
                </a:gridCol>
                <a:gridCol w="957736">
                  <a:extLst>
                    <a:ext uri="{9D8B030D-6E8A-4147-A177-3AD203B41FA5}">
                      <a16:colId xmlns:a16="http://schemas.microsoft.com/office/drawing/2014/main" val="1383105995"/>
                    </a:ext>
                  </a:extLst>
                </a:gridCol>
                <a:gridCol w="617894">
                  <a:extLst>
                    <a:ext uri="{9D8B030D-6E8A-4147-A177-3AD203B41FA5}">
                      <a16:colId xmlns:a16="http://schemas.microsoft.com/office/drawing/2014/main" val="1461078923"/>
                    </a:ext>
                  </a:extLst>
                </a:gridCol>
              </a:tblGrid>
              <a:tr h="370840">
                <a:tc>
                  <a:txBody>
                    <a:bodyPr/>
                    <a:lstStyle/>
                    <a:p>
                      <a:pPr algn="ctr"/>
                      <a:r>
                        <a:rPr lang="en-US" dirty="0"/>
                        <a:t>16</a:t>
                      </a:r>
                    </a:p>
                  </a:txBody>
                  <a:tcPr/>
                </a:tc>
                <a:tc>
                  <a:txBody>
                    <a:bodyPr/>
                    <a:lstStyle/>
                    <a:p>
                      <a:pPr algn="ctr"/>
                      <a:r>
                        <a:rPr lang="en-US" dirty="0"/>
                        <a:t>6</a:t>
                      </a:r>
                    </a:p>
                  </a:txBody>
                  <a:tcPr/>
                </a:tc>
                <a:tc>
                  <a:txBody>
                    <a:bodyPr/>
                    <a:lstStyle/>
                    <a:p>
                      <a:pPr algn="ctr"/>
                      <a:r>
                        <a:rPr lang="en-US" dirty="0"/>
                        <a:t>21</a:t>
                      </a:r>
                    </a:p>
                  </a:txBody>
                  <a:tcPr/>
                </a:tc>
                <a:tc>
                  <a:txBody>
                    <a:bodyPr/>
                    <a:lstStyle/>
                    <a:p>
                      <a:pPr algn="ctr"/>
                      <a:r>
                        <a:rPr lang="en-US" dirty="0"/>
                        <a:t>36</a:t>
                      </a:r>
                    </a:p>
                  </a:txBody>
                  <a:tcPr/>
                </a:tc>
                <a:tc>
                  <a:txBody>
                    <a:bodyPr/>
                    <a:lstStyle/>
                    <a:p>
                      <a:pPr algn="ctr"/>
                      <a:r>
                        <a:rPr lang="en-US" dirty="0"/>
                        <a:t>3</a:t>
                      </a:r>
                    </a:p>
                  </a:txBody>
                  <a:tcPr/>
                </a:tc>
                <a:tc>
                  <a:txBody>
                    <a:bodyPr/>
                    <a:lstStyle/>
                    <a:p>
                      <a:pPr algn="ctr"/>
                      <a:r>
                        <a:rPr lang="en-US" dirty="0"/>
                        <a:t>43</a:t>
                      </a:r>
                    </a:p>
                  </a:txBody>
                  <a:tcPr/>
                </a:tc>
                <a:tc>
                  <a:txBody>
                    <a:bodyPr/>
                    <a:lstStyle/>
                    <a:p>
                      <a:pPr algn="ctr"/>
                      <a:r>
                        <a:rPr lang="en-US" dirty="0"/>
                        <a:t>68</a:t>
                      </a:r>
                    </a:p>
                  </a:txBody>
                  <a:tcPr/>
                </a:tc>
                <a:tc>
                  <a:txBody>
                    <a:bodyPr/>
                    <a:lstStyle/>
                    <a:p>
                      <a:pPr algn="ctr"/>
                      <a:r>
                        <a:rPr lang="en-US" dirty="0"/>
                        <a:t>18</a:t>
                      </a:r>
                    </a:p>
                  </a:txBody>
                  <a:tcPr/>
                </a:tc>
                <a:extLst>
                  <a:ext uri="{0D108BD9-81ED-4DB2-BD59-A6C34878D82A}">
                    <a16:rowId xmlns:a16="http://schemas.microsoft.com/office/drawing/2014/main" val="3300542772"/>
                  </a:ext>
                </a:extLst>
              </a:tr>
            </a:tbl>
          </a:graphicData>
        </a:graphic>
      </p:graphicFrame>
    </p:spTree>
    <p:extLst>
      <p:ext uri="{BB962C8B-B14F-4D97-AF65-F5344CB8AC3E}">
        <p14:creationId xmlns:p14="http://schemas.microsoft.com/office/powerpoint/2010/main" val="126134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CCB6-FB95-4834-84CA-9E54E41B604C}"/>
              </a:ext>
            </a:extLst>
          </p:cNvPr>
          <p:cNvSpPr>
            <a:spLocks noGrp="1"/>
          </p:cNvSpPr>
          <p:nvPr>
            <p:ph type="title"/>
          </p:nvPr>
        </p:nvSpPr>
        <p:spPr/>
        <p:txBody>
          <a:bodyPr/>
          <a:lstStyle/>
          <a:p>
            <a:r>
              <a:rPr lang="en-US" b="1" dirty="0"/>
              <a:t>Linear search algorithm </a:t>
            </a:r>
            <a:endParaRPr lang="en-US" dirty="0"/>
          </a:p>
        </p:txBody>
      </p:sp>
      <p:sp>
        <p:nvSpPr>
          <p:cNvPr id="3" name="Content Placeholder 2">
            <a:extLst>
              <a:ext uri="{FF2B5EF4-FFF2-40B4-BE49-F238E27FC236}">
                <a16:creationId xmlns:a16="http://schemas.microsoft.com/office/drawing/2014/main" id="{54B2CFD2-6C41-4054-B39F-643C1E2FCEE5}"/>
              </a:ext>
            </a:extLst>
          </p:cNvPr>
          <p:cNvSpPr>
            <a:spLocks noGrp="1"/>
          </p:cNvSpPr>
          <p:nvPr>
            <p:ph idx="1"/>
          </p:nvPr>
        </p:nvSpPr>
        <p:spPr>
          <a:xfrm>
            <a:off x="838200" y="1825624"/>
            <a:ext cx="10515600" cy="5032375"/>
          </a:xfrm>
        </p:spPr>
        <p:txBody>
          <a:bodyPr/>
          <a:lstStyle/>
          <a:p>
            <a:r>
              <a:rPr lang="en-US" dirty="0"/>
              <a:t>In order to start our element we will start searching from 0</a:t>
            </a:r>
            <a:r>
              <a:rPr lang="en-US" baseline="30000" dirty="0"/>
              <a:t>th</a:t>
            </a:r>
            <a:r>
              <a:rPr lang="en-US" dirty="0"/>
              <a:t> index and we will access each element one by one. If our element found at any location then we will return that location or we will jump to next index.</a:t>
            </a:r>
          </a:p>
          <a:p>
            <a:endParaRPr lang="en-US" dirty="0"/>
          </a:p>
          <a:p>
            <a:r>
              <a:rPr lang="en-US" dirty="0"/>
              <a:t>So, we have above array and we will start searching for 43 so, our searching will start from 0</a:t>
            </a:r>
            <a:r>
              <a:rPr lang="en-US" baseline="30000" dirty="0"/>
              <a:t>th</a:t>
            </a:r>
            <a:r>
              <a:rPr lang="en-US" dirty="0"/>
              <a:t> index that is 16. </a:t>
            </a:r>
          </a:p>
          <a:p>
            <a:endParaRPr lang="en-US" dirty="0"/>
          </a:p>
          <a:p>
            <a:endParaRPr lang="en-US" dirty="0"/>
          </a:p>
          <a:p>
            <a:r>
              <a:rPr lang="en-US" dirty="0"/>
              <a:t>There will be two conditions to stop search, one is if element will find second if array will over and our element won’t find.</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BA5BEEBC-A9E1-438B-AF5C-125FBF4D3F3A}"/>
              </a:ext>
            </a:extLst>
          </p:cNvPr>
          <p:cNvGraphicFramePr>
            <a:graphicFrameLocks noGrp="1"/>
          </p:cNvGraphicFramePr>
          <p:nvPr>
            <p:extLst>
              <p:ext uri="{D42A27DB-BD31-4B8C-83A1-F6EECF244321}">
                <p14:modId xmlns:p14="http://schemas.microsoft.com/office/powerpoint/2010/main" val="1729474838"/>
              </p:ext>
            </p:extLst>
          </p:nvPr>
        </p:nvGraphicFramePr>
        <p:xfrm>
          <a:off x="1770742" y="3630454"/>
          <a:ext cx="8650516" cy="370840"/>
        </p:xfrm>
        <a:graphic>
          <a:graphicData uri="http://schemas.openxmlformats.org/drawingml/2006/table">
            <a:tbl>
              <a:tblPr firstRow="1" bandRow="1">
                <a:tableStyleId>{5940675A-B579-460E-94D1-54222C63F5DA}</a:tableStyleId>
              </a:tblPr>
              <a:tblGrid>
                <a:gridCol w="1235788">
                  <a:extLst>
                    <a:ext uri="{9D8B030D-6E8A-4147-A177-3AD203B41FA5}">
                      <a16:colId xmlns:a16="http://schemas.microsoft.com/office/drawing/2014/main" val="3874238165"/>
                    </a:ext>
                  </a:extLst>
                </a:gridCol>
                <a:gridCol w="1235788">
                  <a:extLst>
                    <a:ext uri="{9D8B030D-6E8A-4147-A177-3AD203B41FA5}">
                      <a16:colId xmlns:a16="http://schemas.microsoft.com/office/drawing/2014/main" val="4238646905"/>
                    </a:ext>
                  </a:extLst>
                </a:gridCol>
                <a:gridCol w="1235788">
                  <a:extLst>
                    <a:ext uri="{9D8B030D-6E8A-4147-A177-3AD203B41FA5}">
                      <a16:colId xmlns:a16="http://schemas.microsoft.com/office/drawing/2014/main" val="4080333532"/>
                    </a:ext>
                  </a:extLst>
                </a:gridCol>
                <a:gridCol w="1235788">
                  <a:extLst>
                    <a:ext uri="{9D8B030D-6E8A-4147-A177-3AD203B41FA5}">
                      <a16:colId xmlns:a16="http://schemas.microsoft.com/office/drawing/2014/main" val="3561290734"/>
                    </a:ext>
                  </a:extLst>
                </a:gridCol>
                <a:gridCol w="1235788">
                  <a:extLst>
                    <a:ext uri="{9D8B030D-6E8A-4147-A177-3AD203B41FA5}">
                      <a16:colId xmlns:a16="http://schemas.microsoft.com/office/drawing/2014/main" val="2945418509"/>
                    </a:ext>
                  </a:extLst>
                </a:gridCol>
                <a:gridCol w="895946">
                  <a:extLst>
                    <a:ext uri="{9D8B030D-6E8A-4147-A177-3AD203B41FA5}">
                      <a16:colId xmlns:a16="http://schemas.microsoft.com/office/drawing/2014/main" val="4086995981"/>
                    </a:ext>
                  </a:extLst>
                </a:gridCol>
                <a:gridCol w="957736">
                  <a:extLst>
                    <a:ext uri="{9D8B030D-6E8A-4147-A177-3AD203B41FA5}">
                      <a16:colId xmlns:a16="http://schemas.microsoft.com/office/drawing/2014/main" val="1383105995"/>
                    </a:ext>
                  </a:extLst>
                </a:gridCol>
                <a:gridCol w="617894">
                  <a:extLst>
                    <a:ext uri="{9D8B030D-6E8A-4147-A177-3AD203B41FA5}">
                      <a16:colId xmlns:a16="http://schemas.microsoft.com/office/drawing/2014/main" val="1461078923"/>
                    </a:ext>
                  </a:extLst>
                </a:gridCol>
              </a:tblGrid>
              <a:tr h="370840">
                <a:tc>
                  <a:txBody>
                    <a:bodyPr/>
                    <a:lstStyle/>
                    <a:p>
                      <a:pPr algn="ctr"/>
                      <a:r>
                        <a:rPr lang="en-US" dirty="0"/>
                        <a:t>16</a:t>
                      </a:r>
                    </a:p>
                  </a:txBody>
                  <a:tcPr/>
                </a:tc>
                <a:tc>
                  <a:txBody>
                    <a:bodyPr/>
                    <a:lstStyle/>
                    <a:p>
                      <a:pPr algn="ctr"/>
                      <a:r>
                        <a:rPr lang="en-US" dirty="0"/>
                        <a:t>6</a:t>
                      </a:r>
                    </a:p>
                  </a:txBody>
                  <a:tcPr/>
                </a:tc>
                <a:tc>
                  <a:txBody>
                    <a:bodyPr/>
                    <a:lstStyle/>
                    <a:p>
                      <a:pPr algn="ctr"/>
                      <a:r>
                        <a:rPr lang="en-US" dirty="0"/>
                        <a:t>21</a:t>
                      </a:r>
                    </a:p>
                  </a:txBody>
                  <a:tcPr/>
                </a:tc>
                <a:tc>
                  <a:txBody>
                    <a:bodyPr/>
                    <a:lstStyle/>
                    <a:p>
                      <a:pPr algn="ctr"/>
                      <a:r>
                        <a:rPr lang="en-US" dirty="0"/>
                        <a:t>36</a:t>
                      </a:r>
                    </a:p>
                  </a:txBody>
                  <a:tcPr/>
                </a:tc>
                <a:tc>
                  <a:txBody>
                    <a:bodyPr/>
                    <a:lstStyle/>
                    <a:p>
                      <a:pPr algn="ctr"/>
                      <a:r>
                        <a:rPr lang="en-US" dirty="0"/>
                        <a:t>3</a:t>
                      </a:r>
                    </a:p>
                  </a:txBody>
                  <a:tcPr/>
                </a:tc>
                <a:tc>
                  <a:txBody>
                    <a:bodyPr/>
                    <a:lstStyle/>
                    <a:p>
                      <a:pPr algn="ctr"/>
                      <a:r>
                        <a:rPr lang="en-US" dirty="0"/>
                        <a:t>43</a:t>
                      </a:r>
                    </a:p>
                  </a:txBody>
                  <a:tcPr/>
                </a:tc>
                <a:tc>
                  <a:txBody>
                    <a:bodyPr/>
                    <a:lstStyle/>
                    <a:p>
                      <a:pPr algn="ctr"/>
                      <a:r>
                        <a:rPr lang="en-US" dirty="0"/>
                        <a:t>68</a:t>
                      </a:r>
                    </a:p>
                  </a:txBody>
                  <a:tcPr/>
                </a:tc>
                <a:tc>
                  <a:txBody>
                    <a:bodyPr/>
                    <a:lstStyle/>
                    <a:p>
                      <a:pPr algn="ctr"/>
                      <a:r>
                        <a:rPr lang="en-US" dirty="0"/>
                        <a:t>18</a:t>
                      </a:r>
                    </a:p>
                  </a:txBody>
                  <a:tcPr/>
                </a:tc>
                <a:extLst>
                  <a:ext uri="{0D108BD9-81ED-4DB2-BD59-A6C34878D82A}">
                    <a16:rowId xmlns:a16="http://schemas.microsoft.com/office/drawing/2014/main" val="3300542772"/>
                  </a:ext>
                </a:extLst>
              </a:tr>
            </a:tbl>
          </a:graphicData>
        </a:graphic>
      </p:graphicFrame>
      <p:graphicFrame>
        <p:nvGraphicFramePr>
          <p:cNvPr id="5" name="Table 4">
            <a:extLst>
              <a:ext uri="{FF2B5EF4-FFF2-40B4-BE49-F238E27FC236}">
                <a16:creationId xmlns:a16="http://schemas.microsoft.com/office/drawing/2014/main" id="{D2B60FF1-839A-416B-9474-34FC8C6057ED}"/>
              </a:ext>
            </a:extLst>
          </p:cNvPr>
          <p:cNvGraphicFramePr>
            <a:graphicFrameLocks noGrp="1"/>
          </p:cNvGraphicFramePr>
          <p:nvPr>
            <p:extLst>
              <p:ext uri="{D42A27DB-BD31-4B8C-83A1-F6EECF244321}">
                <p14:modId xmlns:p14="http://schemas.microsoft.com/office/powerpoint/2010/main" val="3985206025"/>
              </p:ext>
            </p:extLst>
          </p:nvPr>
        </p:nvGraphicFramePr>
        <p:xfrm>
          <a:off x="1923142" y="4914968"/>
          <a:ext cx="8650516" cy="370840"/>
        </p:xfrm>
        <a:graphic>
          <a:graphicData uri="http://schemas.openxmlformats.org/drawingml/2006/table">
            <a:tbl>
              <a:tblPr firstRow="1" bandRow="1">
                <a:tableStyleId>{5940675A-B579-460E-94D1-54222C63F5DA}</a:tableStyleId>
              </a:tblPr>
              <a:tblGrid>
                <a:gridCol w="1235788">
                  <a:extLst>
                    <a:ext uri="{9D8B030D-6E8A-4147-A177-3AD203B41FA5}">
                      <a16:colId xmlns:a16="http://schemas.microsoft.com/office/drawing/2014/main" val="3874238165"/>
                    </a:ext>
                  </a:extLst>
                </a:gridCol>
                <a:gridCol w="1235788">
                  <a:extLst>
                    <a:ext uri="{9D8B030D-6E8A-4147-A177-3AD203B41FA5}">
                      <a16:colId xmlns:a16="http://schemas.microsoft.com/office/drawing/2014/main" val="4238646905"/>
                    </a:ext>
                  </a:extLst>
                </a:gridCol>
                <a:gridCol w="1235788">
                  <a:extLst>
                    <a:ext uri="{9D8B030D-6E8A-4147-A177-3AD203B41FA5}">
                      <a16:colId xmlns:a16="http://schemas.microsoft.com/office/drawing/2014/main" val="4080333532"/>
                    </a:ext>
                  </a:extLst>
                </a:gridCol>
                <a:gridCol w="1235788">
                  <a:extLst>
                    <a:ext uri="{9D8B030D-6E8A-4147-A177-3AD203B41FA5}">
                      <a16:colId xmlns:a16="http://schemas.microsoft.com/office/drawing/2014/main" val="3561290734"/>
                    </a:ext>
                  </a:extLst>
                </a:gridCol>
                <a:gridCol w="1235788">
                  <a:extLst>
                    <a:ext uri="{9D8B030D-6E8A-4147-A177-3AD203B41FA5}">
                      <a16:colId xmlns:a16="http://schemas.microsoft.com/office/drawing/2014/main" val="2945418509"/>
                    </a:ext>
                  </a:extLst>
                </a:gridCol>
                <a:gridCol w="895946">
                  <a:extLst>
                    <a:ext uri="{9D8B030D-6E8A-4147-A177-3AD203B41FA5}">
                      <a16:colId xmlns:a16="http://schemas.microsoft.com/office/drawing/2014/main" val="4086995981"/>
                    </a:ext>
                  </a:extLst>
                </a:gridCol>
                <a:gridCol w="957736">
                  <a:extLst>
                    <a:ext uri="{9D8B030D-6E8A-4147-A177-3AD203B41FA5}">
                      <a16:colId xmlns:a16="http://schemas.microsoft.com/office/drawing/2014/main" val="1383105995"/>
                    </a:ext>
                  </a:extLst>
                </a:gridCol>
                <a:gridCol w="617894">
                  <a:extLst>
                    <a:ext uri="{9D8B030D-6E8A-4147-A177-3AD203B41FA5}">
                      <a16:colId xmlns:a16="http://schemas.microsoft.com/office/drawing/2014/main" val="1461078923"/>
                    </a:ext>
                  </a:extLst>
                </a:gridCol>
              </a:tblGrid>
              <a:tr h="370840">
                <a:tc>
                  <a:txBody>
                    <a:bodyPr/>
                    <a:lstStyle/>
                    <a:p>
                      <a:pPr algn="ctr"/>
                      <a:r>
                        <a:rPr lang="en-US" dirty="0"/>
                        <a:t>16</a:t>
                      </a:r>
                    </a:p>
                  </a:txBody>
                  <a:tcPr/>
                </a:tc>
                <a:tc>
                  <a:txBody>
                    <a:bodyPr/>
                    <a:lstStyle/>
                    <a:p>
                      <a:pPr algn="ctr"/>
                      <a:r>
                        <a:rPr lang="en-US" dirty="0"/>
                        <a:t>6</a:t>
                      </a:r>
                    </a:p>
                  </a:txBody>
                  <a:tcPr/>
                </a:tc>
                <a:tc>
                  <a:txBody>
                    <a:bodyPr/>
                    <a:lstStyle/>
                    <a:p>
                      <a:pPr algn="ctr"/>
                      <a:r>
                        <a:rPr lang="en-US" dirty="0"/>
                        <a:t>21</a:t>
                      </a:r>
                    </a:p>
                  </a:txBody>
                  <a:tcPr/>
                </a:tc>
                <a:tc>
                  <a:txBody>
                    <a:bodyPr/>
                    <a:lstStyle/>
                    <a:p>
                      <a:pPr algn="ctr"/>
                      <a:r>
                        <a:rPr lang="en-US" dirty="0"/>
                        <a:t>36</a:t>
                      </a:r>
                    </a:p>
                  </a:txBody>
                  <a:tcPr/>
                </a:tc>
                <a:tc>
                  <a:txBody>
                    <a:bodyPr/>
                    <a:lstStyle/>
                    <a:p>
                      <a:pPr algn="ctr"/>
                      <a:r>
                        <a:rPr lang="en-US" dirty="0"/>
                        <a:t>3</a:t>
                      </a:r>
                    </a:p>
                  </a:txBody>
                  <a:tcPr/>
                </a:tc>
                <a:tc>
                  <a:txBody>
                    <a:bodyPr/>
                    <a:lstStyle/>
                    <a:p>
                      <a:pPr algn="ctr"/>
                      <a:r>
                        <a:rPr lang="en-US" dirty="0"/>
                        <a:t>43</a:t>
                      </a:r>
                    </a:p>
                  </a:txBody>
                  <a:tcPr/>
                </a:tc>
                <a:tc>
                  <a:txBody>
                    <a:bodyPr/>
                    <a:lstStyle/>
                    <a:p>
                      <a:pPr algn="ctr"/>
                      <a:r>
                        <a:rPr lang="en-US" dirty="0"/>
                        <a:t>68</a:t>
                      </a:r>
                    </a:p>
                  </a:txBody>
                  <a:tcPr/>
                </a:tc>
                <a:tc>
                  <a:txBody>
                    <a:bodyPr/>
                    <a:lstStyle/>
                    <a:p>
                      <a:pPr algn="ctr"/>
                      <a:r>
                        <a:rPr lang="en-US" dirty="0"/>
                        <a:t>18</a:t>
                      </a:r>
                    </a:p>
                  </a:txBody>
                  <a:tcPr/>
                </a:tc>
                <a:extLst>
                  <a:ext uri="{0D108BD9-81ED-4DB2-BD59-A6C34878D82A}">
                    <a16:rowId xmlns:a16="http://schemas.microsoft.com/office/drawing/2014/main" val="3300542772"/>
                  </a:ext>
                </a:extLst>
              </a:tr>
            </a:tbl>
          </a:graphicData>
        </a:graphic>
      </p:graphicFrame>
      <p:sp>
        <p:nvSpPr>
          <p:cNvPr id="6" name="Arrow: Curved Up 5">
            <a:extLst>
              <a:ext uri="{FF2B5EF4-FFF2-40B4-BE49-F238E27FC236}">
                <a16:creationId xmlns:a16="http://schemas.microsoft.com/office/drawing/2014/main" id="{BAFD05DE-9DFC-494B-9F4A-EBCC2976260E}"/>
              </a:ext>
            </a:extLst>
          </p:cNvPr>
          <p:cNvSpPr/>
          <p:nvPr/>
        </p:nvSpPr>
        <p:spPr>
          <a:xfrm>
            <a:off x="2525486" y="5285808"/>
            <a:ext cx="1190171" cy="5203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Up 6">
            <a:extLst>
              <a:ext uri="{FF2B5EF4-FFF2-40B4-BE49-F238E27FC236}">
                <a16:creationId xmlns:a16="http://schemas.microsoft.com/office/drawing/2014/main" id="{3538F209-E92C-42E1-A544-C1FCBC95A504}"/>
              </a:ext>
            </a:extLst>
          </p:cNvPr>
          <p:cNvSpPr/>
          <p:nvPr/>
        </p:nvSpPr>
        <p:spPr>
          <a:xfrm>
            <a:off x="3976914" y="5285808"/>
            <a:ext cx="1190171" cy="5203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Up 8">
            <a:extLst>
              <a:ext uri="{FF2B5EF4-FFF2-40B4-BE49-F238E27FC236}">
                <a16:creationId xmlns:a16="http://schemas.microsoft.com/office/drawing/2014/main" id="{3543E963-A262-4263-8805-E5D3CF6A75BA}"/>
              </a:ext>
            </a:extLst>
          </p:cNvPr>
          <p:cNvSpPr/>
          <p:nvPr/>
        </p:nvSpPr>
        <p:spPr>
          <a:xfrm>
            <a:off x="5217883" y="5307582"/>
            <a:ext cx="1190171" cy="5203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Up 9">
            <a:extLst>
              <a:ext uri="{FF2B5EF4-FFF2-40B4-BE49-F238E27FC236}">
                <a16:creationId xmlns:a16="http://schemas.microsoft.com/office/drawing/2014/main" id="{D25A0778-4AAF-416A-86D6-EE5339E3E1A4}"/>
              </a:ext>
            </a:extLst>
          </p:cNvPr>
          <p:cNvSpPr/>
          <p:nvPr/>
        </p:nvSpPr>
        <p:spPr>
          <a:xfrm>
            <a:off x="6531425" y="5314841"/>
            <a:ext cx="1190171" cy="5203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Up 10">
            <a:extLst>
              <a:ext uri="{FF2B5EF4-FFF2-40B4-BE49-F238E27FC236}">
                <a16:creationId xmlns:a16="http://schemas.microsoft.com/office/drawing/2014/main" id="{5D6B085E-66F3-49F2-9930-B2415824AB62}"/>
              </a:ext>
            </a:extLst>
          </p:cNvPr>
          <p:cNvSpPr/>
          <p:nvPr/>
        </p:nvSpPr>
        <p:spPr>
          <a:xfrm>
            <a:off x="7678052" y="5314842"/>
            <a:ext cx="1190171" cy="5203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117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 calcmode="lin" valueType="num">
                                      <p:cBhvr additive="base">
                                        <p:cTn id="6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8451-6E86-44A9-B53E-D55ACF955370}"/>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E397C55A-28AB-4F7C-906F-2437B8E7832D}"/>
              </a:ext>
            </a:extLst>
          </p:cNvPr>
          <p:cNvSpPr>
            <a:spLocks noGrp="1"/>
          </p:cNvSpPr>
          <p:nvPr>
            <p:ph idx="1"/>
          </p:nvPr>
        </p:nvSpPr>
        <p:spPr/>
        <p:txBody>
          <a:bodyPr/>
          <a:lstStyle/>
          <a:p>
            <a:r>
              <a:rPr lang="en-US" b="1" dirty="0"/>
              <a:t>Bubble Sort</a:t>
            </a:r>
            <a:r>
              <a:rPr lang="en-US" dirty="0"/>
              <a:t> is the simplest sorting algorithm that works by repeatedly swapping the adjacent elements if they are in the wrong order. This algorithm is not suitable for large data sets as its average and worst-case time complexity is quite high.</a:t>
            </a:r>
          </a:p>
        </p:txBody>
      </p:sp>
    </p:spTree>
    <p:extLst>
      <p:ext uri="{BB962C8B-B14F-4D97-AF65-F5344CB8AC3E}">
        <p14:creationId xmlns:p14="http://schemas.microsoft.com/office/powerpoint/2010/main" val="2091857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E835-03B9-410C-A002-3FA7F8AA0822}"/>
              </a:ext>
            </a:extLst>
          </p:cNvPr>
          <p:cNvSpPr>
            <a:spLocks noGrp="1"/>
          </p:cNvSpPr>
          <p:nvPr>
            <p:ph type="title"/>
          </p:nvPr>
        </p:nvSpPr>
        <p:spPr/>
        <p:txBody>
          <a:bodyPr/>
          <a:lstStyle/>
          <a:p>
            <a:r>
              <a:rPr lang="en-US" b="1" dirty="0"/>
              <a:t>Linear search algorithm </a:t>
            </a:r>
            <a:endParaRPr lang="en-US" dirty="0"/>
          </a:p>
        </p:txBody>
      </p:sp>
      <p:sp>
        <p:nvSpPr>
          <p:cNvPr id="3" name="Content Placeholder 2">
            <a:extLst>
              <a:ext uri="{FF2B5EF4-FFF2-40B4-BE49-F238E27FC236}">
                <a16:creationId xmlns:a16="http://schemas.microsoft.com/office/drawing/2014/main" id="{7F07D054-59B8-4DF5-B16B-8024C989A3A7}"/>
              </a:ext>
            </a:extLst>
          </p:cNvPr>
          <p:cNvSpPr>
            <a:spLocks noGrp="1"/>
          </p:cNvSpPr>
          <p:nvPr>
            <p:ph idx="1"/>
          </p:nvPr>
        </p:nvSpPr>
        <p:spPr/>
        <p:txBody>
          <a:bodyPr>
            <a:normAutofit lnSpcReduction="10000"/>
          </a:bodyPr>
          <a:lstStyle/>
          <a:p>
            <a:r>
              <a:rPr lang="en-US" dirty="0"/>
              <a:t>This implementation is very easy, we will simply create an function and then use loop to check our element.</a:t>
            </a:r>
          </a:p>
          <a:p>
            <a:pPr marL="457200" lvl="1" indent="0">
              <a:buNone/>
            </a:pPr>
            <a:r>
              <a:rPr lang="en-US" dirty="0"/>
              <a:t>public static int search(int </a:t>
            </a:r>
            <a:r>
              <a:rPr lang="en-US" dirty="0" err="1"/>
              <a:t>arr</a:t>
            </a:r>
            <a:r>
              <a:rPr lang="en-US" dirty="0"/>
              <a:t>[], int x)</a:t>
            </a:r>
          </a:p>
          <a:p>
            <a:pPr marL="457200" lvl="1" indent="0">
              <a:buNone/>
            </a:pPr>
            <a:r>
              <a:rPr lang="en-US" dirty="0"/>
              <a:t>    {</a:t>
            </a:r>
          </a:p>
          <a:p>
            <a:pPr marL="457200" lvl="1" indent="0">
              <a:buNone/>
            </a:pPr>
            <a:r>
              <a:rPr lang="en-US" dirty="0"/>
              <a:t>	int N = </a:t>
            </a:r>
            <a:r>
              <a:rPr lang="en-US" dirty="0" err="1"/>
              <a:t>arr.length</a:t>
            </a:r>
            <a:r>
              <a:rPr lang="en-US" dirty="0"/>
              <a:t>;</a:t>
            </a:r>
          </a:p>
          <a:p>
            <a:pPr marL="457200" lvl="1" indent="0">
              <a:buNone/>
            </a:pPr>
            <a:r>
              <a:rPr lang="en-US" dirty="0"/>
              <a:t>        for (int i = 0; i &lt; N; i++) {</a:t>
            </a:r>
          </a:p>
          <a:p>
            <a:pPr marL="457200" lvl="1" indent="0">
              <a:buNone/>
            </a:pPr>
            <a:r>
              <a:rPr lang="en-US" dirty="0"/>
              <a:t>            if (</a:t>
            </a:r>
            <a:r>
              <a:rPr lang="en-US" dirty="0" err="1"/>
              <a:t>arr</a:t>
            </a:r>
            <a:r>
              <a:rPr lang="en-US" dirty="0"/>
              <a:t>[i] == x)</a:t>
            </a:r>
          </a:p>
          <a:p>
            <a:pPr marL="457200" lvl="1" indent="0">
              <a:buNone/>
            </a:pPr>
            <a:r>
              <a:rPr lang="en-US" dirty="0"/>
              <a:t>                return i;</a:t>
            </a:r>
          </a:p>
          <a:p>
            <a:pPr marL="457200" lvl="1" indent="0">
              <a:buNone/>
            </a:pPr>
            <a:r>
              <a:rPr lang="en-US" dirty="0"/>
              <a:t>        }</a:t>
            </a:r>
          </a:p>
          <a:p>
            <a:pPr marL="457200" lvl="1" indent="0">
              <a:buNone/>
            </a:pPr>
            <a:r>
              <a:rPr lang="en-US" dirty="0"/>
              <a:t>        return -1;</a:t>
            </a:r>
          </a:p>
          <a:p>
            <a:pPr marL="457200" lvl="1" indent="0">
              <a:buNone/>
            </a:pPr>
            <a:r>
              <a:rPr lang="en-US" dirty="0"/>
              <a:t>     }</a:t>
            </a:r>
          </a:p>
        </p:txBody>
      </p:sp>
    </p:spTree>
    <p:extLst>
      <p:ext uri="{BB962C8B-B14F-4D97-AF65-F5344CB8AC3E}">
        <p14:creationId xmlns:p14="http://schemas.microsoft.com/office/powerpoint/2010/main" val="419679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 calcmode="lin" valueType="num">
                                      <p:cBhvr additive="base">
                                        <p:cTn id="2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E835-03B9-410C-A002-3FA7F8AA0822}"/>
              </a:ext>
            </a:extLst>
          </p:cNvPr>
          <p:cNvSpPr>
            <a:spLocks noGrp="1"/>
          </p:cNvSpPr>
          <p:nvPr>
            <p:ph type="title"/>
          </p:nvPr>
        </p:nvSpPr>
        <p:spPr>
          <a:xfrm>
            <a:off x="0" y="-317047"/>
            <a:ext cx="10515600" cy="1325563"/>
          </a:xfrm>
        </p:spPr>
        <p:txBody>
          <a:bodyPr/>
          <a:lstStyle/>
          <a:p>
            <a:r>
              <a:rPr lang="en-US" b="1" dirty="0"/>
              <a:t>Linear search algorithm </a:t>
            </a:r>
            <a:endParaRPr lang="en-US" dirty="0"/>
          </a:p>
        </p:txBody>
      </p:sp>
      <p:sp>
        <p:nvSpPr>
          <p:cNvPr id="3" name="Content Placeholder 2">
            <a:extLst>
              <a:ext uri="{FF2B5EF4-FFF2-40B4-BE49-F238E27FC236}">
                <a16:creationId xmlns:a16="http://schemas.microsoft.com/office/drawing/2014/main" id="{7F07D054-59B8-4DF5-B16B-8024C989A3A7}"/>
              </a:ext>
            </a:extLst>
          </p:cNvPr>
          <p:cNvSpPr>
            <a:spLocks noGrp="1"/>
          </p:cNvSpPr>
          <p:nvPr>
            <p:ph idx="1"/>
          </p:nvPr>
        </p:nvSpPr>
        <p:spPr>
          <a:xfrm>
            <a:off x="0" y="1008516"/>
            <a:ext cx="12192000" cy="5849484"/>
          </a:xfrm>
        </p:spPr>
        <p:txBody>
          <a:bodyPr>
            <a:normAutofit/>
          </a:bodyPr>
          <a:lstStyle/>
          <a:p>
            <a:r>
              <a:rPr lang="en-US" dirty="0"/>
              <a:t>Her also we have time complexity: We will consider our array</a:t>
            </a:r>
          </a:p>
          <a:p>
            <a:endParaRPr lang="en-US" dirty="0"/>
          </a:p>
          <a:p>
            <a:pPr lvl="1"/>
            <a:r>
              <a:rPr lang="en-US" b="1" dirty="0"/>
              <a:t>Best Case</a:t>
            </a:r>
            <a:r>
              <a:rPr lang="en-US" b="1" dirty="0">
                <a:sym typeface="Wingdings" panose="05000000000000000000" pitchFamily="2" charset="2"/>
              </a:rPr>
              <a:t> </a:t>
            </a:r>
            <a:r>
              <a:rPr lang="en-US" dirty="0">
                <a:sym typeface="Wingdings" panose="05000000000000000000" pitchFamily="2" charset="2"/>
              </a:rPr>
              <a:t>Let’s say, we will have to find 15 then we will find element at first attempt only which we can consider as best case. Here we can say time complexity is order of 1 O(1).</a:t>
            </a:r>
          </a:p>
          <a:p>
            <a:pPr lvl="1"/>
            <a:r>
              <a:rPr lang="en-US" b="1" dirty="0">
                <a:sym typeface="Wingdings" panose="05000000000000000000" pitchFamily="2" charset="2"/>
              </a:rPr>
              <a:t>Worst Case  </a:t>
            </a:r>
            <a:r>
              <a:rPr lang="en-US" dirty="0">
                <a:sym typeface="Wingdings" panose="05000000000000000000" pitchFamily="2" charset="2"/>
              </a:rPr>
              <a:t>Let’s say we will have to find 18 then we will have to go through whole array and our element will present at last index. So, here it will take n number of comparisons. Here time complexity will becomes order of n comparison O(n).</a:t>
            </a:r>
          </a:p>
          <a:p>
            <a:pPr lvl="1"/>
            <a:r>
              <a:rPr lang="en-US" b="1" dirty="0">
                <a:sym typeface="Wingdings" panose="05000000000000000000" pitchFamily="2" charset="2"/>
              </a:rPr>
              <a:t>Average Case </a:t>
            </a:r>
            <a:r>
              <a:rPr lang="en-US" dirty="0">
                <a:sym typeface="Wingdings" panose="05000000000000000000" pitchFamily="2" charset="2"/>
              </a:rPr>
              <a:t> In order to calculate average case time complexity is </a:t>
            </a:r>
            <a:r>
              <a:rPr lang="en-US" b="1" dirty="0">
                <a:solidFill>
                  <a:schemeClr val="accent1">
                    <a:lumMod val="75000"/>
                  </a:schemeClr>
                </a:solidFill>
                <a:sym typeface="Wingdings" panose="05000000000000000000" pitchFamily="2" charset="2"/>
              </a:rPr>
              <a:t>sum of all cases/number of cases.</a:t>
            </a:r>
          </a:p>
        </p:txBody>
      </p:sp>
      <p:graphicFrame>
        <p:nvGraphicFramePr>
          <p:cNvPr id="4" name="Table 3">
            <a:extLst>
              <a:ext uri="{FF2B5EF4-FFF2-40B4-BE49-F238E27FC236}">
                <a16:creationId xmlns:a16="http://schemas.microsoft.com/office/drawing/2014/main" id="{BDEEEABE-619C-453E-95F3-9739EFC16ECD}"/>
              </a:ext>
            </a:extLst>
          </p:cNvPr>
          <p:cNvGraphicFramePr>
            <a:graphicFrameLocks noGrp="1"/>
          </p:cNvGraphicFramePr>
          <p:nvPr>
            <p:extLst>
              <p:ext uri="{D42A27DB-BD31-4B8C-83A1-F6EECF244321}">
                <p14:modId xmlns:p14="http://schemas.microsoft.com/office/powerpoint/2010/main" val="2098457962"/>
              </p:ext>
            </p:extLst>
          </p:nvPr>
        </p:nvGraphicFramePr>
        <p:xfrm>
          <a:off x="2191656" y="637676"/>
          <a:ext cx="8650516" cy="370840"/>
        </p:xfrm>
        <a:graphic>
          <a:graphicData uri="http://schemas.openxmlformats.org/drawingml/2006/table">
            <a:tbl>
              <a:tblPr firstRow="1" bandRow="1">
                <a:tableStyleId>{5940675A-B579-460E-94D1-54222C63F5DA}</a:tableStyleId>
              </a:tblPr>
              <a:tblGrid>
                <a:gridCol w="1235788">
                  <a:extLst>
                    <a:ext uri="{9D8B030D-6E8A-4147-A177-3AD203B41FA5}">
                      <a16:colId xmlns:a16="http://schemas.microsoft.com/office/drawing/2014/main" val="3874238165"/>
                    </a:ext>
                  </a:extLst>
                </a:gridCol>
                <a:gridCol w="1235788">
                  <a:extLst>
                    <a:ext uri="{9D8B030D-6E8A-4147-A177-3AD203B41FA5}">
                      <a16:colId xmlns:a16="http://schemas.microsoft.com/office/drawing/2014/main" val="4238646905"/>
                    </a:ext>
                  </a:extLst>
                </a:gridCol>
                <a:gridCol w="1235788">
                  <a:extLst>
                    <a:ext uri="{9D8B030D-6E8A-4147-A177-3AD203B41FA5}">
                      <a16:colId xmlns:a16="http://schemas.microsoft.com/office/drawing/2014/main" val="4080333532"/>
                    </a:ext>
                  </a:extLst>
                </a:gridCol>
                <a:gridCol w="1235788">
                  <a:extLst>
                    <a:ext uri="{9D8B030D-6E8A-4147-A177-3AD203B41FA5}">
                      <a16:colId xmlns:a16="http://schemas.microsoft.com/office/drawing/2014/main" val="3561290734"/>
                    </a:ext>
                  </a:extLst>
                </a:gridCol>
                <a:gridCol w="1235788">
                  <a:extLst>
                    <a:ext uri="{9D8B030D-6E8A-4147-A177-3AD203B41FA5}">
                      <a16:colId xmlns:a16="http://schemas.microsoft.com/office/drawing/2014/main" val="2945418509"/>
                    </a:ext>
                  </a:extLst>
                </a:gridCol>
                <a:gridCol w="895946">
                  <a:extLst>
                    <a:ext uri="{9D8B030D-6E8A-4147-A177-3AD203B41FA5}">
                      <a16:colId xmlns:a16="http://schemas.microsoft.com/office/drawing/2014/main" val="4086995981"/>
                    </a:ext>
                  </a:extLst>
                </a:gridCol>
                <a:gridCol w="957736">
                  <a:extLst>
                    <a:ext uri="{9D8B030D-6E8A-4147-A177-3AD203B41FA5}">
                      <a16:colId xmlns:a16="http://schemas.microsoft.com/office/drawing/2014/main" val="1383105995"/>
                    </a:ext>
                  </a:extLst>
                </a:gridCol>
                <a:gridCol w="617894">
                  <a:extLst>
                    <a:ext uri="{9D8B030D-6E8A-4147-A177-3AD203B41FA5}">
                      <a16:colId xmlns:a16="http://schemas.microsoft.com/office/drawing/2014/main" val="1461078923"/>
                    </a:ext>
                  </a:extLst>
                </a:gridCol>
              </a:tblGrid>
              <a:tr h="370840">
                <a:tc>
                  <a:txBody>
                    <a:bodyPr/>
                    <a:lstStyle/>
                    <a:p>
                      <a:pPr algn="ctr"/>
                      <a:r>
                        <a:rPr lang="en-US" dirty="0"/>
                        <a:t>16</a:t>
                      </a:r>
                    </a:p>
                  </a:txBody>
                  <a:tcPr/>
                </a:tc>
                <a:tc>
                  <a:txBody>
                    <a:bodyPr/>
                    <a:lstStyle/>
                    <a:p>
                      <a:pPr algn="ctr"/>
                      <a:r>
                        <a:rPr lang="en-US" dirty="0"/>
                        <a:t>6</a:t>
                      </a:r>
                    </a:p>
                  </a:txBody>
                  <a:tcPr/>
                </a:tc>
                <a:tc>
                  <a:txBody>
                    <a:bodyPr/>
                    <a:lstStyle/>
                    <a:p>
                      <a:pPr algn="ctr"/>
                      <a:r>
                        <a:rPr lang="en-US" dirty="0"/>
                        <a:t>21</a:t>
                      </a:r>
                    </a:p>
                  </a:txBody>
                  <a:tcPr/>
                </a:tc>
                <a:tc>
                  <a:txBody>
                    <a:bodyPr/>
                    <a:lstStyle/>
                    <a:p>
                      <a:pPr algn="ctr"/>
                      <a:r>
                        <a:rPr lang="en-US" dirty="0"/>
                        <a:t>36</a:t>
                      </a:r>
                    </a:p>
                  </a:txBody>
                  <a:tcPr/>
                </a:tc>
                <a:tc>
                  <a:txBody>
                    <a:bodyPr/>
                    <a:lstStyle/>
                    <a:p>
                      <a:pPr algn="ctr"/>
                      <a:r>
                        <a:rPr lang="en-US" dirty="0"/>
                        <a:t>3</a:t>
                      </a:r>
                    </a:p>
                  </a:txBody>
                  <a:tcPr/>
                </a:tc>
                <a:tc>
                  <a:txBody>
                    <a:bodyPr/>
                    <a:lstStyle/>
                    <a:p>
                      <a:pPr algn="ctr"/>
                      <a:r>
                        <a:rPr lang="en-US" dirty="0"/>
                        <a:t>43</a:t>
                      </a:r>
                    </a:p>
                  </a:txBody>
                  <a:tcPr/>
                </a:tc>
                <a:tc>
                  <a:txBody>
                    <a:bodyPr/>
                    <a:lstStyle/>
                    <a:p>
                      <a:pPr algn="ctr"/>
                      <a:r>
                        <a:rPr lang="en-US" dirty="0"/>
                        <a:t>68</a:t>
                      </a:r>
                    </a:p>
                  </a:txBody>
                  <a:tcPr/>
                </a:tc>
                <a:tc>
                  <a:txBody>
                    <a:bodyPr/>
                    <a:lstStyle/>
                    <a:p>
                      <a:pPr algn="ctr"/>
                      <a:r>
                        <a:rPr lang="en-US" dirty="0"/>
                        <a:t>18</a:t>
                      </a:r>
                    </a:p>
                  </a:txBody>
                  <a:tcPr/>
                </a:tc>
                <a:extLst>
                  <a:ext uri="{0D108BD9-81ED-4DB2-BD59-A6C34878D82A}">
                    <a16:rowId xmlns:a16="http://schemas.microsoft.com/office/drawing/2014/main" val="3300542772"/>
                  </a:ext>
                </a:extLst>
              </a:tr>
            </a:tbl>
          </a:graphicData>
        </a:graphic>
      </p:graphicFrame>
    </p:spTree>
    <p:extLst>
      <p:ext uri="{BB962C8B-B14F-4D97-AF65-F5344CB8AC3E}">
        <p14:creationId xmlns:p14="http://schemas.microsoft.com/office/powerpoint/2010/main" val="279421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71E-A58D-4C9F-AF45-44E56DCA52D7}"/>
              </a:ext>
            </a:extLst>
          </p:cNvPr>
          <p:cNvSpPr>
            <a:spLocks noGrp="1"/>
          </p:cNvSpPr>
          <p:nvPr>
            <p:ph type="title"/>
          </p:nvPr>
        </p:nvSpPr>
        <p:spPr>
          <a:xfrm>
            <a:off x="0" y="-389617"/>
            <a:ext cx="10515600" cy="1325563"/>
          </a:xfrm>
        </p:spPr>
        <p:txBody>
          <a:bodyPr/>
          <a:lstStyle/>
          <a:p>
            <a:r>
              <a:rPr lang="en-US" b="1" dirty="0"/>
              <a:t>Binary Search algorithm</a:t>
            </a:r>
          </a:p>
        </p:txBody>
      </p:sp>
      <p:sp>
        <p:nvSpPr>
          <p:cNvPr id="3" name="Content Placeholder 2">
            <a:extLst>
              <a:ext uri="{FF2B5EF4-FFF2-40B4-BE49-F238E27FC236}">
                <a16:creationId xmlns:a16="http://schemas.microsoft.com/office/drawing/2014/main" id="{265769EA-1847-47BF-BE9B-3457E62B55F6}"/>
              </a:ext>
            </a:extLst>
          </p:cNvPr>
          <p:cNvSpPr>
            <a:spLocks noGrp="1"/>
          </p:cNvSpPr>
          <p:nvPr>
            <p:ph idx="1"/>
          </p:nvPr>
        </p:nvSpPr>
        <p:spPr>
          <a:xfrm>
            <a:off x="32656" y="620938"/>
            <a:ext cx="12159343" cy="6237061"/>
          </a:xfrm>
        </p:spPr>
        <p:txBody>
          <a:bodyPr>
            <a:normAutofit/>
          </a:bodyPr>
          <a:lstStyle/>
          <a:p>
            <a:r>
              <a:rPr lang="en-US" dirty="0"/>
              <a:t>As we have seen Linear Search which is having worst time complexity so, in case of worst cases we can use binary search algorithm.</a:t>
            </a:r>
          </a:p>
          <a:p>
            <a:r>
              <a:rPr lang="en-US" b="1" dirty="0"/>
              <a:t>Binary Search Approach:</a:t>
            </a:r>
            <a:r>
              <a:rPr lang="en-US" dirty="0"/>
              <a:t> </a:t>
            </a:r>
          </a:p>
          <a:p>
            <a:pPr lvl="1"/>
            <a:r>
              <a:rPr lang="en-US" i="1" dirty="0"/>
              <a:t>Binary Search is a searching algorithm used in a sorted array by repeatedly dividing the search interval in half. The idea of binary search is to use the information that the array is sorted and reduce the time complexity to O(Log n). </a:t>
            </a:r>
          </a:p>
          <a:p>
            <a:pPr fontAlgn="base"/>
            <a:r>
              <a:rPr lang="en-US" b="1" u="sng" dirty="0"/>
              <a:t>Binary Search Algorithm:</a:t>
            </a:r>
            <a:r>
              <a:rPr lang="en-US" dirty="0"/>
              <a:t> The basic steps to perform Binary Search are:</a:t>
            </a:r>
          </a:p>
          <a:p>
            <a:pPr lvl="1" fontAlgn="base"/>
            <a:r>
              <a:rPr lang="en-US" dirty="0"/>
              <a:t>Begin with the mid element of the whole array as a search key.</a:t>
            </a:r>
          </a:p>
          <a:p>
            <a:pPr lvl="1" fontAlgn="base"/>
            <a:r>
              <a:rPr lang="en-US" dirty="0"/>
              <a:t>If the value of the search key is equal to the item then return an index of the search key.</a:t>
            </a:r>
          </a:p>
          <a:p>
            <a:pPr lvl="1" fontAlgn="base"/>
            <a:r>
              <a:rPr lang="en-US" dirty="0"/>
              <a:t>Or if the value of the search key is less than the item in the middle of the interval, narrow the interval to the lower half.</a:t>
            </a:r>
          </a:p>
          <a:p>
            <a:pPr lvl="1" fontAlgn="base"/>
            <a:r>
              <a:rPr lang="en-US" dirty="0"/>
              <a:t>Otherwise, narrow it to the upper half.</a:t>
            </a:r>
          </a:p>
          <a:p>
            <a:pPr lvl="1" fontAlgn="base"/>
            <a:r>
              <a:rPr lang="en-US" dirty="0"/>
              <a:t>Repeatedly check from the second point until the value is found or the interval is empty.</a:t>
            </a:r>
          </a:p>
          <a:p>
            <a:pPr lvl="1"/>
            <a:endParaRPr lang="en-US" dirty="0"/>
          </a:p>
        </p:txBody>
      </p:sp>
    </p:spTree>
    <p:extLst>
      <p:ext uri="{BB962C8B-B14F-4D97-AF65-F5344CB8AC3E}">
        <p14:creationId xmlns:p14="http://schemas.microsoft.com/office/powerpoint/2010/main" val="412072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71E-A58D-4C9F-AF45-44E56DCA52D7}"/>
              </a:ext>
            </a:extLst>
          </p:cNvPr>
          <p:cNvSpPr>
            <a:spLocks noGrp="1"/>
          </p:cNvSpPr>
          <p:nvPr>
            <p:ph type="title"/>
          </p:nvPr>
        </p:nvSpPr>
        <p:spPr>
          <a:xfrm>
            <a:off x="0" y="-389617"/>
            <a:ext cx="10515600" cy="1325563"/>
          </a:xfrm>
        </p:spPr>
        <p:txBody>
          <a:bodyPr/>
          <a:lstStyle/>
          <a:p>
            <a:r>
              <a:rPr lang="en-US" b="1" dirty="0"/>
              <a:t>Binary Search algorithm</a:t>
            </a:r>
          </a:p>
        </p:txBody>
      </p:sp>
      <p:sp>
        <p:nvSpPr>
          <p:cNvPr id="3" name="Content Placeholder 2">
            <a:extLst>
              <a:ext uri="{FF2B5EF4-FFF2-40B4-BE49-F238E27FC236}">
                <a16:creationId xmlns:a16="http://schemas.microsoft.com/office/drawing/2014/main" id="{265769EA-1847-47BF-BE9B-3457E62B55F6}"/>
              </a:ext>
            </a:extLst>
          </p:cNvPr>
          <p:cNvSpPr>
            <a:spLocks noGrp="1"/>
          </p:cNvSpPr>
          <p:nvPr>
            <p:ph idx="1"/>
          </p:nvPr>
        </p:nvSpPr>
        <p:spPr>
          <a:xfrm>
            <a:off x="32656" y="620938"/>
            <a:ext cx="12159343" cy="6237061"/>
          </a:xfrm>
        </p:spPr>
        <p:txBody>
          <a:bodyPr>
            <a:normAutofit/>
          </a:bodyPr>
          <a:lstStyle/>
          <a:p>
            <a:pPr lvl="1"/>
            <a:r>
              <a:rPr lang="en-US" dirty="0"/>
              <a:t>Here we will use given below array to understand it.</a:t>
            </a:r>
          </a:p>
          <a:p>
            <a:pPr lvl="1"/>
            <a:endParaRPr lang="en-US" dirty="0"/>
          </a:p>
          <a:p>
            <a:pPr lvl="1"/>
            <a:r>
              <a:rPr lang="en-US" dirty="0"/>
              <a:t>Here size of array is 10.</a:t>
            </a:r>
          </a:p>
          <a:p>
            <a:pPr lvl="1"/>
            <a:r>
              <a:rPr lang="en-US" b="1" dirty="0">
                <a:solidFill>
                  <a:schemeClr val="accent1">
                    <a:lumMod val="75000"/>
                  </a:schemeClr>
                </a:solidFill>
              </a:rPr>
              <a:t>But prerequisite for binary search is array must be sorted it means we can say binary search can implement on sorted array only.</a:t>
            </a:r>
            <a:r>
              <a:rPr lang="en-US" dirty="0"/>
              <a:t> </a:t>
            </a:r>
            <a:r>
              <a:rPr lang="en-US" b="1" dirty="0">
                <a:solidFill>
                  <a:srgbClr val="C00000"/>
                </a:solidFill>
              </a:rPr>
              <a:t>If array is not sorted and we will have to sort array first then we sort it first.</a:t>
            </a:r>
          </a:p>
          <a:p>
            <a:pPr lvl="1"/>
            <a:r>
              <a:rPr lang="en-US" dirty="0"/>
              <a:t>Our array is already sorted. so, we will use this array and search for 60.</a:t>
            </a:r>
          </a:p>
          <a:p>
            <a:pPr lvl="1"/>
            <a:r>
              <a:rPr lang="en-US" dirty="0"/>
              <a:t>First thing you will have to keep in mind is, Binary search algorithm, recursively divide array and do search.</a:t>
            </a:r>
          </a:p>
          <a:p>
            <a:pPr lvl="1"/>
            <a:r>
              <a:rPr lang="en-US" dirty="0"/>
              <a:t>Now, we will search for middle element first. For this purpose we will consider two variables. One is first element from left side Second is last element from right side. Using these two we can find mid of array.</a:t>
            </a:r>
          </a:p>
          <a:p>
            <a:pPr lvl="1"/>
            <a:r>
              <a:rPr lang="en-US" dirty="0"/>
              <a:t>Index of first element =0 and last index =9.So, in order to find mid we will calculate 0+9/2.Which will return 4.5 and we will take floor value that is 4. So, our mid element will be at 4</a:t>
            </a:r>
            <a:r>
              <a:rPr lang="en-US" baseline="30000" dirty="0"/>
              <a:t>th</a:t>
            </a:r>
            <a:r>
              <a:rPr lang="en-US" dirty="0"/>
              <a:t> index.</a:t>
            </a:r>
          </a:p>
        </p:txBody>
      </p:sp>
      <p:graphicFrame>
        <p:nvGraphicFramePr>
          <p:cNvPr id="4" name="Table 3">
            <a:extLst>
              <a:ext uri="{FF2B5EF4-FFF2-40B4-BE49-F238E27FC236}">
                <a16:creationId xmlns:a16="http://schemas.microsoft.com/office/drawing/2014/main" id="{D958F944-EA84-42A8-A6CD-4B3C53602C2D}"/>
              </a:ext>
            </a:extLst>
          </p:cNvPr>
          <p:cNvGraphicFramePr>
            <a:graphicFrameLocks noGrp="1"/>
          </p:cNvGraphicFramePr>
          <p:nvPr>
            <p:extLst>
              <p:ext uri="{D42A27DB-BD31-4B8C-83A1-F6EECF244321}">
                <p14:modId xmlns:p14="http://schemas.microsoft.com/office/powerpoint/2010/main" val="1497552754"/>
              </p:ext>
            </p:extLst>
          </p:nvPr>
        </p:nvGraphicFramePr>
        <p:xfrm>
          <a:off x="1669143" y="1082523"/>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461516819"/>
                    </a:ext>
                  </a:extLst>
                </a:gridCol>
                <a:gridCol w="812800">
                  <a:extLst>
                    <a:ext uri="{9D8B030D-6E8A-4147-A177-3AD203B41FA5}">
                      <a16:colId xmlns:a16="http://schemas.microsoft.com/office/drawing/2014/main" val="4034241248"/>
                    </a:ext>
                  </a:extLst>
                </a:gridCol>
                <a:gridCol w="812800">
                  <a:extLst>
                    <a:ext uri="{9D8B030D-6E8A-4147-A177-3AD203B41FA5}">
                      <a16:colId xmlns:a16="http://schemas.microsoft.com/office/drawing/2014/main" val="3102513884"/>
                    </a:ext>
                  </a:extLst>
                </a:gridCol>
                <a:gridCol w="812800">
                  <a:extLst>
                    <a:ext uri="{9D8B030D-6E8A-4147-A177-3AD203B41FA5}">
                      <a16:colId xmlns:a16="http://schemas.microsoft.com/office/drawing/2014/main" val="3618615155"/>
                    </a:ext>
                  </a:extLst>
                </a:gridCol>
                <a:gridCol w="812800">
                  <a:extLst>
                    <a:ext uri="{9D8B030D-6E8A-4147-A177-3AD203B41FA5}">
                      <a16:colId xmlns:a16="http://schemas.microsoft.com/office/drawing/2014/main" val="703551393"/>
                    </a:ext>
                  </a:extLst>
                </a:gridCol>
                <a:gridCol w="812800">
                  <a:extLst>
                    <a:ext uri="{9D8B030D-6E8A-4147-A177-3AD203B41FA5}">
                      <a16:colId xmlns:a16="http://schemas.microsoft.com/office/drawing/2014/main" val="2200757396"/>
                    </a:ext>
                  </a:extLst>
                </a:gridCol>
                <a:gridCol w="812800">
                  <a:extLst>
                    <a:ext uri="{9D8B030D-6E8A-4147-A177-3AD203B41FA5}">
                      <a16:colId xmlns:a16="http://schemas.microsoft.com/office/drawing/2014/main" val="1306565902"/>
                    </a:ext>
                  </a:extLst>
                </a:gridCol>
                <a:gridCol w="812800">
                  <a:extLst>
                    <a:ext uri="{9D8B030D-6E8A-4147-A177-3AD203B41FA5}">
                      <a16:colId xmlns:a16="http://schemas.microsoft.com/office/drawing/2014/main" val="572498967"/>
                    </a:ext>
                  </a:extLst>
                </a:gridCol>
                <a:gridCol w="812800">
                  <a:extLst>
                    <a:ext uri="{9D8B030D-6E8A-4147-A177-3AD203B41FA5}">
                      <a16:colId xmlns:a16="http://schemas.microsoft.com/office/drawing/2014/main" val="3339697377"/>
                    </a:ext>
                  </a:extLst>
                </a:gridCol>
                <a:gridCol w="812800">
                  <a:extLst>
                    <a:ext uri="{9D8B030D-6E8A-4147-A177-3AD203B41FA5}">
                      <a16:colId xmlns:a16="http://schemas.microsoft.com/office/drawing/2014/main" val="96496489"/>
                    </a:ext>
                  </a:extLst>
                </a:gridCol>
              </a:tblGrid>
              <a:tr h="370840">
                <a:tc>
                  <a:txBody>
                    <a:bodyPr/>
                    <a:lstStyle/>
                    <a:p>
                      <a:r>
                        <a:rPr lang="en-US" dirty="0"/>
                        <a:t>6</a:t>
                      </a:r>
                    </a:p>
                  </a:txBody>
                  <a:tcPr/>
                </a:tc>
                <a:tc>
                  <a:txBody>
                    <a:bodyPr/>
                    <a:lstStyle/>
                    <a:p>
                      <a:r>
                        <a:rPr lang="en-US" dirty="0"/>
                        <a:t>10</a:t>
                      </a:r>
                    </a:p>
                  </a:txBody>
                  <a:tcPr/>
                </a:tc>
                <a:tc>
                  <a:txBody>
                    <a:bodyPr/>
                    <a:lstStyle/>
                    <a:p>
                      <a:r>
                        <a:rPr lang="en-US" dirty="0"/>
                        <a:t>18</a:t>
                      </a:r>
                    </a:p>
                  </a:txBody>
                  <a:tcPr/>
                </a:tc>
                <a:tc>
                  <a:txBody>
                    <a:bodyPr/>
                    <a:lstStyle/>
                    <a:p>
                      <a:r>
                        <a:rPr lang="en-US" dirty="0"/>
                        <a:t>24</a:t>
                      </a:r>
                    </a:p>
                  </a:txBody>
                  <a:tcPr/>
                </a:tc>
                <a:tc>
                  <a:txBody>
                    <a:bodyPr/>
                    <a:lstStyle/>
                    <a:p>
                      <a:r>
                        <a:rPr lang="en-US" dirty="0"/>
                        <a:t>26</a:t>
                      </a:r>
                    </a:p>
                  </a:txBody>
                  <a:tcPr/>
                </a:tc>
                <a:tc>
                  <a:txBody>
                    <a:bodyPr/>
                    <a:lstStyle/>
                    <a:p>
                      <a:r>
                        <a:rPr lang="en-US" dirty="0"/>
                        <a:t>46</a:t>
                      </a:r>
                    </a:p>
                  </a:txBody>
                  <a:tcPr/>
                </a:tc>
                <a:tc>
                  <a:txBody>
                    <a:bodyPr/>
                    <a:lstStyle/>
                    <a:p>
                      <a:r>
                        <a:rPr lang="en-US" dirty="0"/>
                        <a:t>60</a:t>
                      </a:r>
                    </a:p>
                  </a:txBody>
                  <a:tcPr/>
                </a:tc>
                <a:tc>
                  <a:txBody>
                    <a:bodyPr/>
                    <a:lstStyle/>
                    <a:p>
                      <a:r>
                        <a:rPr lang="en-US" dirty="0"/>
                        <a:t>64</a:t>
                      </a:r>
                    </a:p>
                  </a:txBody>
                  <a:tcPr/>
                </a:tc>
                <a:tc>
                  <a:txBody>
                    <a:bodyPr/>
                    <a:lstStyle/>
                    <a:p>
                      <a:r>
                        <a:rPr lang="en-US" dirty="0"/>
                        <a:t>72</a:t>
                      </a:r>
                    </a:p>
                  </a:txBody>
                  <a:tcPr/>
                </a:tc>
                <a:tc>
                  <a:txBody>
                    <a:bodyPr/>
                    <a:lstStyle/>
                    <a:p>
                      <a:r>
                        <a:rPr lang="en-US" dirty="0"/>
                        <a:t>90</a:t>
                      </a:r>
                    </a:p>
                  </a:txBody>
                  <a:tcPr/>
                </a:tc>
                <a:extLst>
                  <a:ext uri="{0D108BD9-81ED-4DB2-BD59-A6C34878D82A}">
                    <a16:rowId xmlns:a16="http://schemas.microsoft.com/office/drawing/2014/main" val="3131012042"/>
                  </a:ext>
                </a:extLst>
              </a:tr>
            </a:tbl>
          </a:graphicData>
        </a:graphic>
      </p:graphicFrame>
      <p:cxnSp>
        <p:nvCxnSpPr>
          <p:cNvPr id="6" name="Straight Arrow Connector 5">
            <a:extLst>
              <a:ext uri="{FF2B5EF4-FFF2-40B4-BE49-F238E27FC236}">
                <a16:creationId xmlns:a16="http://schemas.microsoft.com/office/drawing/2014/main" id="{0688849A-6071-498C-9523-801765C935FF}"/>
              </a:ext>
            </a:extLst>
          </p:cNvPr>
          <p:cNvCxnSpPr/>
          <p:nvPr/>
        </p:nvCxnSpPr>
        <p:spPr>
          <a:xfrm flipH="1" flipV="1">
            <a:off x="2075543" y="1267943"/>
            <a:ext cx="3182257" cy="3100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0B1B9AE0-8096-4D63-ACC1-F53AD1440D76}"/>
              </a:ext>
            </a:extLst>
          </p:cNvPr>
          <p:cNvCxnSpPr/>
          <p:nvPr/>
        </p:nvCxnSpPr>
        <p:spPr>
          <a:xfrm flipH="1" flipV="1">
            <a:off x="9579429" y="1267943"/>
            <a:ext cx="682171" cy="3100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5611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000"/>
                                        <p:tgtEl>
                                          <p:spTgt spid="8"/>
                                        </p:tgtEl>
                                      </p:cBhvr>
                                    </p:animEffect>
                                    <p:anim calcmode="lin" valueType="num">
                                      <p:cBhvr>
                                        <p:cTn id="70" dur="1000" fill="hold"/>
                                        <p:tgtEl>
                                          <p:spTgt spid="8"/>
                                        </p:tgtEl>
                                        <p:attrNameLst>
                                          <p:attrName>ppt_x</p:attrName>
                                        </p:attrNameLst>
                                      </p:cBhvr>
                                      <p:tavLst>
                                        <p:tav tm="0">
                                          <p:val>
                                            <p:strVal val="#ppt_x"/>
                                          </p:val>
                                        </p:tav>
                                        <p:tav tm="100000">
                                          <p:val>
                                            <p:strVal val="#ppt_x"/>
                                          </p:val>
                                        </p:tav>
                                      </p:tavLst>
                                    </p:anim>
                                    <p:anim calcmode="lin" valueType="num">
                                      <p:cBhvr>
                                        <p:cTn id="7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71E-A58D-4C9F-AF45-44E56DCA52D7}"/>
              </a:ext>
            </a:extLst>
          </p:cNvPr>
          <p:cNvSpPr>
            <a:spLocks noGrp="1"/>
          </p:cNvSpPr>
          <p:nvPr>
            <p:ph type="title"/>
          </p:nvPr>
        </p:nvSpPr>
        <p:spPr>
          <a:xfrm>
            <a:off x="0" y="-389617"/>
            <a:ext cx="10515600" cy="1325563"/>
          </a:xfrm>
        </p:spPr>
        <p:txBody>
          <a:bodyPr/>
          <a:lstStyle/>
          <a:p>
            <a:r>
              <a:rPr lang="en-US" b="1" dirty="0"/>
              <a:t>Binary Search algorithm</a:t>
            </a:r>
          </a:p>
        </p:txBody>
      </p:sp>
      <p:sp>
        <p:nvSpPr>
          <p:cNvPr id="3" name="Content Placeholder 2">
            <a:extLst>
              <a:ext uri="{FF2B5EF4-FFF2-40B4-BE49-F238E27FC236}">
                <a16:creationId xmlns:a16="http://schemas.microsoft.com/office/drawing/2014/main" id="{265769EA-1847-47BF-BE9B-3457E62B55F6}"/>
              </a:ext>
            </a:extLst>
          </p:cNvPr>
          <p:cNvSpPr>
            <a:spLocks noGrp="1"/>
          </p:cNvSpPr>
          <p:nvPr>
            <p:ph idx="1"/>
          </p:nvPr>
        </p:nvSpPr>
        <p:spPr>
          <a:xfrm>
            <a:off x="16328" y="920481"/>
            <a:ext cx="12159343" cy="6237061"/>
          </a:xfrm>
        </p:spPr>
        <p:txBody>
          <a:bodyPr>
            <a:normAutofit/>
          </a:bodyPr>
          <a:lstStyle/>
          <a:p>
            <a:pPr lvl="1"/>
            <a:r>
              <a:rPr lang="en-US" dirty="0"/>
              <a:t>Index of first element =0 and last index =9.So, in order to find mid we will calculate 0+9/2.Which will return 4.5 and we will take floor value that is 4. So, our mid element will be at 4</a:t>
            </a:r>
            <a:r>
              <a:rPr lang="en-US" baseline="30000" dirty="0"/>
              <a:t>th</a:t>
            </a:r>
            <a:r>
              <a:rPr lang="en-US" dirty="0"/>
              <a:t> index.</a:t>
            </a:r>
          </a:p>
          <a:p>
            <a:pPr lvl="1"/>
            <a:r>
              <a:rPr lang="en-US" dirty="0"/>
              <a:t>Left side index, Right index and mid is</a:t>
            </a:r>
          </a:p>
          <a:p>
            <a:pPr lvl="1"/>
            <a:r>
              <a:rPr lang="en-US" dirty="0"/>
              <a:t>Here, there are three possible cases.</a:t>
            </a:r>
          </a:p>
          <a:p>
            <a:pPr lvl="2"/>
            <a:r>
              <a:rPr lang="en-US" dirty="0"/>
              <a:t>Case 1 </a:t>
            </a:r>
            <a:r>
              <a:rPr lang="en-US" dirty="0">
                <a:sym typeface="Wingdings" panose="05000000000000000000" pitchFamily="2" charset="2"/>
              </a:rPr>
              <a:t> data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2  data &lt;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3  data &gt; </a:t>
            </a:r>
            <a:r>
              <a:rPr lang="en-US" dirty="0" err="1">
                <a:sym typeface="Wingdings" panose="05000000000000000000" pitchFamily="2" charset="2"/>
              </a:rPr>
              <a:t>arr</a:t>
            </a:r>
            <a:r>
              <a:rPr lang="en-US" dirty="0">
                <a:sym typeface="Wingdings" panose="05000000000000000000" pitchFamily="2" charset="2"/>
              </a:rPr>
              <a:t>[mid]</a:t>
            </a:r>
            <a:r>
              <a:rPr lang="en-US" dirty="0"/>
              <a:t> </a:t>
            </a:r>
          </a:p>
          <a:p>
            <a:pPr marL="914400" lvl="2" indent="0">
              <a:buNone/>
            </a:pPr>
            <a:r>
              <a:rPr lang="en-US" dirty="0"/>
              <a:t>So, here in our case we fit in third case. It means our element is present in right side division from mid.</a:t>
            </a:r>
          </a:p>
          <a:p>
            <a:pPr marL="914400" lvl="2" indent="0">
              <a:buNone/>
            </a:pPr>
            <a:r>
              <a:rPr lang="en-US" dirty="0"/>
              <a:t>So, we will consider right side division.</a:t>
            </a:r>
          </a:p>
          <a:p>
            <a:pPr marL="914400" lvl="2" indent="0">
              <a:buNone/>
            </a:pPr>
            <a:endParaRPr lang="en-US" dirty="0"/>
          </a:p>
          <a:p>
            <a:pPr marL="914400" lvl="2" indent="0">
              <a:buNone/>
            </a:pPr>
            <a:endParaRPr lang="en-US" dirty="0"/>
          </a:p>
          <a:p>
            <a:pPr marL="914400" lvl="2" indent="0">
              <a:buNone/>
            </a:pPr>
            <a:r>
              <a:rPr lang="en-US" dirty="0"/>
              <a:t>Our right end is</a:t>
            </a:r>
          </a:p>
          <a:p>
            <a:pPr marL="914400" lvl="2" indent="0">
              <a:buNone/>
            </a:pPr>
            <a:r>
              <a:rPr lang="en-US" dirty="0"/>
              <a:t>Now, we will shift our left end from previous end to current divisions first element.</a:t>
            </a:r>
          </a:p>
          <a:p>
            <a:pPr marL="914400" lvl="2" indent="0">
              <a:buNone/>
            </a:pPr>
            <a:r>
              <a:rPr lang="en-US" dirty="0"/>
              <a:t>Now we will repeat same process. Calculate mid using index of left element and right element.</a:t>
            </a:r>
          </a:p>
          <a:p>
            <a:pPr marL="914400" lvl="2" indent="0">
              <a:buNone/>
            </a:pPr>
            <a:r>
              <a:rPr lang="en-US" dirty="0"/>
              <a:t>Index of 46=5 and index of 90 is 9 so, 5+9/2=7. Now mid is 7</a:t>
            </a:r>
            <a:r>
              <a:rPr lang="en-US" baseline="30000" dirty="0"/>
              <a:t>th</a:t>
            </a:r>
            <a:r>
              <a:rPr lang="en-US" dirty="0"/>
              <a:t> index.</a:t>
            </a:r>
          </a:p>
        </p:txBody>
      </p:sp>
      <p:graphicFrame>
        <p:nvGraphicFramePr>
          <p:cNvPr id="4" name="Table 3">
            <a:extLst>
              <a:ext uri="{FF2B5EF4-FFF2-40B4-BE49-F238E27FC236}">
                <a16:creationId xmlns:a16="http://schemas.microsoft.com/office/drawing/2014/main" id="{D958F944-EA84-42A8-A6CD-4B3C53602C2D}"/>
              </a:ext>
            </a:extLst>
          </p:cNvPr>
          <p:cNvGraphicFramePr>
            <a:graphicFrameLocks noGrp="1"/>
          </p:cNvGraphicFramePr>
          <p:nvPr>
            <p:extLst>
              <p:ext uri="{D42A27DB-BD31-4B8C-83A1-F6EECF244321}">
                <p14:modId xmlns:p14="http://schemas.microsoft.com/office/powerpoint/2010/main" val="2502270221"/>
              </p:ext>
            </p:extLst>
          </p:nvPr>
        </p:nvGraphicFramePr>
        <p:xfrm>
          <a:off x="2420256" y="565106"/>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461516819"/>
                    </a:ext>
                  </a:extLst>
                </a:gridCol>
                <a:gridCol w="812800">
                  <a:extLst>
                    <a:ext uri="{9D8B030D-6E8A-4147-A177-3AD203B41FA5}">
                      <a16:colId xmlns:a16="http://schemas.microsoft.com/office/drawing/2014/main" val="4034241248"/>
                    </a:ext>
                  </a:extLst>
                </a:gridCol>
                <a:gridCol w="812800">
                  <a:extLst>
                    <a:ext uri="{9D8B030D-6E8A-4147-A177-3AD203B41FA5}">
                      <a16:colId xmlns:a16="http://schemas.microsoft.com/office/drawing/2014/main" val="3102513884"/>
                    </a:ext>
                  </a:extLst>
                </a:gridCol>
                <a:gridCol w="812800">
                  <a:extLst>
                    <a:ext uri="{9D8B030D-6E8A-4147-A177-3AD203B41FA5}">
                      <a16:colId xmlns:a16="http://schemas.microsoft.com/office/drawing/2014/main" val="3618615155"/>
                    </a:ext>
                  </a:extLst>
                </a:gridCol>
                <a:gridCol w="812800">
                  <a:extLst>
                    <a:ext uri="{9D8B030D-6E8A-4147-A177-3AD203B41FA5}">
                      <a16:colId xmlns:a16="http://schemas.microsoft.com/office/drawing/2014/main" val="703551393"/>
                    </a:ext>
                  </a:extLst>
                </a:gridCol>
                <a:gridCol w="812800">
                  <a:extLst>
                    <a:ext uri="{9D8B030D-6E8A-4147-A177-3AD203B41FA5}">
                      <a16:colId xmlns:a16="http://schemas.microsoft.com/office/drawing/2014/main" val="2200757396"/>
                    </a:ext>
                  </a:extLst>
                </a:gridCol>
                <a:gridCol w="812800">
                  <a:extLst>
                    <a:ext uri="{9D8B030D-6E8A-4147-A177-3AD203B41FA5}">
                      <a16:colId xmlns:a16="http://schemas.microsoft.com/office/drawing/2014/main" val="1306565902"/>
                    </a:ext>
                  </a:extLst>
                </a:gridCol>
                <a:gridCol w="812800">
                  <a:extLst>
                    <a:ext uri="{9D8B030D-6E8A-4147-A177-3AD203B41FA5}">
                      <a16:colId xmlns:a16="http://schemas.microsoft.com/office/drawing/2014/main" val="572498967"/>
                    </a:ext>
                  </a:extLst>
                </a:gridCol>
                <a:gridCol w="812800">
                  <a:extLst>
                    <a:ext uri="{9D8B030D-6E8A-4147-A177-3AD203B41FA5}">
                      <a16:colId xmlns:a16="http://schemas.microsoft.com/office/drawing/2014/main" val="3339697377"/>
                    </a:ext>
                  </a:extLst>
                </a:gridCol>
                <a:gridCol w="812800">
                  <a:extLst>
                    <a:ext uri="{9D8B030D-6E8A-4147-A177-3AD203B41FA5}">
                      <a16:colId xmlns:a16="http://schemas.microsoft.com/office/drawing/2014/main" val="96496489"/>
                    </a:ext>
                  </a:extLst>
                </a:gridCol>
              </a:tblGrid>
              <a:tr h="370840">
                <a:tc>
                  <a:txBody>
                    <a:bodyPr/>
                    <a:lstStyle/>
                    <a:p>
                      <a:r>
                        <a:rPr lang="en-US" dirty="0"/>
                        <a:t>6</a:t>
                      </a:r>
                    </a:p>
                  </a:txBody>
                  <a:tcPr/>
                </a:tc>
                <a:tc>
                  <a:txBody>
                    <a:bodyPr/>
                    <a:lstStyle/>
                    <a:p>
                      <a:r>
                        <a:rPr lang="en-US" dirty="0"/>
                        <a:t>10</a:t>
                      </a:r>
                    </a:p>
                  </a:txBody>
                  <a:tcPr/>
                </a:tc>
                <a:tc>
                  <a:txBody>
                    <a:bodyPr/>
                    <a:lstStyle/>
                    <a:p>
                      <a:r>
                        <a:rPr lang="en-US" dirty="0"/>
                        <a:t>18</a:t>
                      </a:r>
                    </a:p>
                  </a:txBody>
                  <a:tcPr/>
                </a:tc>
                <a:tc>
                  <a:txBody>
                    <a:bodyPr/>
                    <a:lstStyle/>
                    <a:p>
                      <a:r>
                        <a:rPr lang="en-US" dirty="0"/>
                        <a:t>24</a:t>
                      </a:r>
                    </a:p>
                  </a:txBody>
                  <a:tcPr/>
                </a:tc>
                <a:tc>
                  <a:txBody>
                    <a:bodyPr/>
                    <a:lstStyle/>
                    <a:p>
                      <a:r>
                        <a:rPr lang="en-US" dirty="0"/>
                        <a:t>26</a:t>
                      </a:r>
                    </a:p>
                  </a:txBody>
                  <a:tcPr/>
                </a:tc>
                <a:tc>
                  <a:txBody>
                    <a:bodyPr/>
                    <a:lstStyle/>
                    <a:p>
                      <a:r>
                        <a:rPr lang="en-US" dirty="0"/>
                        <a:t>46</a:t>
                      </a:r>
                    </a:p>
                  </a:txBody>
                  <a:tcPr/>
                </a:tc>
                <a:tc>
                  <a:txBody>
                    <a:bodyPr/>
                    <a:lstStyle/>
                    <a:p>
                      <a:r>
                        <a:rPr lang="en-US" dirty="0"/>
                        <a:t>60</a:t>
                      </a:r>
                    </a:p>
                  </a:txBody>
                  <a:tcPr/>
                </a:tc>
                <a:tc>
                  <a:txBody>
                    <a:bodyPr/>
                    <a:lstStyle/>
                    <a:p>
                      <a:r>
                        <a:rPr lang="en-US" dirty="0"/>
                        <a:t>64</a:t>
                      </a:r>
                    </a:p>
                  </a:txBody>
                  <a:tcPr/>
                </a:tc>
                <a:tc>
                  <a:txBody>
                    <a:bodyPr/>
                    <a:lstStyle/>
                    <a:p>
                      <a:r>
                        <a:rPr lang="en-US" dirty="0"/>
                        <a:t>72</a:t>
                      </a:r>
                    </a:p>
                  </a:txBody>
                  <a:tcPr/>
                </a:tc>
                <a:tc>
                  <a:txBody>
                    <a:bodyPr/>
                    <a:lstStyle/>
                    <a:p>
                      <a:r>
                        <a:rPr lang="en-US" dirty="0"/>
                        <a:t>90</a:t>
                      </a:r>
                    </a:p>
                  </a:txBody>
                  <a:tcPr/>
                </a:tc>
                <a:extLst>
                  <a:ext uri="{0D108BD9-81ED-4DB2-BD59-A6C34878D82A}">
                    <a16:rowId xmlns:a16="http://schemas.microsoft.com/office/drawing/2014/main" val="3131012042"/>
                  </a:ext>
                </a:extLst>
              </a:tr>
            </a:tbl>
          </a:graphicData>
        </a:graphic>
      </p:graphicFrame>
      <p:sp>
        <p:nvSpPr>
          <p:cNvPr id="5" name="Rectangle 4">
            <a:extLst>
              <a:ext uri="{FF2B5EF4-FFF2-40B4-BE49-F238E27FC236}">
                <a16:creationId xmlns:a16="http://schemas.microsoft.com/office/drawing/2014/main" id="{B1BA40B6-6E17-452A-8A63-43D7DE7E3925}"/>
              </a:ext>
            </a:extLst>
          </p:cNvPr>
          <p:cNvSpPr/>
          <p:nvPr/>
        </p:nvSpPr>
        <p:spPr>
          <a:xfrm>
            <a:off x="2278743" y="488793"/>
            <a:ext cx="928914" cy="523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FC6676-EBDE-4F47-BCDA-A34A71AF6C79}"/>
              </a:ext>
            </a:extLst>
          </p:cNvPr>
          <p:cNvSpPr/>
          <p:nvPr/>
        </p:nvSpPr>
        <p:spPr>
          <a:xfrm>
            <a:off x="9684659" y="384842"/>
            <a:ext cx="885369" cy="599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EAA341-47F9-49AC-B73C-4B0B9656D878}"/>
              </a:ext>
            </a:extLst>
          </p:cNvPr>
          <p:cNvSpPr/>
          <p:nvPr/>
        </p:nvSpPr>
        <p:spPr>
          <a:xfrm>
            <a:off x="5588000" y="404749"/>
            <a:ext cx="928914" cy="607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E02F90F-CCF8-473F-ACAB-275367DA70E9}"/>
              </a:ext>
            </a:extLst>
          </p:cNvPr>
          <p:cNvCxnSpPr/>
          <p:nvPr/>
        </p:nvCxnSpPr>
        <p:spPr>
          <a:xfrm flipV="1">
            <a:off x="2104571" y="935946"/>
            <a:ext cx="174172" cy="119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B50DCB-20F4-451C-B248-C364A6F2A26A}"/>
              </a:ext>
            </a:extLst>
          </p:cNvPr>
          <p:cNvCxnSpPr>
            <a:endCxn id="7" idx="1"/>
          </p:cNvCxnSpPr>
          <p:nvPr/>
        </p:nvCxnSpPr>
        <p:spPr>
          <a:xfrm flipV="1">
            <a:off x="4047671" y="684731"/>
            <a:ext cx="5636988" cy="144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7654DDA-9A45-4552-8425-42D11175BC0D}"/>
              </a:ext>
            </a:extLst>
          </p:cNvPr>
          <p:cNvCxnSpPr/>
          <p:nvPr/>
        </p:nvCxnSpPr>
        <p:spPr>
          <a:xfrm flipV="1">
            <a:off x="5036457" y="984619"/>
            <a:ext cx="616859" cy="1148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87189FF-0ECE-4D6D-8AE3-7F3CC032DC9D}"/>
              </a:ext>
            </a:extLst>
          </p:cNvPr>
          <p:cNvSpPr/>
          <p:nvPr/>
        </p:nvSpPr>
        <p:spPr>
          <a:xfrm>
            <a:off x="6516914" y="261257"/>
            <a:ext cx="4426857" cy="75100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A9D04B4-8144-4448-BEF6-9581A84A8C84}"/>
              </a:ext>
            </a:extLst>
          </p:cNvPr>
          <p:cNvCxnSpPr>
            <a:endCxn id="16" idx="2"/>
          </p:cNvCxnSpPr>
          <p:nvPr/>
        </p:nvCxnSpPr>
        <p:spPr>
          <a:xfrm flipH="1" flipV="1">
            <a:off x="8730343" y="1012258"/>
            <a:ext cx="384628" cy="279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ED07664F-6A61-4A4B-AC39-DEEEC2F15E3A}"/>
              </a:ext>
            </a:extLst>
          </p:cNvPr>
          <p:cNvGraphicFramePr>
            <a:graphicFrameLocks noGrp="1"/>
          </p:cNvGraphicFramePr>
          <p:nvPr>
            <p:extLst>
              <p:ext uri="{D42A27DB-BD31-4B8C-83A1-F6EECF244321}">
                <p14:modId xmlns:p14="http://schemas.microsoft.com/office/powerpoint/2010/main" val="1062104637"/>
              </p:ext>
            </p:extLst>
          </p:nvPr>
        </p:nvGraphicFramePr>
        <p:xfrm>
          <a:off x="1872343" y="4538981"/>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451666439"/>
                    </a:ext>
                  </a:extLst>
                </a:gridCol>
                <a:gridCol w="1625600">
                  <a:extLst>
                    <a:ext uri="{9D8B030D-6E8A-4147-A177-3AD203B41FA5}">
                      <a16:colId xmlns:a16="http://schemas.microsoft.com/office/drawing/2014/main" val="888066646"/>
                    </a:ext>
                  </a:extLst>
                </a:gridCol>
                <a:gridCol w="1625600">
                  <a:extLst>
                    <a:ext uri="{9D8B030D-6E8A-4147-A177-3AD203B41FA5}">
                      <a16:colId xmlns:a16="http://schemas.microsoft.com/office/drawing/2014/main" val="2126019606"/>
                    </a:ext>
                  </a:extLst>
                </a:gridCol>
                <a:gridCol w="1625600">
                  <a:extLst>
                    <a:ext uri="{9D8B030D-6E8A-4147-A177-3AD203B41FA5}">
                      <a16:colId xmlns:a16="http://schemas.microsoft.com/office/drawing/2014/main" val="1327367948"/>
                    </a:ext>
                  </a:extLst>
                </a:gridCol>
                <a:gridCol w="1625600">
                  <a:extLst>
                    <a:ext uri="{9D8B030D-6E8A-4147-A177-3AD203B41FA5}">
                      <a16:colId xmlns:a16="http://schemas.microsoft.com/office/drawing/2014/main" val="1397541051"/>
                    </a:ext>
                  </a:extLst>
                </a:gridCol>
              </a:tblGrid>
              <a:tr h="370840">
                <a:tc>
                  <a:txBody>
                    <a:bodyPr/>
                    <a:lstStyle/>
                    <a:p>
                      <a:pPr algn="ctr"/>
                      <a:r>
                        <a:rPr lang="en-US" dirty="0"/>
                        <a:t>46</a:t>
                      </a:r>
                    </a:p>
                  </a:txBody>
                  <a:tcPr/>
                </a:tc>
                <a:tc>
                  <a:txBody>
                    <a:bodyPr/>
                    <a:lstStyle/>
                    <a:p>
                      <a:pPr algn="ctr"/>
                      <a:r>
                        <a:rPr lang="en-US" dirty="0"/>
                        <a:t>60</a:t>
                      </a:r>
                    </a:p>
                  </a:txBody>
                  <a:tcPr/>
                </a:tc>
                <a:tc>
                  <a:txBody>
                    <a:bodyPr/>
                    <a:lstStyle/>
                    <a:p>
                      <a:pPr algn="ctr"/>
                      <a:r>
                        <a:rPr lang="en-US" dirty="0"/>
                        <a:t>64</a:t>
                      </a:r>
                    </a:p>
                  </a:txBody>
                  <a:tcPr/>
                </a:tc>
                <a:tc>
                  <a:txBody>
                    <a:bodyPr/>
                    <a:lstStyle/>
                    <a:p>
                      <a:pPr algn="ctr"/>
                      <a:r>
                        <a:rPr lang="en-US" dirty="0"/>
                        <a:t>72</a:t>
                      </a:r>
                    </a:p>
                  </a:txBody>
                  <a:tcPr/>
                </a:tc>
                <a:tc>
                  <a:txBody>
                    <a:bodyPr/>
                    <a:lstStyle/>
                    <a:p>
                      <a:pPr algn="ctr"/>
                      <a:r>
                        <a:rPr lang="en-US" dirty="0"/>
                        <a:t>90</a:t>
                      </a:r>
                    </a:p>
                  </a:txBody>
                  <a:tcPr/>
                </a:tc>
                <a:extLst>
                  <a:ext uri="{0D108BD9-81ED-4DB2-BD59-A6C34878D82A}">
                    <a16:rowId xmlns:a16="http://schemas.microsoft.com/office/drawing/2014/main" val="2564013693"/>
                  </a:ext>
                </a:extLst>
              </a:tr>
            </a:tbl>
          </a:graphicData>
        </a:graphic>
      </p:graphicFrame>
      <p:cxnSp>
        <p:nvCxnSpPr>
          <p:cNvPr id="21" name="Straight Arrow Connector 20">
            <a:extLst>
              <a:ext uri="{FF2B5EF4-FFF2-40B4-BE49-F238E27FC236}">
                <a16:creationId xmlns:a16="http://schemas.microsoft.com/office/drawing/2014/main" id="{11AC3BB9-B974-4E2C-9FFD-54F87C21FF56}"/>
              </a:ext>
            </a:extLst>
          </p:cNvPr>
          <p:cNvCxnSpPr/>
          <p:nvPr/>
        </p:nvCxnSpPr>
        <p:spPr>
          <a:xfrm flipV="1">
            <a:off x="2420256" y="4909821"/>
            <a:ext cx="6694715" cy="315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D11676-FDEA-49DD-B945-B1D658919E4F}"/>
              </a:ext>
            </a:extLst>
          </p:cNvPr>
          <p:cNvCxnSpPr/>
          <p:nvPr/>
        </p:nvCxnSpPr>
        <p:spPr>
          <a:xfrm flipH="1" flipV="1">
            <a:off x="2743200" y="4909821"/>
            <a:ext cx="5646057" cy="64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96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1000"/>
                                        <p:tgtEl>
                                          <p:spTgt spid="3">
                                            <p:txEl>
                                              <p:pRg st="2" end="2"/>
                                            </p:txEl>
                                          </p:spTgt>
                                        </p:tgtEl>
                                      </p:cBhvr>
                                    </p:animEffect>
                                    <p:anim calcmode="lin" valueType="num">
                                      <p:cBhvr>
                                        <p:cTn id="4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1000"/>
                                        <p:tgtEl>
                                          <p:spTgt spid="3">
                                            <p:txEl>
                                              <p:pRg st="3" end="3"/>
                                            </p:txEl>
                                          </p:spTgt>
                                        </p:tgtEl>
                                      </p:cBhvr>
                                    </p:animEffect>
                                    <p:anim calcmode="lin" valueType="num">
                                      <p:cBhvr>
                                        <p:cTn id="5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1000"/>
                                        <p:tgtEl>
                                          <p:spTgt spid="3">
                                            <p:txEl>
                                              <p:pRg st="4" end="4"/>
                                            </p:txEl>
                                          </p:spTgt>
                                        </p:tgtEl>
                                      </p:cBhvr>
                                    </p:animEffect>
                                    <p:anim calcmode="lin" valueType="num">
                                      <p:cBhvr>
                                        <p:cTn id="6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fade">
                                      <p:cBhvr>
                                        <p:cTn id="68" dur="1000"/>
                                        <p:tgtEl>
                                          <p:spTgt spid="3">
                                            <p:txEl>
                                              <p:pRg st="5" end="5"/>
                                            </p:txEl>
                                          </p:spTgt>
                                        </p:tgtEl>
                                      </p:cBhvr>
                                    </p:animEffect>
                                    <p:anim calcmode="lin" valueType="num">
                                      <p:cBhvr>
                                        <p:cTn id="6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1000"/>
                                        <p:tgtEl>
                                          <p:spTgt spid="3">
                                            <p:txEl>
                                              <p:pRg st="6" end="6"/>
                                            </p:txEl>
                                          </p:spTgt>
                                        </p:tgtEl>
                                      </p:cBhvr>
                                    </p:animEffect>
                                    <p:anim calcmode="lin" valueType="num">
                                      <p:cBhvr>
                                        <p:cTn id="7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1000"/>
                                        <p:tgtEl>
                                          <p:spTgt spid="16"/>
                                        </p:tgtEl>
                                      </p:cBhvr>
                                    </p:animEffect>
                                    <p:anim calcmode="lin" valueType="num">
                                      <p:cBhvr>
                                        <p:cTn id="88" dur="1000" fill="hold"/>
                                        <p:tgtEl>
                                          <p:spTgt spid="16"/>
                                        </p:tgtEl>
                                        <p:attrNameLst>
                                          <p:attrName>ppt_x</p:attrName>
                                        </p:attrNameLst>
                                      </p:cBhvr>
                                      <p:tavLst>
                                        <p:tav tm="0">
                                          <p:val>
                                            <p:strVal val="#ppt_x"/>
                                          </p:val>
                                        </p:tav>
                                        <p:tav tm="100000">
                                          <p:val>
                                            <p:strVal val="#ppt_x"/>
                                          </p:val>
                                        </p:tav>
                                      </p:tavLst>
                                    </p:anim>
                                    <p:anim calcmode="lin" valueType="num">
                                      <p:cBhvr>
                                        <p:cTn id="8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3">
                                            <p:txEl>
                                              <p:pRg st="7" end="7"/>
                                            </p:txEl>
                                          </p:spTgt>
                                        </p:tgtEl>
                                        <p:attrNameLst>
                                          <p:attrName>style.visibility</p:attrName>
                                        </p:attrNameLst>
                                      </p:cBhvr>
                                      <p:to>
                                        <p:strVal val="visible"/>
                                      </p:to>
                                    </p:set>
                                    <p:animEffect transition="in" filter="fade">
                                      <p:cBhvr>
                                        <p:cTn id="94" dur="1000"/>
                                        <p:tgtEl>
                                          <p:spTgt spid="3">
                                            <p:txEl>
                                              <p:pRg st="7" end="7"/>
                                            </p:txEl>
                                          </p:spTgt>
                                        </p:tgtEl>
                                      </p:cBhvr>
                                    </p:animEffect>
                                    <p:anim calcmode="lin" valueType="num">
                                      <p:cBhvr>
                                        <p:cTn id="9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3">
                                            <p:txEl>
                                              <p:pRg st="10" end="10"/>
                                            </p:txEl>
                                          </p:spTgt>
                                        </p:tgtEl>
                                        <p:attrNameLst>
                                          <p:attrName>style.visibility</p:attrName>
                                        </p:attrNameLst>
                                      </p:cBhvr>
                                      <p:to>
                                        <p:strVal val="visible"/>
                                      </p:to>
                                    </p:set>
                                    <p:animEffect transition="in" filter="fade">
                                      <p:cBhvr>
                                        <p:cTn id="101" dur="1000"/>
                                        <p:tgtEl>
                                          <p:spTgt spid="3">
                                            <p:txEl>
                                              <p:pRg st="10" end="10"/>
                                            </p:txEl>
                                          </p:spTgt>
                                        </p:tgtEl>
                                      </p:cBhvr>
                                    </p:animEffect>
                                    <p:anim calcmode="lin" valueType="num">
                                      <p:cBhvr>
                                        <p:cTn id="10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3">
                                            <p:txEl>
                                              <p:pRg st="11" end="11"/>
                                            </p:txEl>
                                          </p:spTgt>
                                        </p:tgtEl>
                                        <p:attrNameLst>
                                          <p:attrName>style.visibility</p:attrName>
                                        </p:attrNameLst>
                                      </p:cBhvr>
                                      <p:to>
                                        <p:strVal val="visible"/>
                                      </p:to>
                                    </p:set>
                                    <p:animEffect transition="in" filter="fade">
                                      <p:cBhvr>
                                        <p:cTn id="108" dur="1000"/>
                                        <p:tgtEl>
                                          <p:spTgt spid="3">
                                            <p:txEl>
                                              <p:pRg st="11" end="11"/>
                                            </p:txEl>
                                          </p:spTgt>
                                        </p:tgtEl>
                                      </p:cBhvr>
                                    </p:animEffect>
                                    <p:anim calcmode="lin" valueType="num">
                                      <p:cBhvr>
                                        <p:cTn id="10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1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3">
                                            <p:txEl>
                                              <p:pRg st="12" end="12"/>
                                            </p:txEl>
                                          </p:spTgt>
                                        </p:tgtEl>
                                        <p:attrNameLst>
                                          <p:attrName>style.visibility</p:attrName>
                                        </p:attrNameLst>
                                      </p:cBhvr>
                                      <p:to>
                                        <p:strVal val="visible"/>
                                      </p:to>
                                    </p:set>
                                    <p:animEffect transition="in" filter="fade">
                                      <p:cBhvr>
                                        <p:cTn id="115" dur="1000"/>
                                        <p:tgtEl>
                                          <p:spTgt spid="3">
                                            <p:txEl>
                                              <p:pRg st="12" end="12"/>
                                            </p:txEl>
                                          </p:spTgt>
                                        </p:tgtEl>
                                      </p:cBhvr>
                                    </p:animEffect>
                                    <p:anim calcmode="lin" valueType="num">
                                      <p:cBhvr>
                                        <p:cTn id="11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1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3">
                                            <p:txEl>
                                              <p:pRg st="13" end="13"/>
                                            </p:txEl>
                                          </p:spTgt>
                                        </p:tgtEl>
                                        <p:attrNameLst>
                                          <p:attrName>style.visibility</p:attrName>
                                        </p:attrNameLst>
                                      </p:cBhvr>
                                      <p:to>
                                        <p:strVal val="visible"/>
                                      </p:to>
                                    </p:set>
                                    <p:animEffect transition="in" filter="fade">
                                      <p:cBhvr>
                                        <p:cTn id="122" dur="1000"/>
                                        <p:tgtEl>
                                          <p:spTgt spid="3">
                                            <p:txEl>
                                              <p:pRg st="13" end="13"/>
                                            </p:txEl>
                                          </p:spTgt>
                                        </p:tgtEl>
                                      </p:cBhvr>
                                    </p:animEffect>
                                    <p:anim calcmode="lin" valueType="num">
                                      <p:cBhvr>
                                        <p:cTn id="12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2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19"/>
                                        </p:tgtEl>
                                        <p:attrNameLst>
                                          <p:attrName>style.visibility</p:attrName>
                                        </p:attrNameLst>
                                      </p:cBhvr>
                                      <p:to>
                                        <p:strVal val="visible"/>
                                      </p:to>
                                    </p:set>
                                    <p:animEffect transition="in" filter="fade">
                                      <p:cBhvr>
                                        <p:cTn id="129" dur="1000"/>
                                        <p:tgtEl>
                                          <p:spTgt spid="19"/>
                                        </p:tgtEl>
                                      </p:cBhvr>
                                    </p:animEffect>
                                    <p:anim calcmode="lin" valueType="num">
                                      <p:cBhvr>
                                        <p:cTn id="130" dur="1000" fill="hold"/>
                                        <p:tgtEl>
                                          <p:spTgt spid="19"/>
                                        </p:tgtEl>
                                        <p:attrNameLst>
                                          <p:attrName>ppt_x</p:attrName>
                                        </p:attrNameLst>
                                      </p:cBhvr>
                                      <p:tavLst>
                                        <p:tav tm="0">
                                          <p:val>
                                            <p:strVal val="#ppt_x"/>
                                          </p:val>
                                        </p:tav>
                                        <p:tav tm="100000">
                                          <p:val>
                                            <p:strVal val="#ppt_x"/>
                                          </p:val>
                                        </p:tav>
                                      </p:tavLst>
                                    </p:anim>
                                    <p:anim calcmode="lin" valueType="num">
                                      <p:cBhvr>
                                        <p:cTn id="13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21"/>
                                        </p:tgtEl>
                                        <p:attrNameLst>
                                          <p:attrName>style.visibility</p:attrName>
                                        </p:attrNameLst>
                                      </p:cBhvr>
                                      <p:to>
                                        <p:strVal val="visible"/>
                                      </p:to>
                                    </p:set>
                                    <p:animEffect transition="in" filter="fade">
                                      <p:cBhvr>
                                        <p:cTn id="136" dur="1000"/>
                                        <p:tgtEl>
                                          <p:spTgt spid="21"/>
                                        </p:tgtEl>
                                      </p:cBhvr>
                                    </p:animEffect>
                                    <p:anim calcmode="lin" valueType="num">
                                      <p:cBhvr>
                                        <p:cTn id="137" dur="1000" fill="hold"/>
                                        <p:tgtEl>
                                          <p:spTgt spid="21"/>
                                        </p:tgtEl>
                                        <p:attrNameLst>
                                          <p:attrName>ppt_x</p:attrName>
                                        </p:attrNameLst>
                                      </p:cBhvr>
                                      <p:tavLst>
                                        <p:tav tm="0">
                                          <p:val>
                                            <p:strVal val="#ppt_x"/>
                                          </p:val>
                                        </p:tav>
                                        <p:tav tm="100000">
                                          <p:val>
                                            <p:strVal val="#ppt_x"/>
                                          </p:val>
                                        </p:tav>
                                      </p:tavLst>
                                    </p:anim>
                                    <p:anim calcmode="lin" valueType="num">
                                      <p:cBhvr>
                                        <p:cTn id="1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nodeType="click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fade">
                                      <p:cBhvr>
                                        <p:cTn id="143" dur="1000"/>
                                        <p:tgtEl>
                                          <p:spTgt spid="23"/>
                                        </p:tgtEl>
                                      </p:cBhvr>
                                    </p:animEffect>
                                    <p:anim calcmode="lin" valueType="num">
                                      <p:cBhvr>
                                        <p:cTn id="144" dur="1000" fill="hold"/>
                                        <p:tgtEl>
                                          <p:spTgt spid="23"/>
                                        </p:tgtEl>
                                        <p:attrNameLst>
                                          <p:attrName>ppt_x</p:attrName>
                                        </p:attrNameLst>
                                      </p:cBhvr>
                                      <p:tavLst>
                                        <p:tav tm="0">
                                          <p:val>
                                            <p:strVal val="#ppt_x"/>
                                          </p:val>
                                        </p:tav>
                                        <p:tav tm="100000">
                                          <p:val>
                                            <p:strVal val="#ppt_x"/>
                                          </p:val>
                                        </p:tav>
                                      </p:tavLst>
                                    </p:anim>
                                    <p:anim calcmode="lin" valueType="num">
                                      <p:cBhvr>
                                        <p:cTn id="1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C7F6-EE54-47B2-839C-1872EC3A3465}"/>
              </a:ext>
            </a:extLst>
          </p:cNvPr>
          <p:cNvSpPr>
            <a:spLocks noGrp="1"/>
          </p:cNvSpPr>
          <p:nvPr>
            <p:ph type="title"/>
          </p:nvPr>
        </p:nvSpPr>
        <p:spPr>
          <a:xfrm>
            <a:off x="0" y="-302532"/>
            <a:ext cx="10515600" cy="1325563"/>
          </a:xfrm>
        </p:spPr>
        <p:txBody>
          <a:bodyPr/>
          <a:lstStyle/>
          <a:p>
            <a:r>
              <a:rPr lang="en-US" b="1" dirty="0"/>
              <a:t>Binary Search algorithm</a:t>
            </a:r>
            <a:endParaRPr lang="en-US" dirty="0"/>
          </a:p>
        </p:txBody>
      </p:sp>
      <p:sp>
        <p:nvSpPr>
          <p:cNvPr id="3" name="Content Placeholder 2">
            <a:extLst>
              <a:ext uri="{FF2B5EF4-FFF2-40B4-BE49-F238E27FC236}">
                <a16:creationId xmlns:a16="http://schemas.microsoft.com/office/drawing/2014/main" id="{32D400E2-F0C3-4EFA-88CD-D80A53902D6F}"/>
              </a:ext>
            </a:extLst>
          </p:cNvPr>
          <p:cNvSpPr>
            <a:spLocks noGrp="1"/>
          </p:cNvSpPr>
          <p:nvPr>
            <p:ph idx="1"/>
          </p:nvPr>
        </p:nvSpPr>
        <p:spPr>
          <a:xfrm>
            <a:off x="0" y="1553030"/>
            <a:ext cx="12192000" cy="5304970"/>
          </a:xfrm>
        </p:spPr>
        <p:txBody>
          <a:bodyPr/>
          <a:lstStyle/>
          <a:p>
            <a:r>
              <a:rPr lang="en-US" dirty="0"/>
              <a:t>But we got our second division</a:t>
            </a:r>
          </a:p>
          <a:p>
            <a:endParaRPr lang="en-US" dirty="0"/>
          </a:p>
          <a:p>
            <a:endParaRPr lang="en-US" dirty="0"/>
          </a:p>
          <a:p>
            <a:r>
              <a:rPr lang="en-US" dirty="0"/>
              <a:t>R= 5 and l=9 so mid = 5+9/2 = 7.</a:t>
            </a:r>
          </a:p>
          <a:p>
            <a:r>
              <a:rPr lang="en-US" dirty="0"/>
              <a:t>Again we got two divisions.</a:t>
            </a:r>
          </a:p>
          <a:p>
            <a:r>
              <a:rPr lang="en-US" dirty="0"/>
              <a:t>Again we will have to consider three cases.</a:t>
            </a:r>
          </a:p>
          <a:p>
            <a:pPr lvl="2"/>
            <a:r>
              <a:rPr lang="en-US" dirty="0"/>
              <a:t>Case 1 </a:t>
            </a:r>
            <a:r>
              <a:rPr lang="en-US" dirty="0">
                <a:sym typeface="Wingdings" panose="05000000000000000000" pitchFamily="2" charset="2"/>
              </a:rPr>
              <a:t> data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2  data &lt;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3  data &gt; </a:t>
            </a:r>
            <a:r>
              <a:rPr lang="en-US" dirty="0" err="1">
                <a:sym typeface="Wingdings" panose="05000000000000000000" pitchFamily="2" charset="2"/>
              </a:rPr>
              <a:t>arr</a:t>
            </a:r>
            <a:r>
              <a:rPr lang="en-US" dirty="0">
                <a:sym typeface="Wingdings" panose="05000000000000000000" pitchFamily="2" charset="2"/>
              </a:rPr>
              <a:t>[mid]</a:t>
            </a:r>
            <a:r>
              <a:rPr lang="en-US" dirty="0"/>
              <a:t> </a:t>
            </a:r>
          </a:p>
          <a:p>
            <a:pPr marL="914400" lvl="2" indent="0">
              <a:buNone/>
            </a:pPr>
            <a:r>
              <a:rPr lang="en-US" dirty="0"/>
              <a:t>Here our division is fulfilling case 2.</a:t>
            </a:r>
          </a:p>
          <a:p>
            <a:pPr lvl="1"/>
            <a:endParaRPr lang="en-US" dirty="0"/>
          </a:p>
        </p:txBody>
      </p:sp>
      <p:graphicFrame>
        <p:nvGraphicFramePr>
          <p:cNvPr id="4" name="Table 3">
            <a:extLst>
              <a:ext uri="{FF2B5EF4-FFF2-40B4-BE49-F238E27FC236}">
                <a16:creationId xmlns:a16="http://schemas.microsoft.com/office/drawing/2014/main" id="{0D526065-972A-4FC9-9057-E039D69D5F8E}"/>
              </a:ext>
            </a:extLst>
          </p:cNvPr>
          <p:cNvGraphicFramePr>
            <a:graphicFrameLocks noGrp="1"/>
          </p:cNvGraphicFramePr>
          <p:nvPr>
            <p:extLst>
              <p:ext uri="{D42A27DB-BD31-4B8C-83A1-F6EECF244321}">
                <p14:modId xmlns:p14="http://schemas.microsoft.com/office/powerpoint/2010/main" val="2586619474"/>
              </p:ext>
            </p:extLst>
          </p:nvPr>
        </p:nvGraphicFramePr>
        <p:xfrm>
          <a:off x="1676400" y="652191"/>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461516819"/>
                    </a:ext>
                  </a:extLst>
                </a:gridCol>
                <a:gridCol w="812800">
                  <a:extLst>
                    <a:ext uri="{9D8B030D-6E8A-4147-A177-3AD203B41FA5}">
                      <a16:colId xmlns:a16="http://schemas.microsoft.com/office/drawing/2014/main" val="4034241248"/>
                    </a:ext>
                  </a:extLst>
                </a:gridCol>
                <a:gridCol w="812800">
                  <a:extLst>
                    <a:ext uri="{9D8B030D-6E8A-4147-A177-3AD203B41FA5}">
                      <a16:colId xmlns:a16="http://schemas.microsoft.com/office/drawing/2014/main" val="3102513884"/>
                    </a:ext>
                  </a:extLst>
                </a:gridCol>
                <a:gridCol w="812800">
                  <a:extLst>
                    <a:ext uri="{9D8B030D-6E8A-4147-A177-3AD203B41FA5}">
                      <a16:colId xmlns:a16="http://schemas.microsoft.com/office/drawing/2014/main" val="3618615155"/>
                    </a:ext>
                  </a:extLst>
                </a:gridCol>
                <a:gridCol w="812800">
                  <a:extLst>
                    <a:ext uri="{9D8B030D-6E8A-4147-A177-3AD203B41FA5}">
                      <a16:colId xmlns:a16="http://schemas.microsoft.com/office/drawing/2014/main" val="703551393"/>
                    </a:ext>
                  </a:extLst>
                </a:gridCol>
                <a:gridCol w="812800">
                  <a:extLst>
                    <a:ext uri="{9D8B030D-6E8A-4147-A177-3AD203B41FA5}">
                      <a16:colId xmlns:a16="http://schemas.microsoft.com/office/drawing/2014/main" val="2200757396"/>
                    </a:ext>
                  </a:extLst>
                </a:gridCol>
                <a:gridCol w="812800">
                  <a:extLst>
                    <a:ext uri="{9D8B030D-6E8A-4147-A177-3AD203B41FA5}">
                      <a16:colId xmlns:a16="http://schemas.microsoft.com/office/drawing/2014/main" val="1306565902"/>
                    </a:ext>
                  </a:extLst>
                </a:gridCol>
                <a:gridCol w="812800">
                  <a:extLst>
                    <a:ext uri="{9D8B030D-6E8A-4147-A177-3AD203B41FA5}">
                      <a16:colId xmlns:a16="http://schemas.microsoft.com/office/drawing/2014/main" val="572498967"/>
                    </a:ext>
                  </a:extLst>
                </a:gridCol>
                <a:gridCol w="812800">
                  <a:extLst>
                    <a:ext uri="{9D8B030D-6E8A-4147-A177-3AD203B41FA5}">
                      <a16:colId xmlns:a16="http://schemas.microsoft.com/office/drawing/2014/main" val="3339697377"/>
                    </a:ext>
                  </a:extLst>
                </a:gridCol>
                <a:gridCol w="812800">
                  <a:extLst>
                    <a:ext uri="{9D8B030D-6E8A-4147-A177-3AD203B41FA5}">
                      <a16:colId xmlns:a16="http://schemas.microsoft.com/office/drawing/2014/main" val="96496489"/>
                    </a:ext>
                  </a:extLst>
                </a:gridCol>
              </a:tblGrid>
              <a:tr h="370840">
                <a:tc>
                  <a:txBody>
                    <a:bodyPr/>
                    <a:lstStyle/>
                    <a:p>
                      <a:pPr algn="ctr"/>
                      <a:r>
                        <a:rPr lang="en-US" dirty="0"/>
                        <a:t>6</a:t>
                      </a:r>
                    </a:p>
                  </a:txBody>
                  <a:tcPr/>
                </a:tc>
                <a:tc>
                  <a:txBody>
                    <a:bodyPr/>
                    <a:lstStyle/>
                    <a:p>
                      <a:pPr algn="ctr"/>
                      <a:r>
                        <a:rPr lang="en-US" dirty="0"/>
                        <a:t>10</a:t>
                      </a:r>
                    </a:p>
                  </a:txBody>
                  <a:tcPr/>
                </a:tc>
                <a:tc>
                  <a:txBody>
                    <a:bodyPr/>
                    <a:lstStyle/>
                    <a:p>
                      <a:pPr algn="ctr"/>
                      <a:r>
                        <a:rPr lang="en-US" dirty="0"/>
                        <a:t>18</a:t>
                      </a:r>
                    </a:p>
                  </a:txBody>
                  <a:tcPr/>
                </a:tc>
                <a:tc>
                  <a:txBody>
                    <a:bodyPr/>
                    <a:lstStyle/>
                    <a:p>
                      <a:pPr algn="ctr"/>
                      <a:r>
                        <a:rPr lang="en-US" dirty="0"/>
                        <a:t>24</a:t>
                      </a:r>
                    </a:p>
                  </a:txBody>
                  <a:tcPr/>
                </a:tc>
                <a:tc>
                  <a:txBody>
                    <a:bodyPr/>
                    <a:lstStyle/>
                    <a:p>
                      <a:pPr algn="ctr"/>
                      <a:r>
                        <a:rPr lang="en-US" dirty="0"/>
                        <a:t>26</a:t>
                      </a:r>
                    </a:p>
                  </a:txBody>
                  <a:tcPr/>
                </a:tc>
                <a:tc>
                  <a:txBody>
                    <a:bodyPr/>
                    <a:lstStyle/>
                    <a:p>
                      <a:pPr algn="ctr"/>
                      <a:r>
                        <a:rPr lang="en-US" dirty="0"/>
                        <a:t>46</a:t>
                      </a:r>
                    </a:p>
                  </a:txBody>
                  <a:tcPr/>
                </a:tc>
                <a:tc>
                  <a:txBody>
                    <a:bodyPr/>
                    <a:lstStyle/>
                    <a:p>
                      <a:pPr algn="ctr"/>
                      <a:r>
                        <a:rPr lang="en-US" dirty="0"/>
                        <a:t>60</a:t>
                      </a:r>
                    </a:p>
                  </a:txBody>
                  <a:tcPr/>
                </a:tc>
                <a:tc>
                  <a:txBody>
                    <a:bodyPr/>
                    <a:lstStyle/>
                    <a:p>
                      <a:pPr algn="ctr"/>
                      <a:r>
                        <a:rPr lang="en-US" dirty="0"/>
                        <a:t>64</a:t>
                      </a:r>
                    </a:p>
                  </a:txBody>
                  <a:tcPr/>
                </a:tc>
                <a:tc>
                  <a:txBody>
                    <a:bodyPr/>
                    <a:lstStyle/>
                    <a:p>
                      <a:pPr algn="ctr"/>
                      <a:r>
                        <a:rPr lang="en-US" dirty="0"/>
                        <a:t>72</a:t>
                      </a:r>
                    </a:p>
                  </a:txBody>
                  <a:tcPr/>
                </a:tc>
                <a:tc>
                  <a:txBody>
                    <a:bodyPr/>
                    <a:lstStyle/>
                    <a:p>
                      <a:pPr algn="ctr"/>
                      <a:r>
                        <a:rPr lang="en-US" dirty="0"/>
                        <a:t>90</a:t>
                      </a:r>
                    </a:p>
                  </a:txBody>
                  <a:tcPr/>
                </a:tc>
                <a:extLst>
                  <a:ext uri="{0D108BD9-81ED-4DB2-BD59-A6C34878D82A}">
                    <a16:rowId xmlns:a16="http://schemas.microsoft.com/office/drawing/2014/main" val="313101204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extLst>
                  <a:ext uri="{0D108BD9-81ED-4DB2-BD59-A6C34878D82A}">
                    <a16:rowId xmlns:a16="http://schemas.microsoft.com/office/drawing/2014/main" val="3840260143"/>
                  </a:ext>
                </a:extLst>
              </a:tr>
            </a:tbl>
          </a:graphicData>
        </a:graphic>
      </p:graphicFrame>
      <p:graphicFrame>
        <p:nvGraphicFramePr>
          <p:cNvPr id="6" name="Table 5">
            <a:extLst>
              <a:ext uri="{FF2B5EF4-FFF2-40B4-BE49-F238E27FC236}">
                <a16:creationId xmlns:a16="http://schemas.microsoft.com/office/drawing/2014/main" id="{0635300D-C93D-4F55-9515-E3802ADC3779}"/>
              </a:ext>
            </a:extLst>
          </p:cNvPr>
          <p:cNvGraphicFramePr>
            <a:graphicFrameLocks noGrp="1"/>
          </p:cNvGraphicFramePr>
          <p:nvPr>
            <p:extLst>
              <p:ext uri="{D42A27DB-BD31-4B8C-83A1-F6EECF244321}">
                <p14:modId xmlns:p14="http://schemas.microsoft.com/office/powerpoint/2010/main" val="2751085405"/>
              </p:ext>
            </p:extLst>
          </p:nvPr>
        </p:nvGraphicFramePr>
        <p:xfrm>
          <a:off x="1857829" y="1977754"/>
          <a:ext cx="8128000" cy="7416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912611053"/>
                    </a:ext>
                  </a:extLst>
                </a:gridCol>
                <a:gridCol w="1625600">
                  <a:extLst>
                    <a:ext uri="{9D8B030D-6E8A-4147-A177-3AD203B41FA5}">
                      <a16:colId xmlns:a16="http://schemas.microsoft.com/office/drawing/2014/main" val="1355017028"/>
                    </a:ext>
                  </a:extLst>
                </a:gridCol>
                <a:gridCol w="1625600">
                  <a:extLst>
                    <a:ext uri="{9D8B030D-6E8A-4147-A177-3AD203B41FA5}">
                      <a16:colId xmlns:a16="http://schemas.microsoft.com/office/drawing/2014/main" val="1203464384"/>
                    </a:ext>
                  </a:extLst>
                </a:gridCol>
                <a:gridCol w="1625600">
                  <a:extLst>
                    <a:ext uri="{9D8B030D-6E8A-4147-A177-3AD203B41FA5}">
                      <a16:colId xmlns:a16="http://schemas.microsoft.com/office/drawing/2014/main" val="2384391671"/>
                    </a:ext>
                  </a:extLst>
                </a:gridCol>
                <a:gridCol w="1625600">
                  <a:extLst>
                    <a:ext uri="{9D8B030D-6E8A-4147-A177-3AD203B41FA5}">
                      <a16:colId xmlns:a16="http://schemas.microsoft.com/office/drawing/2014/main" val="3007182747"/>
                    </a:ext>
                  </a:extLst>
                </a:gridCol>
              </a:tblGrid>
              <a:tr h="370840">
                <a:tc>
                  <a:txBody>
                    <a:bodyPr/>
                    <a:lstStyle/>
                    <a:p>
                      <a:pPr algn="ctr"/>
                      <a:r>
                        <a:rPr lang="en-US" dirty="0"/>
                        <a:t>46</a:t>
                      </a:r>
                    </a:p>
                  </a:txBody>
                  <a:tcPr/>
                </a:tc>
                <a:tc>
                  <a:txBody>
                    <a:bodyPr/>
                    <a:lstStyle/>
                    <a:p>
                      <a:pPr algn="ctr"/>
                      <a:r>
                        <a:rPr lang="en-US" dirty="0"/>
                        <a:t>60</a:t>
                      </a:r>
                    </a:p>
                  </a:txBody>
                  <a:tcPr/>
                </a:tc>
                <a:tc>
                  <a:txBody>
                    <a:bodyPr/>
                    <a:lstStyle/>
                    <a:p>
                      <a:pPr algn="ctr"/>
                      <a:r>
                        <a:rPr lang="en-US" dirty="0"/>
                        <a:t>64</a:t>
                      </a:r>
                    </a:p>
                  </a:txBody>
                  <a:tcPr/>
                </a:tc>
                <a:tc>
                  <a:txBody>
                    <a:bodyPr/>
                    <a:lstStyle/>
                    <a:p>
                      <a:pPr algn="ctr"/>
                      <a:r>
                        <a:rPr lang="en-US" dirty="0"/>
                        <a:t>72</a:t>
                      </a:r>
                    </a:p>
                  </a:txBody>
                  <a:tcPr/>
                </a:tc>
                <a:tc>
                  <a:txBody>
                    <a:bodyPr/>
                    <a:lstStyle/>
                    <a:p>
                      <a:pPr algn="ctr"/>
                      <a:r>
                        <a:rPr lang="en-US" dirty="0"/>
                        <a:t>90</a:t>
                      </a:r>
                    </a:p>
                  </a:txBody>
                  <a:tcPr/>
                </a:tc>
                <a:extLst>
                  <a:ext uri="{0D108BD9-81ED-4DB2-BD59-A6C34878D82A}">
                    <a16:rowId xmlns:a16="http://schemas.microsoft.com/office/drawing/2014/main" val="2918177400"/>
                  </a:ext>
                </a:extLst>
              </a:tr>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extLst>
                  <a:ext uri="{0D108BD9-81ED-4DB2-BD59-A6C34878D82A}">
                    <a16:rowId xmlns:a16="http://schemas.microsoft.com/office/drawing/2014/main" val="1663000348"/>
                  </a:ext>
                </a:extLst>
              </a:tr>
            </a:tbl>
          </a:graphicData>
        </a:graphic>
      </p:graphicFrame>
      <p:cxnSp>
        <p:nvCxnSpPr>
          <p:cNvPr id="8" name="Straight Arrow Connector 7">
            <a:extLst>
              <a:ext uri="{FF2B5EF4-FFF2-40B4-BE49-F238E27FC236}">
                <a16:creationId xmlns:a16="http://schemas.microsoft.com/office/drawing/2014/main" id="{2E2B4141-3AF0-491C-981D-0744CF42BC92}"/>
              </a:ext>
            </a:extLst>
          </p:cNvPr>
          <p:cNvCxnSpPr/>
          <p:nvPr/>
        </p:nvCxnSpPr>
        <p:spPr>
          <a:xfrm flipV="1">
            <a:off x="4847771" y="2719434"/>
            <a:ext cx="624115" cy="45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43E100B-5CF1-4C30-A27F-D760062A5521}"/>
              </a:ext>
            </a:extLst>
          </p:cNvPr>
          <p:cNvSpPr/>
          <p:nvPr/>
        </p:nvSpPr>
        <p:spPr>
          <a:xfrm>
            <a:off x="1676400" y="1923870"/>
            <a:ext cx="3432629" cy="92093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40C7789-5B33-436B-BAE6-F934B1537F12}"/>
              </a:ext>
            </a:extLst>
          </p:cNvPr>
          <p:cNvSpPr/>
          <p:nvPr/>
        </p:nvSpPr>
        <p:spPr>
          <a:xfrm>
            <a:off x="6720116" y="1818595"/>
            <a:ext cx="3447142" cy="102620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2791003-25CA-43C4-ABC3-8CF68E8214A8}"/>
              </a:ext>
            </a:extLst>
          </p:cNvPr>
          <p:cNvCxnSpPr/>
          <p:nvPr/>
        </p:nvCxnSpPr>
        <p:spPr>
          <a:xfrm flipH="1" flipV="1">
            <a:off x="2612571" y="2878593"/>
            <a:ext cx="159658" cy="85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B599D8-4919-49A2-BF73-7F9CBE54EBB2}"/>
              </a:ext>
            </a:extLst>
          </p:cNvPr>
          <p:cNvCxnSpPr/>
          <p:nvPr/>
        </p:nvCxnSpPr>
        <p:spPr>
          <a:xfrm flipV="1">
            <a:off x="2772229" y="2844800"/>
            <a:ext cx="3947887" cy="88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4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1000"/>
                                        <p:tgtEl>
                                          <p:spTgt spid="10"/>
                                        </p:tgtEl>
                                      </p:cBhvr>
                                    </p:animEffect>
                                    <p:anim calcmode="lin" valueType="num">
                                      <p:cBhvr>
                                        <p:cTn id="61" dur="1000" fill="hold"/>
                                        <p:tgtEl>
                                          <p:spTgt spid="10"/>
                                        </p:tgtEl>
                                        <p:attrNameLst>
                                          <p:attrName>ppt_x</p:attrName>
                                        </p:attrNameLst>
                                      </p:cBhvr>
                                      <p:tavLst>
                                        <p:tav tm="0">
                                          <p:val>
                                            <p:strVal val="#ppt_x"/>
                                          </p:val>
                                        </p:tav>
                                        <p:tav tm="100000">
                                          <p:val>
                                            <p:strVal val="#ppt_x"/>
                                          </p:val>
                                        </p:tav>
                                      </p:tavLst>
                                    </p:anim>
                                    <p:anim calcmode="lin" valueType="num">
                                      <p:cBhvr>
                                        <p:cTn id="6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1000"/>
                                        <p:tgtEl>
                                          <p:spTgt spid="12"/>
                                        </p:tgtEl>
                                      </p:cBhvr>
                                    </p:animEffect>
                                    <p:anim calcmode="lin" valueType="num">
                                      <p:cBhvr>
                                        <p:cTn id="73" dur="1000" fill="hold"/>
                                        <p:tgtEl>
                                          <p:spTgt spid="12"/>
                                        </p:tgtEl>
                                        <p:attrNameLst>
                                          <p:attrName>ppt_x</p:attrName>
                                        </p:attrNameLst>
                                      </p:cBhvr>
                                      <p:tavLst>
                                        <p:tav tm="0">
                                          <p:val>
                                            <p:strVal val="#ppt_x"/>
                                          </p:val>
                                        </p:tav>
                                        <p:tav tm="100000">
                                          <p:val>
                                            <p:strVal val="#ppt_x"/>
                                          </p:val>
                                        </p:tav>
                                      </p:tavLst>
                                    </p:anim>
                                    <p:anim calcmode="lin" valueType="num">
                                      <p:cBhvr>
                                        <p:cTn id="7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Effect transition="in" filter="fade">
                                      <p:cBhvr>
                                        <p:cTn id="79" dur="1000"/>
                                        <p:tgtEl>
                                          <p:spTgt spid="3">
                                            <p:txEl>
                                              <p:pRg st="6" end="6"/>
                                            </p:txEl>
                                          </p:spTgt>
                                        </p:tgtEl>
                                      </p:cBhvr>
                                    </p:animEffect>
                                    <p:anim calcmode="lin" valueType="num">
                                      <p:cBhvr>
                                        <p:cTn id="8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animEffect transition="in" filter="fade">
                                      <p:cBhvr>
                                        <p:cTn id="86" dur="1000"/>
                                        <p:tgtEl>
                                          <p:spTgt spid="3">
                                            <p:txEl>
                                              <p:pRg st="7" end="7"/>
                                            </p:txEl>
                                          </p:spTgt>
                                        </p:tgtEl>
                                      </p:cBhvr>
                                    </p:animEffect>
                                    <p:anim calcmode="lin" valueType="num">
                                      <p:cBhvr>
                                        <p:cTn id="8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fade">
                                      <p:cBhvr>
                                        <p:cTn id="93" dur="1000"/>
                                        <p:tgtEl>
                                          <p:spTgt spid="3">
                                            <p:txEl>
                                              <p:pRg st="8" end="8"/>
                                            </p:txEl>
                                          </p:spTgt>
                                        </p:tgtEl>
                                      </p:cBhvr>
                                    </p:animEffect>
                                    <p:anim calcmode="lin" valueType="num">
                                      <p:cBhvr>
                                        <p:cTn id="9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
                                            <p:txEl>
                                              <p:pRg st="9" end="9"/>
                                            </p:txEl>
                                          </p:spTgt>
                                        </p:tgtEl>
                                        <p:attrNameLst>
                                          <p:attrName>style.visibility</p:attrName>
                                        </p:attrNameLst>
                                      </p:cBhvr>
                                      <p:to>
                                        <p:strVal val="visible"/>
                                      </p:to>
                                    </p:set>
                                    <p:animEffect transition="in" filter="fade">
                                      <p:cBhvr>
                                        <p:cTn id="100" dur="1000"/>
                                        <p:tgtEl>
                                          <p:spTgt spid="3">
                                            <p:txEl>
                                              <p:pRg st="9" end="9"/>
                                            </p:txEl>
                                          </p:spTgt>
                                        </p:tgtEl>
                                      </p:cBhvr>
                                    </p:animEffect>
                                    <p:anim calcmode="lin" valueType="num">
                                      <p:cBhvr>
                                        <p:cTn id="10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0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C7F6-EE54-47B2-839C-1872EC3A3465}"/>
              </a:ext>
            </a:extLst>
          </p:cNvPr>
          <p:cNvSpPr>
            <a:spLocks noGrp="1"/>
          </p:cNvSpPr>
          <p:nvPr>
            <p:ph type="title"/>
          </p:nvPr>
        </p:nvSpPr>
        <p:spPr>
          <a:xfrm>
            <a:off x="0" y="-302532"/>
            <a:ext cx="10515600" cy="1325563"/>
          </a:xfrm>
        </p:spPr>
        <p:txBody>
          <a:bodyPr/>
          <a:lstStyle/>
          <a:p>
            <a:r>
              <a:rPr lang="en-US" b="1" dirty="0"/>
              <a:t>Binary Search algorithm</a:t>
            </a:r>
            <a:endParaRPr lang="en-US" dirty="0"/>
          </a:p>
        </p:txBody>
      </p:sp>
      <p:sp>
        <p:nvSpPr>
          <p:cNvPr id="3" name="Content Placeholder 2">
            <a:extLst>
              <a:ext uri="{FF2B5EF4-FFF2-40B4-BE49-F238E27FC236}">
                <a16:creationId xmlns:a16="http://schemas.microsoft.com/office/drawing/2014/main" id="{32D400E2-F0C3-4EFA-88CD-D80A53902D6F}"/>
              </a:ext>
            </a:extLst>
          </p:cNvPr>
          <p:cNvSpPr>
            <a:spLocks noGrp="1"/>
          </p:cNvSpPr>
          <p:nvPr>
            <p:ph idx="1"/>
          </p:nvPr>
        </p:nvSpPr>
        <p:spPr>
          <a:xfrm>
            <a:off x="0" y="1553030"/>
            <a:ext cx="12192000" cy="5304970"/>
          </a:xfrm>
        </p:spPr>
        <p:txBody>
          <a:bodyPr/>
          <a:lstStyle/>
          <a:p>
            <a:pPr lvl="1"/>
            <a:r>
              <a:rPr lang="en-US" dirty="0"/>
              <a:t>So redesign our division.</a:t>
            </a:r>
          </a:p>
          <a:p>
            <a:pPr lvl="1"/>
            <a:endParaRPr lang="en-US" dirty="0"/>
          </a:p>
          <a:p>
            <a:pPr lvl="1"/>
            <a:endParaRPr lang="en-US" dirty="0"/>
          </a:p>
          <a:p>
            <a:pPr lvl="1"/>
            <a:endParaRPr lang="en-US" dirty="0"/>
          </a:p>
          <a:p>
            <a:pPr lvl="1"/>
            <a:r>
              <a:rPr lang="en-US" dirty="0"/>
              <a:t>L will be set as 5</a:t>
            </a:r>
            <a:r>
              <a:rPr lang="en-US" baseline="30000" dirty="0"/>
              <a:t>th</a:t>
            </a:r>
            <a:r>
              <a:rPr lang="en-US" dirty="0"/>
              <a:t> index and R will be set as mid-1 that is 6.</a:t>
            </a:r>
          </a:p>
          <a:p>
            <a:pPr lvl="1"/>
            <a:r>
              <a:rPr lang="en-US" dirty="0"/>
              <a:t>This  is our new division. Again repeat process and calculate mid.</a:t>
            </a:r>
          </a:p>
          <a:p>
            <a:pPr lvl="1"/>
            <a:r>
              <a:rPr lang="en-US" dirty="0"/>
              <a:t>To calculate mid we will use index of L and index of R that is 5+6=11/2 = 5.5. Floor value is 5 so, here we got mid that is 5.</a:t>
            </a:r>
          </a:p>
          <a:p>
            <a:pPr lvl="1"/>
            <a:r>
              <a:rPr lang="en-US" dirty="0"/>
              <a:t>Again consider our cases:</a:t>
            </a:r>
          </a:p>
          <a:p>
            <a:pPr lvl="2"/>
            <a:r>
              <a:rPr lang="en-US" dirty="0"/>
              <a:t>Case 1 </a:t>
            </a:r>
            <a:r>
              <a:rPr lang="en-US" dirty="0">
                <a:sym typeface="Wingdings" panose="05000000000000000000" pitchFamily="2" charset="2"/>
              </a:rPr>
              <a:t> data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2  data &lt;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3  data &gt; </a:t>
            </a:r>
            <a:r>
              <a:rPr lang="en-US" dirty="0" err="1">
                <a:sym typeface="Wingdings" panose="05000000000000000000" pitchFamily="2" charset="2"/>
              </a:rPr>
              <a:t>arr</a:t>
            </a:r>
            <a:r>
              <a:rPr lang="en-US" dirty="0">
                <a:sym typeface="Wingdings" panose="05000000000000000000" pitchFamily="2" charset="2"/>
              </a:rPr>
              <a:t>[mid]</a:t>
            </a:r>
            <a:r>
              <a:rPr lang="en-US" dirty="0"/>
              <a:t> </a:t>
            </a:r>
          </a:p>
          <a:p>
            <a:pPr lvl="2"/>
            <a:r>
              <a:rPr lang="en-US" dirty="0"/>
              <a:t>So, case 3 fulfilling our situation. So, our data is present in right division .</a:t>
            </a:r>
          </a:p>
          <a:p>
            <a:pPr lvl="2"/>
            <a:endParaRPr lang="en-US" dirty="0"/>
          </a:p>
        </p:txBody>
      </p:sp>
      <p:graphicFrame>
        <p:nvGraphicFramePr>
          <p:cNvPr id="6" name="Table 5">
            <a:extLst>
              <a:ext uri="{FF2B5EF4-FFF2-40B4-BE49-F238E27FC236}">
                <a16:creationId xmlns:a16="http://schemas.microsoft.com/office/drawing/2014/main" id="{0635300D-C93D-4F55-9515-E3802ADC3779}"/>
              </a:ext>
            </a:extLst>
          </p:cNvPr>
          <p:cNvGraphicFramePr>
            <a:graphicFrameLocks noGrp="1"/>
          </p:cNvGraphicFramePr>
          <p:nvPr>
            <p:extLst>
              <p:ext uri="{D42A27DB-BD31-4B8C-83A1-F6EECF244321}">
                <p14:modId xmlns:p14="http://schemas.microsoft.com/office/powerpoint/2010/main" val="3045295637"/>
              </p:ext>
            </p:extLst>
          </p:nvPr>
        </p:nvGraphicFramePr>
        <p:xfrm>
          <a:off x="1857829" y="627926"/>
          <a:ext cx="8128000" cy="7416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912611053"/>
                    </a:ext>
                  </a:extLst>
                </a:gridCol>
                <a:gridCol w="1625600">
                  <a:extLst>
                    <a:ext uri="{9D8B030D-6E8A-4147-A177-3AD203B41FA5}">
                      <a16:colId xmlns:a16="http://schemas.microsoft.com/office/drawing/2014/main" val="1355017028"/>
                    </a:ext>
                  </a:extLst>
                </a:gridCol>
                <a:gridCol w="1625600">
                  <a:extLst>
                    <a:ext uri="{9D8B030D-6E8A-4147-A177-3AD203B41FA5}">
                      <a16:colId xmlns:a16="http://schemas.microsoft.com/office/drawing/2014/main" val="1203464384"/>
                    </a:ext>
                  </a:extLst>
                </a:gridCol>
                <a:gridCol w="1625600">
                  <a:extLst>
                    <a:ext uri="{9D8B030D-6E8A-4147-A177-3AD203B41FA5}">
                      <a16:colId xmlns:a16="http://schemas.microsoft.com/office/drawing/2014/main" val="2384391671"/>
                    </a:ext>
                  </a:extLst>
                </a:gridCol>
                <a:gridCol w="1625600">
                  <a:extLst>
                    <a:ext uri="{9D8B030D-6E8A-4147-A177-3AD203B41FA5}">
                      <a16:colId xmlns:a16="http://schemas.microsoft.com/office/drawing/2014/main" val="3007182747"/>
                    </a:ext>
                  </a:extLst>
                </a:gridCol>
              </a:tblGrid>
              <a:tr h="370840">
                <a:tc>
                  <a:txBody>
                    <a:bodyPr/>
                    <a:lstStyle/>
                    <a:p>
                      <a:pPr algn="ctr"/>
                      <a:r>
                        <a:rPr lang="en-US" dirty="0"/>
                        <a:t>46</a:t>
                      </a:r>
                    </a:p>
                  </a:txBody>
                  <a:tcPr/>
                </a:tc>
                <a:tc>
                  <a:txBody>
                    <a:bodyPr/>
                    <a:lstStyle/>
                    <a:p>
                      <a:pPr algn="ctr"/>
                      <a:r>
                        <a:rPr lang="en-US" dirty="0"/>
                        <a:t>60</a:t>
                      </a:r>
                    </a:p>
                  </a:txBody>
                  <a:tcPr/>
                </a:tc>
                <a:tc>
                  <a:txBody>
                    <a:bodyPr/>
                    <a:lstStyle/>
                    <a:p>
                      <a:pPr algn="ctr"/>
                      <a:r>
                        <a:rPr lang="en-US" dirty="0"/>
                        <a:t>64</a:t>
                      </a:r>
                    </a:p>
                  </a:txBody>
                  <a:tcPr/>
                </a:tc>
                <a:tc>
                  <a:txBody>
                    <a:bodyPr/>
                    <a:lstStyle/>
                    <a:p>
                      <a:pPr algn="ctr"/>
                      <a:r>
                        <a:rPr lang="en-US" dirty="0"/>
                        <a:t>72</a:t>
                      </a:r>
                    </a:p>
                  </a:txBody>
                  <a:tcPr/>
                </a:tc>
                <a:tc>
                  <a:txBody>
                    <a:bodyPr/>
                    <a:lstStyle/>
                    <a:p>
                      <a:pPr algn="ctr"/>
                      <a:r>
                        <a:rPr lang="en-US" dirty="0"/>
                        <a:t>90</a:t>
                      </a:r>
                    </a:p>
                  </a:txBody>
                  <a:tcPr/>
                </a:tc>
                <a:extLst>
                  <a:ext uri="{0D108BD9-81ED-4DB2-BD59-A6C34878D82A}">
                    <a16:rowId xmlns:a16="http://schemas.microsoft.com/office/drawing/2014/main" val="2918177400"/>
                  </a:ext>
                </a:extLst>
              </a:tr>
              <a:tr h="370840">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extLst>
                  <a:ext uri="{0D108BD9-81ED-4DB2-BD59-A6C34878D82A}">
                    <a16:rowId xmlns:a16="http://schemas.microsoft.com/office/drawing/2014/main" val="1663000348"/>
                  </a:ext>
                </a:extLst>
              </a:tr>
            </a:tbl>
          </a:graphicData>
        </a:graphic>
      </p:graphicFrame>
      <p:sp>
        <p:nvSpPr>
          <p:cNvPr id="9" name="Rectangle 8">
            <a:extLst>
              <a:ext uri="{FF2B5EF4-FFF2-40B4-BE49-F238E27FC236}">
                <a16:creationId xmlns:a16="http://schemas.microsoft.com/office/drawing/2014/main" id="{B43E100B-5CF1-4C30-A27F-D760062A5521}"/>
              </a:ext>
            </a:extLst>
          </p:cNvPr>
          <p:cNvSpPr/>
          <p:nvPr/>
        </p:nvSpPr>
        <p:spPr>
          <a:xfrm>
            <a:off x="1676400" y="574042"/>
            <a:ext cx="3432629" cy="92093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40C7789-5B33-436B-BAE6-F934B1537F12}"/>
              </a:ext>
            </a:extLst>
          </p:cNvPr>
          <p:cNvSpPr/>
          <p:nvPr/>
        </p:nvSpPr>
        <p:spPr>
          <a:xfrm>
            <a:off x="6720116" y="468767"/>
            <a:ext cx="3447142" cy="102620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AE1CBE57-55D2-44E7-8657-12AD5CEA60D2}"/>
              </a:ext>
            </a:extLst>
          </p:cNvPr>
          <p:cNvGraphicFramePr>
            <a:graphicFrameLocks noGrp="1"/>
          </p:cNvGraphicFramePr>
          <p:nvPr>
            <p:extLst>
              <p:ext uri="{D42A27DB-BD31-4B8C-83A1-F6EECF244321}">
                <p14:modId xmlns:p14="http://schemas.microsoft.com/office/powerpoint/2010/main" val="3621858327"/>
              </p:ext>
            </p:extLst>
          </p:nvPr>
        </p:nvGraphicFramePr>
        <p:xfrm>
          <a:off x="4517571" y="1953489"/>
          <a:ext cx="1854200" cy="741680"/>
        </p:xfrm>
        <a:graphic>
          <a:graphicData uri="http://schemas.openxmlformats.org/drawingml/2006/table">
            <a:tbl>
              <a:tblPr firstRow="1" bandRow="1">
                <a:tableStyleId>{5940675A-B579-460E-94D1-54222C63F5DA}</a:tableStyleId>
              </a:tblPr>
              <a:tblGrid>
                <a:gridCol w="927100">
                  <a:extLst>
                    <a:ext uri="{9D8B030D-6E8A-4147-A177-3AD203B41FA5}">
                      <a16:colId xmlns:a16="http://schemas.microsoft.com/office/drawing/2014/main" val="106948898"/>
                    </a:ext>
                  </a:extLst>
                </a:gridCol>
                <a:gridCol w="927100">
                  <a:extLst>
                    <a:ext uri="{9D8B030D-6E8A-4147-A177-3AD203B41FA5}">
                      <a16:colId xmlns:a16="http://schemas.microsoft.com/office/drawing/2014/main" val="1782159887"/>
                    </a:ext>
                  </a:extLst>
                </a:gridCol>
              </a:tblGrid>
              <a:tr h="370840">
                <a:tc>
                  <a:txBody>
                    <a:bodyPr/>
                    <a:lstStyle/>
                    <a:p>
                      <a:pPr algn="ctr"/>
                      <a:r>
                        <a:rPr lang="en-US" dirty="0"/>
                        <a:t>46</a:t>
                      </a:r>
                    </a:p>
                  </a:txBody>
                  <a:tcPr/>
                </a:tc>
                <a:tc>
                  <a:txBody>
                    <a:bodyPr/>
                    <a:lstStyle/>
                    <a:p>
                      <a:pPr algn="ctr"/>
                      <a:r>
                        <a:rPr lang="en-US" dirty="0"/>
                        <a:t>60</a:t>
                      </a:r>
                    </a:p>
                  </a:txBody>
                  <a:tcPr/>
                </a:tc>
                <a:extLst>
                  <a:ext uri="{0D108BD9-81ED-4DB2-BD59-A6C34878D82A}">
                    <a16:rowId xmlns:a16="http://schemas.microsoft.com/office/drawing/2014/main" val="1680646967"/>
                  </a:ext>
                </a:extLst>
              </a:tr>
              <a:tr h="370840">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504585080"/>
                  </a:ext>
                </a:extLst>
              </a:tr>
            </a:tbl>
          </a:graphicData>
        </a:graphic>
      </p:graphicFrame>
      <p:cxnSp>
        <p:nvCxnSpPr>
          <p:cNvPr id="11" name="Straight Arrow Connector 10">
            <a:extLst>
              <a:ext uri="{FF2B5EF4-FFF2-40B4-BE49-F238E27FC236}">
                <a16:creationId xmlns:a16="http://schemas.microsoft.com/office/drawing/2014/main" id="{C02FDC4D-7D65-420E-BC5E-1A463571A42E}"/>
              </a:ext>
            </a:extLst>
          </p:cNvPr>
          <p:cNvCxnSpPr/>
          <p:nvPr/>
        </p:nvCxnSpPr>
        <p:spPr>
          <a:xfrm flipV="1">
            <a:off x="812800" y="2540000"/>
            <a:ext cx="3704771" cy="63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1786972-00E5-4880-8587-285E90C0D78F}"/>
              </a:ext>
            </a:extLst>
          </p:cNvPr>
          <p:cNvCxnSpPr/>
          <p:nvPr/>
        </p:nvCxnSpPr>
        <p:spPr>
          <a:xfrm flipV="1">
            <a:off x="4339771" y="2695169"/>
            <a:ext cx="1582058" cy="52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7A9100-822F-4EEF-8AF5-5C2481143EB8}"/>
              </a:ext>
            </a:extLst>
          </p:cNvPr>
          <p:cNvCxnSpPr/>
          <p:nvPr/>
        </p:nvCxnSpPr>
        <p:spPr>
          <a:xfrm flipV="1">
            <a:off x="4339771" y="2695169"/>
            <a:ext cx="595086" cy="165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E5F5BB-1171-448C-97AA-A0510BB5142E}"/>
              </a:ext>
            </a:extLst>
          </p:cNvPr>
          <p:cNvCxnSpPr/>
          <p:nvPr/>
        </p:nvCxnSpPr>
        <p:spPr>
          <a:xfrm flipH="1" flipV="1">
            <a:off x="6255657" y="2695169"/>
            <a:ext cx="595086" cy="337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98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1000"/>
                                        <p:tgtEl>
                                          <p:spTgt spid="3">
                                            <p:txEl>
                                              <p:pRg st="5" end="5"/>
                                            </p:txEl>
                                          </p:spTgt>
                                        </p:tgtEl>
                                      </p:cBhvr>
                                    </p:animEffect>
                                    <p:anim calcmode="lin" valueType="num">
                                      <p:cBhvr>
                                        <p:cTn id="6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1000"/>
                                        <p:tgtEl>
                                          <p:spTgt spid="3">
                                            <p:txEl>
                                              <p:pRg st="6" end="6"/>
                                            </p:txEl>
                                          </p:spTgt>
                                        </p:tgtEl>
                                      </p:cBhvr>
                                    </p:animEffect>
                                    <p:anim calcmode="lin" valueType="num">
                                      <p:cBhvr>
                                        <p:cTn id="6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7" end="7"/>
                                            </p:txEl>
                                          </p:spTgt>
                                        </p:tgtEl>
                                        <p:attrNameLst>
                                          <p:attrName>style.visibility</p:attrName>
                                        </p:attrNameLst>
                                      </p:cBhvr>
                                      <p:to>
                                        <p:strVal val="visible"/>
                                      </p:to>
                                    </p:set>
                                    <p:animEffect transition="in" filter="fade">
                                      <p:cBhvr>
                                        <p:cTn id="81" dur="1000"/>
                                        <p:tgtEl>
                                          <p:spTgt spid="3">
                                            <p:txEl>
                                              <p:pRg st="7" end="7"/>
                                            </p:txEl>
                                          </p:spTgt>
                                        </p:tgtEl>
                                      </p:cBhvr>
                                    </p:animEffect>
                                    <p:anim calcmode="lin" valueType="num">
                                      <p:cBhvr>
                                        <p:cTn id="8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xEl>
                                              <p:pRg st="8" end="8"/>
                                            </p:txEl>
                                          </p:spTgt>
                                        </p:tgtEl>
                                        <p:attrNameLst>
                                          <p:attrName>style.visibility</p:attrName>
                                        </p:attrNameLst>
                                      </p:cBhvr>
                                      <p:to>
                                        <p:strVal val="visible"/>
                                      </p:to>
                                    </p:set>
                                    <p:animEffect transition="in" filter="fade">
                                      <p:cBhvr>
                                        <p:cTn id="88" dur="1000"/>
                                        <p:tgtEl>
                                          <p:spTgt spid="3">
                                            <p:txEl>
                                              <p:pRg st="8" end="8"/>
                                            </p:txEl>
                                          </p:spTgt>
                                        </p:tgtEl>
                                      </p:cBhvr>
                                    </p:animEffect>
                                    <p:anim calcmode="lin" valueType="num">
                                      <p:cBhvr>
                                        <p:cTn id="8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Effect transition="in" filter="fade">
                                      <p:cBhvr>
                                        <p:cTn id="95" dur="1000"/>
                                        <p:tgtEl>
                                          <p:spTgt spid="3">
                                            <p:txEl>
                                              <p:pRg st="9" end="9"/>
                                            </p:txEl>
                                          </p:spTgt>
                                        </p:tgtEl>
                                      </p:cBhvr>
                                    </p:animEffect>
                                    <p:anim calcmode="lin" valueType="num">
                                      <p:cBhvr>
                                        <p:cTn id="9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
                                            <p:txEl>
                                              <p:pRg st="10" end="10"/>
                                            </p:txEl>
                                          </p:spTgt>
                                        </p:tgtEl>
                                        <p:attrNameLst>
                                          <p:attrName>style.visibility</p:attrName>
                                        </p:attrNameLst>
                                      </p:cBhvr>
                                      <p:to>
                                        <p:strVal val="visible"/>
                                      </p:to>
                                    </p:set>
                                    <p:animEffect transition="in" filter="fade">
                                      <p:cBhvr>
                                        <p:cTn id="102" dur="1000"/>
                                        <p:tgtEl>
                                          <p:spTgt spid="3">
                                            <p:txEl>
                                              <p:pRg st="10" end="10"/>
                                            </p:txEl>
                                          </p:spTgt>
                                        </p:tgtEl>
                                      </p:cBhvr>
                                    </p:animEffect>
                                    <p:anim calcmode="lin" valueType="num">
                                      <p:cBhvr>
                                        <p:cTn id="10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3">
                                            <p:txEl>
                                              <p:pRg st="11" end="11"/>
                                            </p:txEl>
                                          </p:spTgt>
                                        </p:tgtEl>
                                        <p:attrNameLst>
                                          <p:attrName>style.visibility</p:attrName>
                                        </p:attrNameLst>
                                      </p:cBhvr>
                                      <p:to>
                                        <p:strVal val="visible"/>
                                      </p:to>
                                    </p:set>
                                    <p:animEffect transition="in" filter="fade">
                                      <p:cBhvr>
                                        <p:cTn id="109" dur="1000"/>
                                        <p:tgtEl>
                                          <p:spTgt spid="3">
                                            <p:txEl>
                                              <p:pRg st="11" end="11"/>
                                            </p:txEl>
                                          </p:spTgt>
                                        </p:tgtEl>
                                      </p:cBhvr>
                                    </p:animEffect>
                                    <p:anim calcmode="lin" valueType="num">
                                      <p:cBhvr>
                                        <p:cTn id="11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1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19"/>
                                        </p:tgtEl>
                                        <p:attrNameLst>
                                          <p:attrName>style.visibility</p:attrName>
                                        </p:attrNameLst>
                                      </p:cBhvr>
                                      <p:to>
                                        <p:strVal val="visible"/>
                                      </p:to>
                                    </p:set>
                                    <p:anim calcmode="lin" valueType="num">
                                      <p:cBhvr additive="base">
                                        <p:cTn id="116" dur="500" fill="hold"/>
                                        <p:tgtEl>
                                          <p:spTgt spid="19"/>
                                        </p:tgtEl>
                                        <p:attrNameLst>
                                          <p:attrName>ppt_x</p:attrName>
                                        </p:attrNameLst>
                                      </p:cBhvr>
                                      <p:tavLst>
                                        <p:tav tm="0">
                                          <p:val>
                                            <p:strVal val="#ppt_x"/>
                                          </p:val>
                                        </p:tav>
                                        <p:tav tm="100000">
                                          <p:val>
                                            <p:strVal val="#ppt_x"/>
                                          </p:val>
                                        </p:tav>
                                      </p:tavLst>
                                    </p:anim>
                                    <p:anim calcmode="lin" valueType="num">
                                      <p:cBhvr additive="base">
                                        <p:cTn id="1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EA70-EE74-44A1-9040-B3AD90816BAD}"/>
              </a:ext>
            </a:extLst>
          </p:cNvPr>
          <p:cNvSpPr>
            <a:spLocks noGrp="1"/>
          </p:cNvSpPr>
          <p:nvPr>
            <p:ph type="title"/>
          </p:nvPr>
        </p:nvSpPr>
        <p:spPr/>
        <p:txBody>
          <a:bodyPr/>
          <a:lstStyle/>
          <a:p>
            <a:r>
              <a:rPr lang="en-US" b="1" dirty="0"/>
              <a:t>Binary Search algorithm</a:t>
            </a:r>
            <a:endParaRPr lang="en-US" dirty="0"/>
          </a:p>
        </p:txBody>
      </p:sp>
      <p:sp>
        <p:nvSpPr>
          <p:cNvPr id="3" name="Content Placeholder 2">
            <a:extLst>
              <a:ext uri="{FF2B5EF4-FFF2-40B4-BE49-F238E27FC236}">
                <a16:creationId xmlns:a16="http://schemas.microsoft.com/office/drawing/2014/main" id="{36B5B1F0-A6B4-4AA0-9BB8-254B565FAD84}"/>
              </a:ext>
            </a:extLst>
          </p:cNvPr>
          <p:cNvSpPr>
            <a:spLocks noGrp="1"/>
          </p:cNvSpPr>
          <p:nvPr>
            <p:ph idx="1"/>
          </p:nvPr>
        </p:nvSpPr>
        <p:spPr>
          <a:xfrm>
            <a:off x="0" y="1825624"/>
            <a:ext cx="12192000" cy="5032375"/>
          </a:xfrm>
        </p:spPr>
        <p:txBody>
          <a:bodyPr>
            <a:normAutofit lnSpcReduction="10000"/>
          </a:bodyPr>
          <a:lstStyle/>
          <a:p>
            <a:r>
              <a:rPr lang="en-US" dirty="0"/>
              <a:t>Our next division is</a:t>
            </a:r>
          </a:p>
          <a:p>
            <a:endParaRPr lang="en-US" dirty="0"/>
          </a:p>
          <a:p>
            <a:endParaRPr lang="en-US" dirty="0"/>
          </a:p>
          <a:p>
            <a:r>
              <a:rPr lang="en-US" dirty="0"/>
              <a:t>So, here our L and R both ends finish with same index.</a:t>
            </a:r>
          </a:p>
          <a:p>
            <a:r>
              <a:rPr lang="en-US" dirty="0"/>
              <a:t>Calculate mid. L=6, R=6 and Mid= 6+6/2 = 6. It means L, R and mid all pointing to same index. So, now check our conditions again.</a:t>
            </a:r>
          </a:p>
          <a:p>
            <a:pPr lvl="2"/>
            <a:r>
              <a:rPr lang="en-US" dirty="0"/>
              <a:t>Case 1 </a:t>
            </a:r>
            <a:r>
              <a:rPr lang="en-US" dirty="0">
                <a:sym typeface="Wingdings" panose="05000000000000000000" pitchFamily="2" charset="2"/>
              </a:rPr>
              <a:t> data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2  data &lt; </a:t>
            </a:r>
            <a:r>
              <a:rPr lang="en-US" dirty="0" err="1">
                <a:sym typeface="Wingdings" panose="05000000000000000000" pitchFamily="2" charset="2"/>
              </a:rPr>
              <a:t>arr</a:t>
            </a:r>
            <a:r>
              <a:rPr lang="en-US" dirty="0">
                <a:sym typeface="Wingdings" panose="05000000000000000000" pitchFamily="2" charset="2"/>
              </a:rPr>
              <a:t>[mid]</a:t>
            </a:r>
          </a:p>
          <a:p>
            <a:pPr lvl="2"/>
            <a:r>
              <a:rPr lang="en-US" dirty="0">
                <a:sym typeface="Wingdings" panose="05000000000000000000" pitchFamily="2" charset="2"/>
              </a:rPr>
              <a:t>Case 3  data &gt; </a:t>
            </a:r>
            <a:r>
              <a:rPr lang="en-US" dirty="0" err="1">
                <a:sym typeface="Wingdings" panose="05000000000000000000" pitchFamily="2" charset="2"/>
              </a:rPr>
              <a:t>arr</a:t>
            </a:r>
            <a:r>
              <a:rPr lang="en-US" dirty="0">
                <a:sym typeface="Wingdings" panose="05000000000000000000" pitchFamily="2" charset="2"/>
              </a:rPr>
              <a:t>[mid]</a:t>
            </a:r>
            <a:r>
              <a:rPr lang="en-US" dirty="0"/>
              <a:t> </a:t>
            </a:r>
          </a:p>
          <a:p>
            <a:r>
              <a:rPr lang="en-US" dirty="0"/>
              <a:t>Here it’s fulfilling first case and it is end point for our operation. We will stop here and return index of mid.</a:t>
            </a:r>
          </a:p>
          <a:p>
            <a:r>
              <a:rPr lang="en-US" dirty="0"/>
              <a:t>What will happen if data which we looking for is not present?</a:t>
            </a:r>
          </a:p>
          <a:p>
            <a:endParaRPr lang="en-US" dirty="0"/>
          </a:p>
          <a:p>
            <a:endParaRPr lang="en-US" dirty="0"/>
          </a:p>
        </p:txBody>
      </p:sp>
      <p:graphicFrame>
        <p:nvGraphicFramePr>
          <p:cNvPr id="4" name="Table 3">
            <a:extLst>
              <a:ext uri="{FF2B5EF4-FFF2-40B4-BE49-F238E27FC236}">
                <a16:creationId xmlns:a16="http://schemas.microsoft.com/office/drawing/2014/main" id="{C7BBCEC6-F226-4711-8658-156FDC8D317E}"/>
              </a:ext>
            </a:extLst>
          </p:cNvPr>
          <p:cNvGraphicFramePr>
            <a:graphicFrameLocks noGrp="1"/>
          </p:cNvGraphicFramePr>
          <p:nvPr>
            <p:extLst>
              <p:ext uri="{D42A27DB-BD31-4B8C-83A1-F6EECF244321}">
                <p14:modId xmlns:p14="http://schemas.microsoft.com/office/powerpoint/2010/main" val="1562453558"/>
              </p:ext>
            </p:extLst>
          </p:nvPr>
        </p:nvGraphicFramePr>
        <p:xfrm>
          <a:off x="6331857" y="949008"/>
          <a:ext cx="1854200" cy="741680"/>
        </p:xfrm>
        <a:graphic>
          <a:graphicData uri="http://schemas.openxmlformats.org/drawingml/2006/table">
            <a:tbl>
              <a:tblPr firstRow="1" bandRow="1">
                <a:tableStyleId>{5940675A-B579-460E-94D1-54222C63F5DA}</a:tableStyleId>
              </a:tblPr>
              <a:tblGrid>
                <a:gridCol w="927100">
                  <a:extLst>
                    <a:ext uri="{9D8B030D-6E8A-4147-A177-3AD203B41FA5}">
                      <a16:colId xmlns:a16="http://schemas.microsoft.com/office/drawing/2014/main" val="106948898"/>
                    </a:ext>
                  </a:extLst>
                </a:gridCol>
                <a:gridCol w="927100">
                  <a:extLst>
                    <a:ext uri="{9D8B030D-6E8A-4147-A177-3AD203B41FA5}">
                      <a16:colId xmlns:a16="http://schemas.microsoft.com/office/drawing/2014/main" val="1782159887"/>
                    </a:ext>
                  </a:extLst>
                </a:gridCol>
              </a:tblGrid>
              <a:tr h="370840">
                <a:tc>
                  <a:txBody>
                    <a:bodyPr/>
                    <a:lstStyle/>
                    <a:p>
                      <a:pPr algn="ctr"/>
                      <a:r>
                        <a:rPr lang="en-US" dirty="0"/>
                        <a:t>46</a:t>
                      </a:r>
                    </a:p>
                  </a:txBody>
                  <a:tcPr/>
                </a:tc>
                <a:tc>
                  <a:txBody>
                    <a:bodyPr/>
                    <a:lstStyle/>
                    <a:p>
                      <a:pPr algn="ctr"/>
                      <a:r>
                        <a:rPr lang="en-US" dirty="0"/>
                        <a:t>60</a:t>
                      </a:r>
                    </a:p>
                  </a:txBody>
                  <a:tcPr/>
                </a:tc>
                <a:extLst>
                  <a:ext uri="{0D108BD9-81ED-4DB2-BD59-A6C34878D82A}">
                    <a16:rowId xmlns:a16="http://schemas.microsoft.com/office/drawing/2014/main" val="1680646967"/>
                  </a:ext>
                </a:extLst>
              </a:tr>
              <a:tr h="370840">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504585080"/>
                  </a:ext>
                </a:extLst>
              </a:tr>
            </a:tbl>
          </a:graphicData>
        </a:graphic>
      </p:graphicFrame>
      <p:sp>
        <p:nvSpPr>
          <p:cNvPr id="5" name="Rectangle 4">
            <a:extLst>
              <a:ext uri="{FF2B5EF4-FFF2-40B4-BE49-F238E27FC236}">
                <a16:creationId xmlns:a16="http://schemas.microsoft.com/office/drawing/2014/main" id="{ECE810DD-A29D-4F9F-B1C5-BD135E7E9951}"/>
              </a:ext>
            </a:extLst>
          </p:cNvPr>
          <p:cNvSpPr/>
          <p:nvPr/>
        </p:nvSpPr>
        <p:spPr>
          <a:xfrm>
            <a:off x="7184571" y="681037"/>
            <a:ext cx="1103086" cy="1144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57E5FDD7-1885-41E9-A8E6-A437625B585C}"/>
              </a:ext>
            </a:extLst>
          </p:cNvPr>
          <p:cNvGraphicFramePr>
            <a:graphicFrameLocks noGrp="1"/>
          </p:cNvGraphicFramePr>
          <p:nvPr>
            <p:extLst>
              <p:ext uri="{D42A27DB-BD31-4B8C-83A1-F6EECF244321}">
                <p14:modId xmlns:p14="http://schemas.microsoft.com/office/powerpoint/2010/main" val="2512892288"/>
              </p:ext>
            </p:extLst>
          </p:nvPr>
        </p:nvGraphicFramePr>
        <p:xfrm>
          <a:off x="1248228" y="2316238"/>
          <a:ext cx="899886" cy="741680"/>
        </p:xfrm>
        <a:graphic>
          <a:graphicData uri="http://schemas.openxmlformats.org/drawingml/2006/table">
            <a:tbl>
              <a:tblPr firstRow="1" bandRow="1">
                <a:tableStyleId>{5940675A-B579-460E-94D1-54222C63F5DA}</a:tableStyleId>
              </a:tblPr>
              <a:tblGrid>
                <a:gridCol w="899886">
                  <a:extLst>
                    <a:ext uri="{9D8B030D-6E8A-4147-A177-3AD203B41FA5}">
                      <a16:colId xmlns:a16="http://schemas.microsoft.com/office/drawing/2014/main" val="82870097"/>
                    </a:ext>
                  </a:extLst>
                </a:gridCol>
              </a:tblGrid>
              <a:tr h="370840">
                <a:tc>
                  <a:txBody>
                    <a:bodyPr/>
                    <a:lstStyle/>
                    <a:p>
                      <a:pPr algn="ctr"/>
                      <a:r>
                        <a:rPr lang="en-US" dirty="0"/>
                        <a:t>60</a:t>
                      </a:r>
                    </a:p>
                  </a:txBody>
                  <a:tcPr/>
                </a:tc>
                <a:extLst>
                  <a:ext uri="{0D108BD9-81ED-4DB2-BD59-A6C34878D82A}">
                    <a16:rowId xmlns:a16="http://schemas.microsoft.com/office/drawing/2014/main" val="3585192927"/>
                  </a:ext>
                </a:extLst>
              </a:tr>
              <a:tr h="370840">
                <a:tc>
                  <a:txBody>
                    <a:bodyPr/>
                    <a:lstStyle/>
                    <a:p>
                      <a:pPr algn="ctr"/>
                      <a:r>
                        <a:rPr lang="en-US" dirty="0"/>
                        <a:t>6</a:t>
                      </a:r>
                    </a:p>
                  </a:txBody>
                  <a:tcPr/>
                </a:tc>
                <a:extLst>
                  <a:ext uri="{0D108BD9-81ED-4DB2-BD59-A6C34878D82A}">
                    <a16:rowId xmlns:a16="http://schemas.microsoft.com/office/drawing/2014/main" val="2657276707"/>
                  </a:ext>
                </a:extLst>
              </a:tr>
            </a:tbl>
          </a:graphicData>
        </a:graphic>
      </p:graphicFrame>
      <p:cxnSp>
        <p:nvCxnSpPr>
          <p:cNvPr id="8" name="Straight Arrow Connector 7">
            <a:extLst>
              <a:ext uri="{FF2B5EF4-FFF2-40B4-BE49-F238E27FC236}">
                <a16:creationId xmlns:a16="http://schemas.microsoft.com/office/drawing/2014/main" id="{95319770-AE1E-4D12-83D1-B53020A47508}"/>
              </a:ext>
            </a:extLst>
          </p:cNvPr>
          <p:cNvCxnSpPr>
            <a:cxnSpLocks/>
          </p:cNvCxnSpPr>
          <p:nvPr/>
        </p:nvCxnSpPr>
        <p:spPr>
          <a:xfrm flipH="1" flipV="1">
            <a:off x="2148115" y="3057919"/>
            <a:ext cx="101599" cy="37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113F12C-66BC-4B86-80D5-A84DAC3C48F3}"/>
              </a:ext>
            </a:extLst>
          </p:cNvPr>
          <p:cNvCxnSpPr>
            <a:cxnSpLocks/>
            <a:endCxn id="6" idx="3"/>
          </p:cNvCxnSpPr>
          <p:nvPr/>
        </p:nvCxnSpPr>
        <p:spPr>
          <a:xfrm flipH="1" flipV="1">
            <a:off x="2148114" y="2687078"/>
            <a:ext cx="899886" cy="60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84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1000"/>
                                        <p:tgtEl>
                                          <p:spTgt spid="3">
                                            <p:txEl>
                                              <p:pRg st="4" end="4"/>
                                            </p:txEl>
                                          </p:spTgt>
                                        </p:tgtEl>
                                      </p:cBhvr>
                                    </p:animEffect>
                                    <p:anim calcmode="lin" valueType="num">
                                      <p:cBhvr>
                                        <p:cTn id="5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1000"/>
                                        <p:tgtEl>
                                          <p:spTgt spid="3">
                                            <p:txEl>
                                              <p:pRg st="5" end="5"/>
                                            </p:txEl>
                                          </p:spTgt>
                                        </p:tgtEl>
                                      </p:cBhvr>
                                    </p:animEffect>
                                    <p:anim calcmode="lin" valueType="num">
                                      <p:cBhvr>
                                        <p:cTn id="6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1000"/>
                                        <p:tgtEl>
                                          <p:spTgt spid="3">
                                            <p:txEl>
                                              <p:pRg st="6" end="6"/>
                                            </p:txEl>
                                          </p:spTgt>
                                        </p:tgtEl>
                                      </p:cBhvr>
                                    </p:animEffect>
                                    <p:anim calcmode="lin" valueType="num">
                                      <p:cBhvr>
                                        <p:cTn id="7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Effect transition="in" filter="fade">
                                      <p:cBhvr>
                                        <p:cTn id="76" dur="1000"/>
                                        <p:tgtEl>
                                          <p:spTgt spid="3">
                                            <p:txEl>
                                              <p:pRg st="7" end="7"/>
                                            </p:txEl>
                                          </p:spTgt>
                                        </p:tgtEl>
                                      </p:cBhvr>
                                    </p:animEffect>
                                    <p:anim calcmode="lin" valueType="num">
                                      <p:cBhvr>
                                        <p:cTn id="7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Effect transition="in" filter="fade">
                                      <p:cBhvr>
                                        <p:cTn id="83" dur="1000"/>
                                        <p:tgtEl>
                                          <p:spTgt spid="3">
                                            <p:txEl>
                                              <p:pRg st="8" end="8"/>
                                            </p:txEl>
                                          </p:spTgt>
                                        </p:tgtEl>
                                      </p:cBhvr>
                                    </p:animEffect>
                                    <p:anim calcmode="lin" valueType="num">
                                      <p:cBhvr>
                                        <p:cTn id="8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1000"/>
                                        <p:tgtEl>
                                          <p:spTgt spid="3">
                                            <p:txEl>
                                              <p:pRg st="9" end="9"/>
                                            </p:txEl>
                                          </p:spTgt>
                                        </p:tgtEl>
                                      </p:cBhvr>
                                    </p:animEffect>
                                    <p:anim calcmode="lin" valueType="num">
                                      <p:cBhvr>
                                        <p:cTn id="9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236D-05C7-42A4-A927-56C2DBB03310}"/>
              </a:ext>
            </a:extLst>
          </p:cNvPr>
          <p:cNvSpPr>
            <a:spLocks noGrp="1"/>
          </p:cNvSpPr>
          <p:nvPr>
            <p:ph type="title"/>
          </p:nvPr>
        </p:nvSpPr>
        <p:spPr>
          <a:xfrm>
            <a:off x="-94343" y="-390729"/>
            <a:ext cx="10515600" cy="1325563"/>
          </a:xfrm>
        </p:spPr>
        <p:txBody>
          <a:bodyPr/>
          <a:lstStyle/>
          <a:p>
            <a:r>
              <a:rPr lang="en-US" b="1" dirty="0"/>
              <a:t>Binary Search algorithm</a:t>
            </a:r>
            <a:endParaRPr lang="en-US" dirty="0"/>
          </a:p>
        </p:txBody>
      </p:sp>
      <p:sp>
        <p:nvSpPr>
          <p:cNvPr id="3" name="Content Placeholder 2">
            <a:extLst>
              <a:ext uri="{FF2B5EF4-FFF2-40B4-BE49-F238E27FC236}">
                <a16:creationId xmlns:a16="http://schemas.microsoft.com/office/drawing/2014/main" id="{31AA15FA-261C-4185-A048-BC65A899B538}"/>
              </a:ext>
            </a:extLst>
          </p:cNvPr>
          <p:cNvSpPr>
            <a:spLocks noGrp="1"/>
          </p:cNvSpPr>
          <p:nvPr>
            <p:ph idx="1"/>
          </p:nvPr>
        </p:nvSpPr>
        <p:spPr>
          <a:xfrm>
            <a:off x="0" y="1253330"/>
            <a:ext cx="12192000" cy="5604669"/>
          </a:xfrm>
        </p:spPr>
        <p:txBody>
          <a:bodyPr/>
          <a:lstStyle/>
          <a:p>
            <a:r>
              <a:rPr lang="en-US" dirty="0"/>
              <a:t>Can you guess, What will happen in this case if element/data we looking for is not present in given array.</a:t>
            </a:r>
          </a:p>
          <a:p>
            <a:r>
              <a:rPr lang="en-US" dirty="0"/>
              <a:t>We will start steps we followed for 60. Assume now we are looking for </a:t>
            </a:r>
            <a:r>
              <a:rPr lang="en-US" b="1" dirty="0">
                <a:solidFill>
                  <a:srgbClr val="C00000"/>
                </a:solidFill>
              </a:rPr>
              <a:t>data=61.</a:t>
            </a:r>
          </a:p>
          <a:p>
            <a:endParaRPr lang="en-US" b="1" dirty="0">
              <a:solidFill>
                <a:srgbClr val="C00000"/>
              </a:solidFill>
            </a:endParaRPr>
          </a:p>
          <a:p>
            <a:pPr lvl="4"/>
            <a:r>
              <a:rPr lang="en-US" sz="2800" dirty="0"/>
              <a:t>0              9             4</a:t>
            </a:r>
          </a:p>
          <a:p>
            <a:pPr lvl="4"/>
            <a:r>
              <a:rPr lang="en-US" sz="2800" dirty="0"/>
              <a:t>5              9             7</a:t>
            </a:r>
          </a:p>
          <a:p>
            <a:pPr lvl="4"/>
            <a:r>
              <a:rPr lang="en-US" sz="2800" dirty="0"/>
              <a:t>5              6             5</a:t>
            </a:r>
          </a:p>
          <a:p>
            <a:pPr lvl="4"/>
            <a:r>
              <a:rPr lang="en-US" sz="2800" dirty="0"/>
              <a:t>6              6             6</a:t>
            </a:r>
          </a:p>
          <a:p>
            <a:pPr lvl="4"/>
            <a:r>
              <a:rPr lang="en-US" sz="2800" dirty="0"/>
              <a:t>7              6                    In this case our search operation will stop.</a:t>
            </a:r>
          </a:p>
          <a:p>
            <a:pPr marL="1828800" lvl="4" indent="0">
              <a:buNone/>
            </a:pPr>
            <a:r>
              <a:rPr lang="en-US" sz="2800" dirty="0"/>
              <a:t>Because left index can’t be greater than right index, at this point search operation will stop.</a:t>
            </a:r>
          </a:p>
          <a:p>
            <a:endParaRPr lang="en-US" dirty="0"/>
          </a:p>
        </p:txBody>
      </p:sp>
      <p:graphicFrame>
        <p:nvGraphicFramePr>
          <p:cNvPr id="5" name="Table 4">
            <a:extLst>
              <a:ext uri="{FF2B5EF4-FFF2-40B4-BE49-F238E27FC236}">
                <a16:creationId xmlns:a16="http://schemas.microsoft.com/office/drawing/2014/main" id="{A3939D16-DA4A-42F4-B975-344FC184BF19}"/>
              </a:ext>
            </a:extLst>
          </p:cNvPr>
          <p:cNvGraphicFramePr>
            <a:graphicFrameLocks noGrp="1"/>
          </p:cNvGraphicFramePr>
          <p:nvPr>
            <p:extLst>
              <p:ext uri="{D42A27DB-BD31-4B8C-83A1-F6EECF244321}">
                <p14:modId xmlns:p14="http://schemas.microsoft.com/office/powerpoint/2010/main" val="3736140670"/>
              </p:ext>
            </p:extLst>
          </p:nvPr>
        </p:nvGraphicFramePr>
        <p:xfrm>
          <a:off x="1770743" y="563994"/>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461516819"/>
                    </a:ext>
                  </a:extLst>
                </a:gridCol>
                <a:gridCol w="812800">
                  <a:extLst>
                    <a:ext uri="{9D8B030D-6E8A-4147-A177-3AD203B41FA5}">
                      <a16:colId xmlns:a16="http://schemas.microsoft.com/office/drawing/2014/main" val="4034241248"/>
                    </a:ext>
                  </a:extLst>
                </a:gridCol>
                <a:gridCol w="812800">
                  <a:extLst>
                    <a:ext uri="{9D8B030D-6E8A-4147-A177-3AD203B41FA5}">
                      <a16:colId xmlns:a16="http://schemas.microsoft.com/office/drawing/2014/main" val="3102513884"/>
                    </a:ext>
                  </a:extLst>
                </a:gridCol>
                <a:gridCol w="812800">
                  <a:extLst>
                    <a:ext uri="{9D8B030D-6E8A-4147-A177-3AD203B41FA5}">
                      <a16:colId xmlns:a16="http://schemas.microsoft.com/office/drawing/2014/main" val="3618615155"/>
                    </a:ext>
                  </a:extLst>
                </a:gridCol>
                <a:gridCol w="812800">
                  <a:extLst>
                    <a:ext uri="{9D8B030D-6E8A-4147-A177-3AD203B41FA5}">
                      <a16:colId xmlns:a16="http://schemas.microsoft.com/office/drawing/2014/main" val="703551393"/>
                    </a:ext>
                  </a:extLst>
                </a:gridCol>
                <a:gridCol w="812800">
                  <a:extLst>
                    <a:ext uri="{9D8B030D-6E8A-4147-A177-3AD203B41FA5}">
                      <a16:colId xmlns:a16="http://schemas.microsoft.com/office/drawing/2014/main" val="2200757396"/>
                    </a:ext>
                  </a:extLst>
                </a:gridCol>
                <a:gridCol w="812800">
                  <a:extLst>
                    <a:ext uri="{9D8B030D-6E8A-4147-A177-3AD203B41FA5}">
                      <a16:colId xmlns:a16="http://schemas.microsoft.com/office/drawing/2014/main" val="1306565902"/>
                    </a:ext>
                  </a:extLst>
                </a:gridCol>
                <a:gridCol w="812800">
                  <a:extLst>
                    <a:ext uri="{9D8B030D-6E8A-4147-A177-3AD203B41FA5}">
                      <a16:colId xmlns:a16="http://schemas.microsoft.com/office/drawing/2014/main" val="572498967"/>
                    </a:ext>
                  </a:extLst>
                </a:gridCol>
                <a:gridCol w="812800">
                  <a:extLst>
                    <a:ext uri="{9D8B030D-6E8A-4147-A177-3AD203B41FA5}">
                      <a16:colId xmlns:a16="http://schemas.microsoft.com/office/drawing/2014/main" val="3339697377"/>
                    </a:ext>
                  </a:extLst>
                </a:gridCol>
                <a:gridCol w="812800">
                  <a:extLst>
                    <a:ext uri="{9D8B030D-6E8A-4147-A177-3AD203B41FA5}">
                      <a16:colId xmlns:a16="http://schemas.microsoft.com/office/drawing/2014/main" val="96496489"/>
                    </a:ext>
                  </a:extLst>
                </a:gridCol>
              </a:tblGrid>
              <a:tr h="370840">
                <a:tc>
                  <a:txBody>
                    <a:bodyPr/>
                    <a:lstStyle/>
                    <a:p>
                      <a:pPr algn="ctr"/>
                      <a:r>
                        <a:rPr lang="en-US" dirty="0"/>
                        <a:t>6</a:t>
                      </a:r>
                    </a:p>
                  </a:txBody>
                  <a:tcPr/>
                </a:tc>
                <a:tc>
                  <a:txBody>
                    <a:bodyPr/>
                    <a:lstStyle/>
                    <a:p>
                      <a:pPr algn="ctr"/>
                      <a:r>
                        <a:rPr lang="en-US" dirty="0"/>
                        <a:t>10</a:t>
                      </a:r>
                    </a:p>
                  </a:txBody>
                  <a:tcPr/>
                </a:tc>
                <a:tc>
                  <a:txBody>
                    <a:bodyPr/>
                    <a:lstStyle/>
                    <a:p>
                      <a:pPr algn="ctr"/>
                      <a:r>
                        <a:rPr lang="en-US" dirty="0"/>
                        <a:t>18</a:t>
                      </a:r>
                    </a:p>
                  </a:txBody>
                  <a:tcPr/>
                </a:tc>
                <a:tc>
                  <a:txBody>
                    <a:bodyPr/>
                    <a:lstStyle/>
                    <a:p>
                      <a:pPr algn="ctr"/>
                      <a:r>
                        <a:rPr lang="en-US" dirty="0"/>
                        <a:t>24</a:t>
                      </a:r>
                    </a:p>
                  </a:txBody>
                  <a:tcPr/>
                </a:tc>
                <a:tc>
                  <a:txBody>
                    <a:bodyPr/>
                    <a:lstStyle/>
                    <a:p>
                      <a:pPr algn="ctr"/>
                      <a:r>
                        <a:rPr lang="en-US" dirty="0"/>
                        <a:t>26</a:t>
                      </a:r>
                    </a:p>
                  </a:txBody>
                  <a:tcPr/>
                </a:tc>
                <a:tc>
                  <a:txBody>
                    <a:bodyPr/>
                    <a:lstStyle/>
                    <a:p>
                      <a:pPr algn="ctr"/>
                      <a:r>
                        <a:rPr lang="en-US" dirty="0"/>
                        <a:t>46</a:t>
                      </a:r>
                    </a:p>
                  </a:txBody>
                  <a:tcPr/>
                </a:tc>
                <a:tc>
                  <a:txBody>
                    <a:bodyPr/>
                    <a:lstStyle/>
                    <a:p>
                      <a:pPr algn="ctr"/>
                      <a:r>
                        <a:rPr lang="en-US" dirty="0"/>
                        <a:t>60</a:t>
                      </a:r>
                    </a:p>
                  </a:txBody>
                  <a:tcPr/>
                </a:tc>
                <a:tc>
                  <a:txBody>
                    <a:bodyPr/>
                    <a:lstStyle/>
                    <a:p>
                      <a:pPr algn="ctr"/>
                      <a:r>
                        <a:rPr lang="en-US" dirty="0"/>
                        <a:t>64</a:t>
                      </a:r>
                    </a:p>
                  </a:txBody>
                  <a:tcPr/>
                </a:tc>
                <a:tc>
                  <a:txBody>
                    <a:bodyPr/>
                    <a:lstStyle/>
                    <a:p>
                      <a:pPr algn="ctr"/>
                      <a:r>
                        <a:rPr lang="en-US" dirty="0"/>
                        <a:t>72</a:t>
                      </a:r>
                    </a:p>
                  </a:txBody>
                  <a:tcPr/>
                </a:tc>
                <a:tc>
                  <a:txBody>
                    <a:bodyPr/>
                    <a:lstStyle/>
                    <a:p>
                      <a:pPr algn="ctr"/>
                      <a:r>
                        <a:rPr lang="en-US" dirty="0"/>
                        <a:t>90</a:t>
                      </a:r>
                    </a:p>
                  </a:txBody>
                  <a:tcPr/>
                </a:tc>
                <a:extLst>
                  <a:ext uri="{0D108BD9-81ED-4DB2-BD59-A6C34878D82A}">
                    <a16:rowId xmlns:a16="http://schemas.microsoft.com/office/drawing/2014/main" val="313101204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extLst>
                  <a:ext uri="{0D108BD9-81ED-4DB2-BD59-A6C34878D82A}">
                    <a16:rowId xmlns:a16="http://schemas.microsoft.com/office/drawing/2014/main" val="3840260143"/>
                  </a:ext>
                </a:extLst>
              </a:tr>
            </a:tbl>
          </a:graphicData>
        </a:graphic>
      </p:graphicFrame>
      <p:graphicFrame>
        <p:nvGraphicFramePr>
          <p:cNvPr id="6" name="Table 5">
            <a:extLst>
              <a:ext uri="{FF2B5EF4-FFF2-40B4-BE49-F238E27FC236}">
                <a16:creationId xmlns:a16="http://schemas.microsoft.com/office/drawing/2014/main" id="{D2295239-C639-45FD-BA55-9594208E9573}"/>
              </a:ext>
            </a:extLst>
          </p:cNvPr>
          <p:cNvGraphicFramePr>
            <a:graphicFrameLocks noGrp="1"/>
          </p:cNvGraphicFramePr>
          <p:nvPr>
            <p:extLst>
              <p:ext uri="{D42A27DB-BD31-4B8C-83A1-F6EECF244321}">
                <p14:modId xmlns:p14="http://schemas.microsoft.com/office/powerpoint/2010/main" val="4125905397"/>
              </p:ext>
            </p:extLst>
          </p:nvPr>
        </p:nvGraphicFramePr>
        <p:xfrm>
          <a:off x="1886857" y="2751666"/>
          <a:ext cx="3715656" cy="370840"/>
        </p:xfrm>
        <a:graphic>
          <a:graphicData uri="http://schemas.openxmlformats.org/drawingml/2006/table">
            <a:tbl>
              <a:tblPr firstRow="1" bandRow="1">
                <a:tableStyleId>{5940675A-B579-460E-94D1-54222C63F5DA}</a:tableStyleId>
              </a:tblPr>
              <a:tblGrid>
                <a:gridCol w="1238552">
                  <a:extLst>
                    <a:ext uri="{9D8B030D-6E8A-4147-A177-3AD203B41FA5}">
                      <a16:colId xmlns:a16="http://schemas.microsoft.com/office/drawing/2014/main" val="3005789532"/>
                    </a:ext>
                  </a:extLst>
                </a:gridCol>
                <a:gridCol w="1238552">
                  <a:extLst>
                    <a:ext uri="{9D8B030D-6E8A-4147-A177-3AD203B41FA5}">
                      <a16:colId xmlns:a16="http://schemas.microsoft.com/office/drawing/2014/main" val="3115428875"/>
                    </a:ext>
                  </a:extLst>
                </a:gridCol>
                <a:gridCol w="1238552">
                  <a:extLst>
                    <a:ext uri="{9D8B030D-6E8A-4147-A177-3AD203B41FA5}">
                      <a16:colId xmlns:a16="http://schemas.microsoft.com/office/drawing/2014/main" val="284503350"/>
                    </a:ext>
                  </a:extLst>
                </a:gridCol>
              </a:tblGrid>
              <a:tr h="370840">
                <a:tc>
                  <a:txBody>
                    <a:bodyPr/>
                    <a:lstStyle/>
                    <a:p>
                      <a:pPr algn="ctr"/>
                      <a:r>
                        <a:rPr lang="en-US" dirty="0"/>
                        <a:t>L</a:t>
                      </a:r>
                    </a:p>
                  </a:txBody>
                  <a:tcPr/>
                </a:tc>
                <a:tc>
                  <a:txBody>
                    <a:bodyPr/>
                    <a:lstStyle/>
                    <a:p>
                      <a:pPr algn="ctr"/>
                      <a:r>
                        <a:rPr lang="en-US" dirty="0"/>
                        <a:t>R</a:t>
                      </a:r>
                    </a:p>
                  </a:txBody>
                  <a:tcPr/>
                </a:tc>
                <a:tc>
                  <a:txBody>
                    <a:bodyPr/>
                    <a:lstStyle/>
                    <a:p>
                      <a:pPr algn="ctr"/>
                      <a:r>
                        <a:rPr lang="en-US" dirty="0"/>
                        <a:t>M</a:t>
                      </a:r>
                    </a:p>
                  </a:txBody>
                  <a:tcPr/>
                </a:tc>
                <a:extLst>
                  <a:ext uri="{0D108BD9-81ED-4DB2-BD59-A6C34878D82A}">
                    <a16:rowId xmlns:a16="http://schemas.microsoft.com/office/drawing/2014/main" val="3298300639"/>
                  </a:ext>
                </a:extLst>
              </a:tr>
            </a:tbl>
          </a:graphicData>
        </a:graphic>
      </p:graphicFrame>
    </p:spTree>
    <p:extLst>
      <p:ext uri="{BB962C8B-B14F-4D97-AF65-F5344CB8AC3E}">
        <p14:creationId xmlns:p14="http://schemas.microsoft.com/office/powerpoint/2010/main" val="169397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040B-ADE5-4547-8984-0B50E29958FA}"/>
              </a:ext>
            </a:extLst>
          </p:cNvPr>
          <p:cNvSpPr>
            <a:spLocks noGrp="1"/>
          </p:cNvSpPr>
          <p:nvPr>
            <p:ph type="title"/>
          </p:nvPr>
        </p:nvSpPr>
        <p:spPr>
          <a:xfrm>
            <a:off x="0" y="-375103"/>
            <a:ext cx="10515600" cy="1325563"/>
          </a:xfrm>
        </p:spPr>
        <p:txBody>
          <a:bodyPr/>
          <a:lstStyle/>
          <a:p>
            <a:r>
              <a:rPr lang="en-US" b="1" dirty="0"/>
              <a:t>Binary Search algorithm</a:t>
            </a:r>
            <a:endParaRPr lang="en-US" dirty="0"/>
          </a:p>
        </p:txBody>
      </p:sp>
      <p:sp>
        <p:nvSpPr>
          <p:cNvPr id="3" name="Content Placeholder 2">
            <a:extLst>
              <a:ext uri="{FF2B5EF4-FFF2-40B4-BE49-F238E27FC236}">
                <a16:creationId xmlns:a16="http://schemas.microsoft.com/office/drawing/2014/main" id="{FB7FA3A1-FF18-45E0-93F7-D0A9BBF40163}"/>
              </a:ext>
            </a:extLst>
          </p:cNvPr>
          <p:cNvSpPr>
            <a:spLocks noGrp="1"/>
          </p:cNvSpPr>
          <p:nvPr>
            <p:ph idx="1"/>
          </p:nvPr>
        </p:nvSpPr>
        <p:spPr>
          <a:xfrm>
            <a:off x="0" y="533852"/>
            <a:ext cx="12192000" cy="6324147"/>
          </a:xfrm>
        </p:spPr>
        <p:txBody>
          <a:bodyPr>
            <a:normAutofit fontScale="85000" lnSpcReduction="20000"/>
          </a:bodyPr>
          <a:lstStyle/>
          <a:p>
            <a:r>
              <a:rPr lang="en-US" dirty="0"/>
              <a:t>Practical Implementation:</a:t>
            </a:r>
          </a:p>
          <a:p>
            <a:r>
              <a:rPr lang="en-US" dirty="0"/>
              <a:t>We will create a method to do Binary search.</a:t>
            </a:r>
          </a:p>
          <a:p>
            <a:pPr marL="457200" lvl="1" indent="0">
              <a:buNone/>
            </a:pPr>
            <a:r>
              <a:rPr lang="en-US" dirty="0"/>
              <a:t>int </a:t>
            </a:r>
            <a:r>
              <a:rPr lang="en-US" dirty="0" err="1"/>
              <a:t>binarySearch</a:t>
            </a:r>
            <a:r>
              <a:rPr lang="en-US" dirty="0"/>
              <a:t>(int </a:t>
            </a:r>
            <a:r>
              <a:rPr lang="en-US" dirty="0" err="1"/>
              <a:t>arr</a:t>
            </a:r>
            <a:r>
              <a:rPr lang="en-US" dirty="0"/>
              <a:t>[], int l, int r, int x)</a:t>
            </a:r>
          </a:p>
          <a:p>
            <a:pPr marL="457200" lvl="1" indent="0">
              <a:buNone/>
            </a:pPr>
            <a:r>
              <a:rPr lang="en-US" dirty="0"/>
              <a:t>    {</a:t>
            </a:r>
          </a:p>
          <a:p>
            <a:pPr marL="457200" lvl="1" indent="0">
              <a:buNone/>
            </a:pPr>
            <a:r>
              <a:rPr lang="en-US" dirty="0"/>
              <a:t>	if(r&gt;=l){ </a:t>
            </a:r>
          </a:p>
          <a:p>
            <a:pPr marL="457200" lvl="1" indent="0">
              <a:buNone/>
            </a:pPr>
            <a:r>
              <a:rPr lang="en-US" dirty="0"/>
              <a:t>        	</a:t>
            </a:r>
            <a:r>
              <a:rPr lang="en-US" b="1" dirty="0"/>
              <a:t>int mid = l + r-l/ 2;</a:t>
            </a:r>
            <a:endParaRPr lang="en-US" dirty="0"/>
          </a:p>
          <a:p>
            <a:pPr marL="457200" lvl="1" indent="0">
              <a:buNone/>
            </a:pPr>
            <a:r>
              <a:rPr lang="en-US" dirty="0"/>
              <a:t>	      // If the element is present at the</a:t>
            </a:r>
          </a:p>
          <a:p>
            <a:pPr marL="457200" lvl="1" indent="0">
              <a:buNone/>
            </a:pPr>
            <a:r>
              <a:rPr lang="en-US" dirty="0"/>
              <a:t>            // middle itself</a:t>
            </a:r>
          </a:p>
          <a:p>
            <a:pPr marL="457200" lvl="1" indent="0">
              <a:buNone/>
            </a:pPr>
            <a:r>
              <a:rPr lang="en-US" dirty="0"/>
              <a:t>            </a:t>
            </a:r>
            <a:r>
              <a:rPr lang="en-US" b="1" dirty="0"/>
              <a:t>if (</a:t>
            </a:r>
            <a:r>
              <a:rPr lang="en-US" b="1" dirty="0" err="1"/>
              <a:t>arr</a:t>
            </a:r>
            <a:r>
              <a:rPr lang="en-US" b="1" dirty="0"/>
              <a:t>[mid] == x)</a:t>
            </a:r>
          </a:p>
          <a:p>
            <a:pPr marL="457200" lvl="1" indent="0">
              <a:buNone/>
            </a:pPr>
            <a:r>
              <a:rPr lang="en-US" dirty="0"/>
              <a:t>                </a:t>
            </a:r>
            <a:r>
              <a:rPr lang="en-US" b="1" dirty="0"/>
              <a:t>return mid;</a:t>
            </a:r>
          </a:p>
          <a:p>
            <a:pPr marL="457200" lvl="1" indent="0">
              <a:buNone/>
            </a:pPr>
            <a:r>
              <a:rPr lang="en-US" b="1" dirty="0"/>
              <a:t>	   </a:t>
            </a:r>
            <a:r>
              <a:rPr lang="en-US" dirty="0"/>
              <a:t>// If element is smaller than mid, then</a:t>
            </a:r>
          </a:p>
          <a:p>
            <a:pPr marL="457200" lvl="1" indent="0">
              <a:buNone/>
            </a:pPr>
            <a:r>
              <a:rPr lang="en-US" dirty="0"/>
              <a:t>         // it can only be present in left </a:t>
            </a:r>
            <a:r>
              <a:rPr lang="en-US" u="sng" dirty="0"/>
              <a:t>subarray</a:t>
            </a:r>
          </a:p>
          <a:p>
            <a:pPr marL="457200" lvl="1" indent="0">
              <a:buNone/>
            </a:pPr>
            <a:r>
              <a:rPr lang="en-US" dirty="0"/>
              <a:t>            </a:t>
            </a:r>
            <a:r>
              <a:rPr lang="en-US" b="1" dirty="0"/>
              <a:t>if (</a:t>
            </a:r>
            <a:r>
              <a:rPr lang="en-US" b="1" dirty="0" err="1"/>
              <a:t>arr</a:t>
            </a:r>
            <a:r>
              <a:rPr lang="en-US" b="1" dirty="0"/>
              <a:t>[mid] &gt; x)</a:t>
            </a:r>
          </a:p>
          <a:p>
            <a:pPr marL="457200" lvl="1" indent="0">
              <a:buNone/>
            </a:pPr>
            <a:r>
              <a:rPr lang="en-US" dirty="0"/>
              <a:t>                </a:t>
            </a:r>
            <a:r>
              <a:rPr lang="en-US" b="1" dirty="0"/>
              <a:t>return </a:t>
            </a:r>
            <a:r>
              <a:rPr lang="en-US" b="1" dirty="0" err="1"/>
              <a:t>binarySearch</a:t>
            </a:r>
            <a:r>
              <a:rPr lang="en-US" b="1" dirty="0"/>
              <a:t>(</a:t>
            </a:r>
            <a:r>
              <a:rPr lang="en-US" b="1" dirty="0" err="1"/>
              <a:t>arr</a:t>
            </a:r>
            <a:r>
              <a:rPr lang="en-US" b="1" dirty="0"/>
              <a:t>, l, mid - 1, x);</a:t>
            </a:r>
          </a:p>
          <a:p>
            <a:pPr marL="457200" lvl="1" indent="0">
              <a:buNone/>
            </a:pPr>
            <a:r>
              <a:rPr lang="en-US" dirty="0"/>
              <a:t>             // Else the element can only be present</a:t>
            </a:r>
          </a:p>
          <a:p>
            <a:pPr marL="457200" lvl="1" indent="0">
              <a:buNone/>
            </a:pPr>
            <a:r>
              <a:rPr lang="en-US" dirty="0"/>
              <a:t>            // in right </a:t>
            </a:r>
            <a:r>
              <a:rPr lang="en-US" u="sng" dirty="0"/>
              <a:t>subarray</a:t>
            </a:r>
          </a:p>
          <a:p>
            <a:pPr marL="457200" lvl="1" indent="0">
              <a:buNone/>
            </a:pPr>
            <a:r>
              <a:rPr lang="en-US" dirty="0"/>
              <a:t>            </a:t>
            </a:r>
            <a:r>
              <a:rPr lang="en-US" b="1" dirty="0"/>
              <a:t>return </a:t>
            </a:r>
            <a:r>
              <a:rPr lang="en-US" b="1" dirty="0" err="1"/>
              <a:t>binarySearch</a:t>
            </a:r>
            <a:r>
              <a:rPr lang="en-US" b="1" dirty="0"/>
              <a:t>(</a:t>
            </a:r>
            <a:r>
              <a:rPr lang="en-US" b="1" dirty="0" err="1"/>
              <a:t>arr</a:t>
            </a:r>
            <a:r>
              <a:rPr lang="en-US" b="1" dirty="0"/>
              <a:t>, mid + 1, r, x);</a:t>
            </a:r>
          </a:p>
          <a:p>
            <a:pPr marL="457200" lvl="1" indent="0">
              <a:buNone/>
            </a:pPr>
            <a:r>
              <a:rPr lang="en-US" dirty="0"/>
              <a:t>         }</a:t>
            </a:r>
          </a:p>
          <a:p>
            <a:pPr marL="914400" lvl="2" indent="0">
              <a:buNone/>
            </a:pPr>
            <a:r>
              <a:rPr lang="en-US" dirty="0"/>
              <a:t>        // We reach here when element is not present</a:t>
            </a:r>
          </a:p>
          <a:p>
            <a:pPr marL="914400" lvl="2" indent="0">
              <a:buNone/>
            </a:pPr>
            <a:r>
              <a:rPr lang="en-US" dirty="0"/>
              <a:t>        // in array</a:t>
            </a:r>
          </a:p>
          <a:p>
            <a:pPr marL="914400" lvl="2" indent="0">
              <a:buNone/>
            </a:pPr>
            <a:r>
              <a:rPr lang="en-US" dirty="0"/>
              <a:t>        </a:t>
            </a:r>
            <a:r>
              <a:rPr lang="en-US" b="1" dirty="0"/>
              <a:t>return -1;</a:t>
            </a:r>
            <a:endParaRPr lang="en-US" dirty="0"/>
          </a:p>
          <a:p>
            <a:pPr marL="457200" lvl="1" indent="0">
              <a:buNone/>
            </a:pPr>
            <a:r>
              <a:rPr lang="en-US" dirty="0"/>
              <a:t>    }</a:t>
            </a:r>
          </a:p>
        </p:txBody>
      </p:sp>
    </p:spTree>
    <p:extLst>
      <p:ext uri="{BB962C8B-B14F-4D97-AF65-F5344CB8AC3E}">
        <p14:creationId xmlns:p14="http://schemas.microsoft.com/office/powerpoint/2010/main" val="250721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1000"/>
                                        <p:tgtEl>
                                          <p:spTgt spid="3">
                                            <p:txEl>
                                              <p:pRg st="21" end="21"/>
                                            </p:txEl>
                                          </p:spTgt>
                                        </p:tgtEl>
                                      </p:cBhvr>
                                    </p:animEffect>
                                    <p:anim calcmode="lin" valueType="num">
                                      <p:cBhvr>
                                        <p:cTn id="32"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additive="base">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1000"/>
                                        <p:tgtEl>
                                          <p:spTgt spid="3">
                                            <p:txEl>
                                              <p:pRg st="8" end="8"/>
                                            </p:txEl>
                                          </p:spTgt>
                                        </p:tgtEl>
                                      </p:cBhvr>
                                    </p:animEffect>
                                    <p:anim calcmode="lin" valueType="num">
                                      <p:cBhvr>
                                        <p:cTn id="6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000"/>
                                        <p:tgtEl>
                                          <p:spTgt spid="3">
                                            <p:txEl>
                                              <p:pRg st="9" end="9"/>
                                            </p:txEl>
                                          </p:spTgt>
                                        </p:tgtEl>
                                      </p:cBhvr>
                                    </p:animEffect>
                                    <p:anim calcmode="lin" valueType="num">
                                      <p:cBhvr>
                                        <p:cTn id="6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anim calcmode="lin" valueType="num">
                                      <p:cBhvr additive="base">
                                        <p:cTn id="8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3">
                                            <p:txEl>
                                              <p:pRg st="13" end="13"/>
                                            </p:txEl>
                                          </p:spTgt>
                                        </p:tgtEl>
                                        <p:attrNameLst>
                                          <p:attrName>style.visibility</p:attrName>
                                        </p:attrNameLst>
                                      </p:cBhvr>
                                      <p:to>
                                        <p:strVal val="visible"/>
                                      </p:to>
                                    </p:set>
                                    <p:anim calcmode="lin" valueType="num">
                                      <p:cBhvr additive="base">
                                        <p:cTn id="86"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14" end="14"/>
                                            </p:txEl>
                                          </p:spTgt>
                                        </p:tgtEl>
                                        <p:attrNameLst>
                                          <p:attrName>style.visibility</p:attrName>
                                        </p:attrNameLst>
                                      </p:cBhvr>
                                      <p:to>
                                        <p:strVal val="visible"/>
                                      </p:to>
                                    </p:set>
                                    <p:animEffect transition="in" filter="fade">
                                      <p:cBhvr>
                                        <p:cTn id="92" dur="1000"/>
                                        <p:tgtEl>
                                          <p:spTgt spid="3">
                                            <p:txEl>
                                              <p:pRg st="14" end="14"/>
                                            </p:txEl>
                                          </p:spTgt>
                                        </p:tgtEl>
                                      </p:cBhvr>
                                    </p:animEffect>
                                    <p:anim calcmode="lin" valueType="num">
                                      <p:cBhvr>
                                        <p:cTn id="9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Effect transition="in" filter="fade">
                                      <p:cBhvr>
                                        <p:cTn id="97" dur="1000"/>
                                        <p:tgtEl>
                                          <p:spTgt spid="3">
                                            <p:txEl>
                                              <p:pRg st="15" end="15"/>
                                            </p:txEl>
                                          </p:spTgt>
                                        </p:tgtEl>
                                      </p:cBhvr>
                                    </p:animEffect>
                                    <p:anim calcmode="lin" valueType="num">
                                      <p:cBhvr>
                                        <p:cTn id="98"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3">
                                            <p:txEl>
                                              <p:pRg st="16" end="16"/>
                                            </p:txEl>
                                          </p:spTgt>
                                        </p:tgtEl>
                                        <p:attrNameLst>
                                          <p:attrName>style.visibility</p:attrName>
                                        </p:attrNameLst>
                                      </p:cBhvr>
                                      <p:to>
                                        <p:strVal val="visible"/>
                                      </p:to>
                                    </p:set>
                                    <p:animEffect transition="in" filter="fade">
                                      <p:cBhvr>
                                        <p:cTn id="102" dur="1000"/>
                                        <p:tgtEl>
                                          <p:spTgt spid="3">
                                            <p:txEl>
                                              <p:pRg st="16" end="16"/>
                                            </p:txEl>
                                          </p:spTgt>
                                        </p:tgtEl>
                                      </p:cBhvr>
                                    </p:animEffect>
                                    <p:anim calcmode="lin" valueType="num">
                                      <p:cBhvr>
                                        <p:cTn id="103"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3">
                                            <p:txEl>
                                              <p:pRg st="18" end="18"/>
                                            </p:txEl>
                                          </p:spTgt>
                                        </p:tgtEl>
                                        <p:attrNameLst>
                                          <p:attrName>style.visibility</p:attrName>
                                        </p:attrNameLst>
                                      </p:cBhvr>
                                      <p:to>
                                        <p:strVal val="visible"/>
                                      </p:to>
                                    </p:set>
                                    <p:animEffect transition="in" filter="fade">
                                      <p:cBhvr>
                                        <p:cTn id="109" dur="1000"/>
                                        <p:tgtEl>
                                          <p:spTgt spid="3">
                                            <p:txEl>
                                              <p:pRg st="18" end="18"/>
                                            </p:txEl>
                                          </p:spTgt>
                                        </p:tgtEl>
                                      </p:cBhvr>
                                    </p:animEffect>
                                    <p:anim calcmode="lin" valueType="num">
                                      <p:cBhvr>
                                        <p:cTn id="110"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11"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3">
                                            <p:txEl>
                                              <p:pRg st="19" end="19"/>
                                            </p:txEl>
                                          </p:spTgt>
                                        </p:tgtEl>
                                        <p:attrNameLst>
                                          <p:attrName>style.visibility</p:attrName>
                                        </p:attrNameLst>
                                      </p:cBhvr>
                                      <p:to>
                                        <p:strVal val="visible"/>
                                      </p:to>
                                    </p:set>
                                    <p:animEffect transition="in" filter="fade">
                                      <p:cBhvr>
                                        <p:cTn id="114" dur="1000"/>
                                        <p:tgtEl>
                                          <p:spTgt spid="3">
                                            <p:txEl>
                                              <p:pRg st="19" end="19"/>
                                            </p:txEl>
                                          </p:spTgt>
                                        </p:tgtEl>
                                      </p:cBhvr>
                                    </p:animEffect>
                                    <p:anim calcmode="lin" valueType="num">
                                      <p:cBhvr>
                                        <p:cTn id="115"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16"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3">
                                            <p:txEl>
                                              <p:pRg st="20" end="20"/>
                                            </p:txEl>
                                          </p:spTgt>
                                        </p:tgtEl>
                                        <p:attrNameLst>
                                          <p:attrName>style.visibility</p:attrName>
                                        </p:attrNameLst>
                                      </p:cBhvr>
                                      <p:to>
                                        <p:strVal val="visible"/>
                                      </p:to>
                                    </p:set>
                                    <p:animEffect transition="in" filter="fade">
                                      <p:cBhvr>
                                        <p:cTn id="119" dur="1000"/>
                                        <p:tgtEl>
                                          <p:spTgt spid="3">
                                            <p:txEl>
                                              <p:pRg st="20" end="20"/>
                                            </p:txEl>
                                          </p:spTgt>
                                        </p:tgtEl>
                                      </p:cBhvr>
                                    </p:animEffect>
                                    <p:anim calcmode="lin" valueType="num">
                                      <p:cBhvr>
                                        <p:cTn id="120"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8451-6E86-44A9-B53E-D55ACF955370}"/>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E397C55A-28AB-4F7C-906F-2437B8E7832D}"/>
              </a:ext>
            </a:extLst>
          </p:cNvPr>
          <p:cNvSpPr>
            <a:spLocks noGrp="1"/>
          </p:cNvSpPr>
          <p:nvPr>
            <p:ph idx="1"/>
          </p:nvPr>
        </p:nvSpPr>
        <p:spPr/>
        <p:txBody>
          <a:bodyPr/>
          <a:lstStyle/>
          <a:p>
            <a:r>
              <a:rPr lang="en-US" dirty="0"/>
              <a:t>Let’s understand it with example.</a:t>
            </a:r>
          </a:p>
          <a:p>
            <a:r>
              <a:rPr lang="en-US" dirty="0"/>
              <a:t>We have an Array arr. Of size 5</a:t>
            </a:r>
          </a:p>
          <a:p>
            <a:endParaRPr lang="en-US" dirty="0"/>
          </a:p>
          <a:p>
            <a:r>
              <a:rPr lang="en-US" dirty="0"/>
              <a:t>When we implement bubble sort then it works in very simple way.</a:t>
            </a:r>
          </a:p>
          <a:p>
            <a:pPr lvl="1"/>
            <a:r>
              <a:rPr lang="en-US" dirty="0"/>
              <a:t>As I told you, how does it works. Two adjacent elements will be get compared. If those elements are in correct order then it’s fine, it will move further but if it will find that two adjacent elements are not in correct order then it will swap those elements. The swapping is done with respect to our requirement it maybe ascending order or descending order. By default sorting in ascending order.</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48DB6C30-A6EB-4EBA-B8F2-D836D9C0382B}"/>
              </a:ext>
            </a:extLst>
          </p:cNvPr>
          <p:cNvGraphicFramePr>
            <a:graphicFrameLocks noGrp="1"/>
          </p:cNvGraphicFramePr>
          <p:nvPr>
            <p:extLst>
              <p:ext uri="{D42A27DB-BD31-4B8C-83A1-F6EECF244321}">
                <p14:modId xmlns:p14="http://schemas.microsoft.com/office/powerpoint/2010/main" val="512149962"/>
              </p:ext>
            </p:extLst>
          </p:nvPr>
        </p:nvGraphicFramePr>
        <p:xfrm>
          <a:off x="1524000" y="2853265"/>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27</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extLst>
                  <a:ext uri="{0D108BD9-81ED-4DB2-BD59-A6C34878D82A}">
                    <a16:rowId xmlns:a16="http://schemas.microsoft.com/office/drawing/2014/main" val="3184546546"/>
                  </a:ext>
                </a:extLst>
              </a:tr>
            </a:tbl>
          </a:graphicData>
        </a:graphic>
      </p:graphicFrame>
    </p:spTree>
    <p:extLst>
      <p:ext uri="{BB962C8B-B14F-4D97-AF65-F5344CB8AC3E}">
        <p14:creationId xmlns:p14="http://schemas.microsoft.com/office/powerpoint/2010/main" val="209458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0E59-4F6A-4666-BE40-D6CBA73C59EC}"/>
              </a:ext>
            </a:extLst>
          </p:cNvPr>
          <p:cNvSpPr>
            <a:spLocks noGrp="1"/>
          </p:cNvSpPr>
          <p:nvPr>
            <p:ph type="title"/>
          </p:nvPr>
        </p:nvSpPr>
        <p:spPr/>
        <p:txBody>
          <a:bodyPr/>
          <a:lstStyle/>
          <a:p>
            <a:r>
              <a:rPr lang="en-US" b="1" dirty="0"/>
              <a:t>Sets</a:t>
            </a:r>
          </a:p>
        </p:txBody>
      </p:sp>
      <p:sp>
        <p:nvSpPr>
          <p:cNvPr id="3" name="Content Placeholder 2">
            <a:extLst>
              <a:ext uri="{FF2B5EF4-FFF2-40B4-BE49-F238E27FC236}">
                <a16:creationId xmlns:a16="http://schemas.microsoft.com/office/drawing/2014/main" id="{1141B1D2-470B-40DB-A373-AE7AF2393D59}"/>
              </a:ext>
            </a:extLst>
          </p:cNvPr>
          <p:cNvSpPr>
            <a:spLocks noGrp="1"/>
          </p:cNvSpPr>
          <p:nvPr>
            <p:ph idx="1"/>
          </p:nvPr>
        </p:nvSpPr>
        <p:spPr/>
        <p:txBody>
          <a:bodyPr>
            <a:normAutofit/>
          </a:bodyPr>
          <a:lstStyle/>
          <a:p>
            <a:r>
              <a:rPr lang="en-US" dirty="0"/>
              <a:t>What is a set?</a:t>
            </a:r>
          </a:p>
          <a:p>
            <a:pPr lvl="1"/>
            <a:r>
              <a:rPr lang="en-US" dirty="0"/>
              <a:t>A set is </a:t>
            </a:r>
            <a:r>
              <a:rPr lang="en-US" b="1" dirty="0"/>
              <a:t>a data structure that stores unique elements of the same type in a sorted order</a:t>
            </a:r>
            <a:r>
              <a:rPr lang="en-US" dirty="0"/>
              <a:t>. Each value is a key, which means that we access each value using the value itself. With arrays, on the other hand, we access each value by its position in the container (the index). Accordingly, each value in a set must be unique.</a:t>
            </a:r>
          </a:p>
          <a:p>
            <a:pPr lvl="1"/>
            <a:r>
              <a:rPr lang="en-US" dirty="0"/>
              <a:t>A set is a well-defined collection of objects. The objects may be numbers, alphabets, names of people, etc. Sets are represented using upper-case letters such as A, B, etc. For example:</a:t>
            </a:r>
          </a:p>
          <a:p>
            <a:pPr marL="914400" lvl="2" indent="0">
              <a:buNone/>
            </a:pPr>
            <a:r>
              <a:rPr lang="en-US" dirty="0"/>
              <a:t>A = {a, e, i, o, u}</a:t>
            </a:r>
          </a:p>
          <a:p>
            <a:pPr marL="914400" lvl="2" indent="0">
              <a:buNone/>
            </a:pPr>
            <a:r>
              <a:rPr lang="en-US" dirty="0"/>
              <a:t>A is a set of vowels in the English alphabet</a:t>
            </a:r>
          </a:p>
        </p:txBody>
      </p:sp>
    </p:spTree>
    <p:extLst>
      <p:ext uri="{BB962C8B-B14F-4D97-AF65-F5344CB8AC3E}">
        <p14:creationId xmlns:p14="http://schemas.microsoft.com/office/powerpoint/2010/main" val="318228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D4E8-EDC8-4F90-9EF2-C38AEC68D865}"/>
              </a:ext>
            </a:extLst>
          </p:cNvPr>
          <p:cNvSpPr>
            <a:spLocks noGrp="1"/>
          </p:cNvSpPr>
          <p:nvPr>
            <p:ph type="title"/>
          </p:nvPr>
        </p:nvSpPr>
        <p:spPr/>
        <p:txBody>
          <a:bodyPr/>
          <a:lstStyle/>
          <a:p>
            <a:r>
              <a:rPr lang="en-US" dirty="0"/>
              <a:t>Set operations</a:t>
            </a:r>
          </a:p>
        </p:txBody>
      </p:sp>
      <p:sp>
        <p:nvSpPr>
          <p:cNvPr id="3" name="Content Placeholder 2">
            <a:extLst>
              <a:ext uri="{FF2B5EF4-FFF2-40B4-BE49-F238E27FC236}">
                <a16:creationId xmlns:a16="http://schemas.microsoft.com/office/drawing/2014/main" id="{84BB8C31-37B0-4E98-ABFA-ADBF24DB04AD}"/>
              </a:ext>
            </a:extLst>
          </p:cNvPr>
          <p:cNvSpPr>
            <a:spLocks noGrp="1"/>
          </p:cNvSpPr>
          <p:nvPr>
            <p:ph idx="1"/>
          </p:nvPr>
        </p:nvSpPr>
        <p:spPr>
          <a:xfrm>
            <a:off x="0" y="1332138"/>
            <a:ext cx="12192000" cy="5525861"/>
          </a:xfrm>
        </p:spPr>
        <p:txBody>
          <a:bodyPr>
            <a:normAutofit fontScale="85000" lnSpcReduction="20000"/>
          </a:bodyPr>
          <a:lstStyle/>
          <a:p>
            <a:pPr marL="0" indent="0">
              <a:buNone/>
            </a:pPr>
            <a:r>
              <a:rPr lang="en-US" b="1" dirty="0"/>
              <a:t>Intersection</a:t>
            </a:r>
          </a:p>
          <a:p>
            <a:pPr fontAlgn="base"/>
            <a:r>
              <a:rPr lang="en-US" dirty="0"/>
              <a:t>The intersection of two sets A and B is a set that contains all the elements that are common to both A and B. Formally it is written as </a:t>
            </a:r>
          </a:p>
          <a:p>
            <a:r>
              <a:rPr lang="en-US" dirty="0"/>
              <a:t>It is representing pictorial way as: A </a:t>
            </a:r>
            <a:r>
              <a:rPr lang="el-GR" dirty="0"/>
              <a:t>Ω</a:t>
            </a:r>
            <a:r>
              <a:rPr lang="en-US" dirty="0"/>
              <a:t> B</a:t>
            </a:r>
          </a:p>
          <a:p>
            <a:endParaRPr lang="en-US" dirty="0"/>
          </a:p>
          <a:p>
            <a:endParaRPr lang="en-US" dirty="0"/>
          </a:p>
          <a:p>
            <a:endParaRPr lang="en-US" dirty="0"/>
          </a:p>
          <a:p>
            <a:endParaRPr lang="en-US" dirty="0"/>
          </a:p>
          <a:p>
            <a:endParaRPr lang="en-US" dirty="0"/>
          </a:p>
          <a:p>
            <a:endParaRPr lang="en-US" dirty="0"/>
          </a:p>
          <a:p>
            <a:pPr fontAlgn="base"/>
            <a:r>
              <a:rPr lang="en-US" i="1" dirty="0"/>
              <a:t>If A = {2, 3, 5, 7} and B = {1, 2, 3, 4, 5}</a:t>
            </a:r>
            <a:br>
              <a:rPr lang="en-US" i="1" dirty="0"/>
            </a:br>
            <a:r>
              <a:rPr lang="en-US" i="1" dirty="0"/>
              <a:t>then the intersection of set A and B is the set A ∩ B = {2, 3, 5} </a:t>
            </a:r>
          </a:p>
          <a:p>
            <a:pPr fontAlgn="base"/>
            <a:r>
              <a:rPr lang="en-US" i="1" dirty="0"/>
              <a:t>In this example 2, 3, and 5 are the only elements that belong to both sets A and B. </a:t>
            </a:r>
          </a:p>
          <a:p>
            <a:pPr marL="0" indent="0">
              <a:buNone/>
            </a:pPr>
            <a:br>
              <a:rPr lang="en-US" dirty="0"/>
            </a:br>
            <a:endParaRPr lang="en-US" dirty="0"/>
          </a:p>
        </p:txBody>
      </p:sp>
      <p:pic>
        <p:nvPicPr>
          <p:cNvPr id="4098" name="Picture 2" descr="Lightbox">
            <a:extLst>
              <a:ext uri="{FF2B5EF4-FFF2-40B4-BE49-F238E27FC236}">
                <a16:creationId xmlns:a16="http://schemas.microsoft.com/office/drawing/2014/main" id="{541956BF-2A0E-447C-BF68-0CB603FCE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791506"/>
            <a:ext cx="28575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14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D4E8-EDC8-4F90-9EF2-C38AEC68D865}"/>
              </a:ext>
            </a:extLst>
          </p:cNvPr>
          <p:cNvSpPr>
            <a:spLocks noGrp="1"/>
          </p:cNvSpPr>
          <p:nvPr>
            <p:ph type="title"/>
          </p:nvPr>
        </p:nvSpPr>
        <p:spPr/>
        <p:txBody>
          <a:bodyPr/>
          <a:lstStyle/>
          <a:p>
            <a:r>
              <a:rPr lang="en-US" dirty="0"/>
              <a:t>Set operations</a:t>
            </a:r>
          </a:p>
        </p:txBody>
      </p:sp>
      <p:sp>
        <p:nvSpPr>
          <p:cNvPr id="3" name="Content Placeholder 2">
            <a:extLst>
              <a:ext uri="{FF2B5EF4-FFF2-40B4-BE49-F238E27FC236}">
                <a16:creationId xmlns:a16="http://schemas.microsoft.com/office/drawing/2014/main" id="{84BB8C31-37B0-4E98-ABFA-ADBF24DB04AD}"/>
              </a:ext>
            </a:extLst>
          </p:cNvPr>
          <p:cNvSpPr>
            <a:spLocks noGrp="1"/>
          </p:cNvSpPr>
          <p:nvPr>
            <p:ph idx="1"/>
          </p:nvPr>
        </p:nvSpPr>
        <p:spPr>
          <a:xfrm>
            <a:off x="0" y="1332137"/>
            <a:ext cx="12192000" cy="5525861"/>
          </a:xfrm>
        </p:spPr>
        <p:txBody>
          <a:bodyPr>
            <a:normAutofit lnSpcReduction="10000"/>
          </a:bodyPr>
          <a:lstStyle/>
          <a:p>
            <a:pPr marL="0" indent="0">
              <a:buNone/>
            </a:pPr>
            <a:r>
              <a:rPr lang="en-US" b="1" dirty="0"/>
              <a:t>Union:</a:t>
            </a:r>
          </a:p>
          <a:p>
            <a:r>
              <a:rPr lang="en-US" dirty="0"/>
              <a:t>Union of two sets A and B is a set that contains all the elements that are in A or in B or in both A and B. Formally it is written as  A U B.</a:t>
            </a:r>
          </a:p>
          <a:p>
            <a:r>
              <a:rPr lang="en-US" dirty="0"/>
              <a:t>Pictorially ii is represented as:</a:t>
            </a:r>
          </a:p>
          <a:p>
            <a:endParaRPr lang="en-US" dirty="0"/>
          </a:p>
          <a:p>
            <a:endParaRPr lang="en-US" dirty="0"/>
          </a:p>
          <a:p>
            <a:endParaRPr lang="en-US" dirty="0"/>
          </a:p>
          <a:p>
            <a:pPr fontAlgn="base"/>
            <a:r>
              <a:rPr lang="en-US" i="1" dirty="0"/>
              <a:t>If A = {2, 4, 8} and B = {2, 6, 8}</a:t>
            </a:r>
            <a:br>
              <a:rPr lang="en-US" i="1" dirty="0"/>
            </a:br>
            <a:r>
              <a:rPr lang="en-US" i="1" dirty="0"/>
              <a:t>then the union of A and B is the set A ∪ B = {2, 4, 6, 8}</a:t>
            </a:r>
          </a:p>
          <a:p>
            <a:pPr fontAlgn="base"/>
            <a:r>
              <a:rPr lang="en-US" i="1" dirty="0"/>
              <a:t>In this example, 2, 4, 6, and 8 are the elements that are found in set A or in set B or in both sets A and B</a:t>
            </a:r>
            <a:br>
              <a:rPr lang="en-US" dirty="0"/>
            </a:br>
            <a:endParaRPr lang="en-US" dirty="0"/>
          </a:p>
        </p:txBody>
      </p:sp>
      <p:pic>
        <p:nvPicPr>
          <p:cNvPr id="5122" name="Picture 2" descr="Lightbox">
            <a:extLst>
              <a:ext uri="{FF2B5EF4-FFF2-40B4-BE49-F238E27FC236}">
                <a16:creationId xmlns:a16="http://schemas.microsoft.com/office/drawing/2014/main" id="{E2F33C86-7457-4C9A-ABFD-1A7EDCE45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657700"/>
            <a:ext cx="28575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8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fade">
                                      <p:cBhvr>
                                        <p:cTn id="25" dur="1000"/>
                                        <p:tgtEl>
                                          <p:spTgt spid="5122"/>
                                        </p:tgtEl>
                                      </p:cBhvr>
                                    </p:animEffect>
                                    <p:anim calcmode="lin" valueType="num">
                                      <p:cBhvr>
                                        <p:cTn id="26" dur="1000" fill="hold"/>
                                        <p:tgtEl>
                                          <p:spTgt spid="5122"/>
                                        </p:tgtEl>
                                        <p:attrNameLst>
                                          <p:attrName>ppt_x</p:attrName>
                                        </p:attrNameLst>
                                      </p:cBhvr>
                                      <p:tavLst>
                                        <p:tav tm="0">
                                          <p:val>
                                            <p:strVal val="#ppt_x"/>
                                          </p:val>
                                        </p:tav>
                                        <p:tav tm="100000">
                                          <p:val>
                                            <p:strVal val="#ppt_x"/>
                                          </p:val>
                                        </p:tav>
                                      </p:tavLst>
                                    </p:anim>
                                    <p:anim calcmode="lin" valueType="num">
                                      <p:cBhvr>
                                        <p:cTn id="27"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D69D-FAE0-4EA2-A0A1-C4381EB277CE}"/>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69A64F3F-9D07-4D36-B66A-AC7EC4139C9E}"/>
              </a:ext>
            </a:extLst>
          </p:cNvPr>
          <p:cNvSpPr>
            <a:spLocks noGrp="1"/>
          </p:cNvSpPr>
          <p:nvPr>
            <p:ph idx="1"/>
          </p:nvPr>
        </p:nvSpPr>
        <p:spPr/>
        <p:txBody>
          <a:bodyPr/>
          <a:lstStyle/>
          <a:p>
            <a:r>
              <a:rPr lang="en-US" dirty="0"/>
              <a:t>Difference &amp; Symmetric Difference</a:t>
            </a:r>
          </a:p>
          <a:p>
            <a:r>
              <a:rPr lang="en-US" dirty="0"/>
              <a:t>What is a Symmetric difference?</a:t>
            </a:r>
          </a:p>
          <a:p>
            <a:pPr lvl="1"/>
            <a:r>
              <a:rPr lang="en-US" dirty="0"/>
              <a:t>Suppose there are two sets, A and B. The symmetric difference between both sets A and B is the set that contains the elements that are present in both sets except the common elements.</a:t>
            </a:r>
          </a:p>
          <a:p>
            <a:pPr lvl="1"/>
            <a:r>
              <a:rPr lang="en-US" dirty="0"/>
              <a:t>The symmetric difference between two sets is also called as </a:t>
            </a:r>
            <a:r>
              <a:rPr lang="en-US" b="1" i="1" dirty="0"/>
              <a:t>disjunctive union</a:t>
            </a:r>
            <a:r>
              <a:rPr lang="en-US" dirty="0"/>
              <a:t>. Symmetric difference between two sets is a set of elements that are in both sets but not in their intersection. The symmetric difference between two sets A and B is represented by </a:t>
            </a:r>
            <a:r>
              <a:rPr lang="en-US" b="1" i="1" dirty="0"/>
              <a:t>A Δ B</a:t>
            </a:r>
            <a:r>
              <a:rPr lang="en-US" dirty="0"/>
              <a:t> or </a:t>
            </a:r>
            <a:r>
              <a:rPr lang="en-US" b="1" i="1" dirty="0"/>
              <a:t>A ? B</a:t>
            </a:r>
            <a:r>
              <a:rPr lang="en-US" dirty="0"/>
              <a:t>.</a:t>
            </a:r>
          </a:p>
          <a:p>
            <a:pPr marL="457200" lvl="1" indent="0">
              <a:buNone/>
            </a:pPr>
            <a:endParaRPr lang="en-US" dirty="0"/>
          </a:p>
        </p:txBody>
      </p:sp>
    </p:spTree>
    <p:extLst>
      <p:ext uri="{BB962C8B-B14F-4D97-AF65-F5344CB8AC3E}">
        <p14:creationId xmlns:p14="http://schemas.microsoft.com/office/powerpoint/2010/main" val="68541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D69D-FAE0-4EA2-A0A1-C4381EB277CE}"/>
              </a:ext>
            </a:extLst>
          </p:cNvPr>
          <p:cNvSpPr>
            <a:spLocks noGrp="1"/>
          </p:cNvSpPr>
          <p:nvPr>
            <p:ph type="title"/>
          </p:nvPr>
        </p:nvSpPr>
        <p:spPr>
          <a:xfrm>
            <a:off x="0" y="78711"/>
            <a:ext cx="10515600" cy="1325563"/>
          </a:xfrm>
        </p:spPr>
        <p:txBody>
          <a:bodyPr/>
          <a:lstStyle/>
          <a:p>
            <a:r>
              <a:rPr lang="en-US" dirty="0"/>
              <a:t>Set</a:t>
            </a:r>
          </a:p>
        </p:txBody>
      </p:sp>
      <p:sp>
        <p:nvSpPr>
          <p:cNvPr id="3" name="Content Placeholder 2">
            <a:extLst>
              <a:ext uri="{FF2B5EF4-FFF2-40B4-BE49-F238E27FC236}">
                <a16:creationId xmlns:a16="http://schemas.microsoft.com/office/drawing/2014/main" id="{69A64F3F-9D07-4D36-B66A-AC7EC4139C9E}"/>
              </a:ext>
            </a:extLst>
          </p:cNvPr>
          <p:cNvSpPr>
            <a:spLocks noGrp="1"/>
          </p:cNvSpPr>
          <p:nvPr>
            <p:ph idx="1"/>
          </p:nvPr>
        </p:nvSpPr>
        <p:spPr>
          <a:xfrm>
            <a:off x="0" y="1143453"/>
            <a:ext cx="10515600" cy="4351338"/>
          </a:xfrm>
        </p:spPr>
        <p:txBody>
          <a:bodyPr/>
          <a:lstStyle/>
          <a:p>
            <a:r>
              <a:rPr lang="en-US" dirty="0"/>
              <a:t>Let’s understand it with example.</a:t>
            </a:r>
          </a:p>
          <a:p>
            <a:pPr marL="457200" lvl="1" indent="0">
              <a:buNone/>
            </a:pPr>
            <a:r>
              <a:rPr lang="en-US" b="1" dirty="0"/>
              <a:t>Example:</a:t>
            </a:r>
            <a:r>
              <a:rPr lang="en-US" dirty="0"/>
              <a:t> Suppose there are two sets with some elements.</a:t>
            </a:r>
          </a:p>
          <a:p>
            <a:pPr marL="457200" lvl="1" indent="0">
              <a:buNone/>
            </a:pPr>
            <a:r>
              <a:rPr lang="en-US" dirty="0"/>
              <a:t>Set A = {1, 2, 3, 4, 5}</a:t>
            </a:r>
          </a:p>
          <a:p>
            <a:pPr marL="457200" lvl="1" indent="0">
              <a:buNone/>
            </a:pPr>
            <a:r>
              <a:rPr lang="en-US" dirty="0"/>
              <a:t>Set B = {3, 5}</a:t>
            </a:r>
          </a:p>
          <a:p>
            <a:pPr marL="457200" lvl="1" indent="0">
              <a:buNone/>
            </a:pPr>
            <a:r>
              <a:rPr lang="en-US" dirty="0"/>
              <a:t>So, the symmetric difference between the given sets A and B is {1, 2, 4}</a:t>
            </a:r>
          </a:p>
          <a:p>
            <a:pPr marL="457200" lvl="1" indent="0">
              <a:buNone/>
            </a:pPr>
            <a:r>
              <a:rPr lang="en-US" dirty="0"/>
              <a:t>Or, we can say that </a:t>
            </a:r>
            <a:r>
              <a:rPr lang="en-US" b="1" dirty="0"/>
              <a:t>A Δ B = {1, 2, 4}</a:t>
            </a:r>
            <a:r>
              <a:rPr lang="en-US" dirty="0"/>
              <a:t>.</a:t>
            </a:r>
          </a:p>
          <a:p>
            <a:pPr marL="457200" lvl="1" indent="0">
              <a:buNone/>
            </a:pPr>
            <a:r>
              <a:rPr lang="en-US" dirty="0"/>
              <a:t>For better understanding we will see image given below:</a:t>
            </a:r>
          </a:p>
          <a:p>
            <a:pPr marL="457200" lvl="1" indent="0">
              <a:buNone/>
            </a:pPr>
            <a:endParaRPr lang="en-US" dirty="0"/>
          </a:p>
        </p:txBody>
      </p:sp>
      <p:pic>
        <p:nvPicPr>
          <p:cNvPr id="6146" name="Picture 2" descr="Symmetric difference between two sets">
            <a:extLst>
              <a:ext uri="{FF2B5EF4-FFF2-40B4-BE49-F238E27FC236}">
                <a16:creationId xmlns:a16="http://schemas.microsoft.com/office/drawing/2014/main" id="{7094379B-316D-417E-99F9-79F31C5D5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083" y="3970742"/>
            <a:ext cx="3704318" cy="2808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8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146"/>
                                        </p:tgtEl>
                                        <p:attrNameLst>
                                          <p:attrName>style.visibility</p:attrName>
                                        </p:attrNameLst>
                                      </p:cBhvr>
                                      <p:to>
                                        <p:strVal val="visible"/>
                                      </p:to>
                                    </p:set>
                                    <p:anim calcmode="lin" valueType="num">
                                      <p:cBhvr additive="base">
                                        <p:cTn id="56" dur="500" fill="hold"/>
                                        <p:tgtEl>
                                          <p:spTgt spid="6146"/>
                                        </p:tgtEl>
                                        <p:attrNameLst>
                                          <p:attrName>ppt_x</p:attrName>
                                        </p:attrNameLst>
                                      </p:cBhvr>
                                      <p:tavLst>
                                        <p:tav tm="0">
                                          <p:val>
                                            <p:strVal val="#ppt_x"/>
                                          </p:val>
                                        </p:tav>
                                        <p:tav tm="100000">
                                          <p:val>
                                            <p:strVal val="#ppt_x"/>
                                          </p:val>
                                        </p:tav>
                                      </p:tavLst>
                                    </p:anim>
                                    <p:anim calcmode="lin" valueType="num">
                                      <p:cBhvr additive="base">
                                        <p:cTn id="57"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F942-6FBE-4A5C-8C7A-A228F6939F20}"/>
              </a:ext>
            </a:extLst>
          </p:cNvPr>
          <p:cNvSpPr>
            <a:spLocks noGrp="1"/>
          </p:cNvSpPr>
          <p:nvPr>
            <p:ph type="title"/>
          </p:nvPr>
        </p:nvSpPr>
        <p:spPr>
          <a:xfrm>
            <a:off x="0" y="0"/>
            <a:ext cx="10515600" cy="1325563"/>
          </a:xfrm>
        </p:spPr>
        <p:txBody>
          <a:bodyPr/>
          <a:lstStyle/>
          <a:p>
            <a:r>
              <a:rPr lang="en-US" dirty="0"/>
              <a:t>Set</a:t>
            </a:r>
          </a:p>
        </p:txBody>
      </p:sp>
      <p:sp>
        <p:nvSpPr>
          <p:cNvPr id="3" name="Content Placeholder 2">
            <a:extLst>
              <a:ext uri="{FF2B5EF4-FFF2-40B4-BE49-F238E27FC236}">
                <a16:creationId xmlns:a16="http://schemas.microsoft.com/office/drawing/2014/main" id="{AAA86846-0889-43FC-AB48-93999B9D227D}"/>
              </a:ext>
            </a:extLst>
          </p:cNvPr>
          <p:cNvSpPr>
            <a:spLocks noGrp="1"/>
          </p:cNvSpPr>
          <p:nvPr>
            <p:ph idx="1"/>
          </p:nvPr>
        </p:nvSpPr>
        <p:spPr>
          <a:xfrm>
            <a:off x="0" y="954768"/>
            <a:ext cx="12192000" cy="5903232"/>
          </a:xfrm>
        </p:spPr>
        <p:txBody>
          <a:bodyPr/>
          <a:lstStyle/>
          <a:p>
            <a:r>
              <a:rPr lang="en-US" dirty="0"/>
              <a:t>Difference between two sets</a:t>
            </a:r>
          </a:p>
          <a:p>
            <a:r>
              <a:rPr lang="en-US" dirty="0"/>
              <a:t>The difference between two sets A and B is a set of all those elements which belong to A but do not belong to B and is denoted by </a:t>
            </a:r>
            <a:r>
              <a:rPr lang="en-US" b="1" dirty="0"/>
              <a:t>A - B</a:t>
            </a:r>
            <a:r>
              <a:rPr lang="en-US" dirty="0"/>
              <a:t>.</a:t>
            </a:r>
          </a:p>
          <a:p>
            <a:pPr lvl="1"/>
            <a:r>
              <a:rPr lang="en-US" b="1" dirty="0"/>
              <a:t>Example:</a:t>
            </a:r>
            <a:r>
              <a:rPr lang="en-US" dirty="0"/>
              <a:t> Let A = {1, 2, 3, 4}</a:t>
            </a:r>
          </a:p>
          <a:p>
            <a:pPr lvl="1"/>
            <a:r>
              <a:rPr lang="en-US" dirty="0"/>
              <a:t>and B = {3, 4, 5, 6}</a:t>
            </a:r>
          </a:p>
          <a:p>
            <a:pPr lvl="1"/>
            <a:r>
              <a:rPr lang="en-US" dirty="0"/>
              <a:t>then A - B = {3, 4} and B - A = {5, 6}</a:t>
            </a:r>
          </a:p>
          <a:p>
            <a:endParaRPr lang="en-US" dirty="0"/>
          </a:p>
        </p:txBody>
      </p:sp>
    </p:spTree>
    <p:extLst>
      <p:ext uri="{BB962C8B-B14F-4D97-AF65-F5344CB8AC3E}">
        <p14:creationId xmlns:p14="http://schemas.microsoft.com/office/powerpoint/2010/main" val="81749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6ABC-FF90-4ADC-96F4-1061632B585D}"/>
              </a:ext>
            </a:extLst>
          </p:cNvPr>
          <p:cNvSpPr>
            <a:spLocks noGrp="1"/>
          </p:cNvSpPr>
          <p:nvPr>
            <p:ph type="title"/>
          </p:nvPr>
        </p:nvSpPr>
        <p:spPr>
          <a:xfrm>
            <a:off x="0" y="-317047"/>
            <a:ext cx="10515600" cy="1325563"/>
          </a:xfrm>
        </p:spPr>
        <p:txBody>
          <a:bodyPr/>
          <a:lstStyle/>
          <a:p>
            <a:r>
              <a:rPr lang="en-US" dirty="0"/>
              <a:t>Set</a:t>
            </a:r>
          </a:p>
        </p:txBody>
      </p:sp>
      <p:sp>
        <p:nvSpPr>
          <p:cNvPr id="3" name="Content Placeholder 2">
            <a:extLst>
              <a:ext uri="{FF2B5EF4-FFF2-40B4-BE49-F238E27FC236}">
                <a16:creationId xmlns:a16="http://schemas.microsoft.com/office/drawing/2014/main" id="{9F78BB47-BAE1-4FD7-9B06-BFD19DBB77A4}"/>
              </a:ext>
            </a:extLst>
          </p:cNvPr>
          <p:cNvSpPr>
            <a:spLocks noGrp="1"/>
          </p:cNvSpPr>
          <p:nvPr>
            <p:ph idx="1"/>
          </p:nvPr>
        </p:nvSpPr>
        <p:spPr>
          <a:xfrm>
            <a:off x="0" y="649968"/>
            <a:ext cx="12192000" cy="6208032"/>
          </a:xfrm>
        </p:spPr>
        <p:txBody>
          <a:bodyPr>
            <a:normAutofit fontScale="92500" lnSpcReduction="10000"/>
          </a:bodyPr>
          <a:lstStyle/>
          <a:p>
            <a:r>
              <a:rPr lang="en-US" dirty="0"/>
              <a:t>For understanding Difference &amp; Symmetric Difference, let’s discuss given below problem statement:</a:t>
            </a:r>
          </a:p>
          <a:p>
            <a:pPr marL="457200" lvl="1" indent="0">
              <a:buNone/>
            </a:pPr>
            <a:r>
              <a:rPr lang="en-US" dirty="0"/>
              <a:t>Suppose you have the sets </a:t>
            </a:r>
            <a:r>
              <a:rPr lang="en-US" b="1" dirty="0">
                <a:solidFill>
                  <a:srgbClr val="C00000"/>
                </a:solidFill>
              </a:rPr>
              <a:t>A = {10, 15, 17, 19, 20} </a:t>
            </a:r>
            <a:r>
              <a:rPr lang="en-US" dirty="0"/>
              <a:t>and </a:t>
            </a:r>
            <a:r>
              <a:rPr lang="en-US" b="1" dirty="0">
                <a:solidFill>
                  <a:srgbClr val="C00000"/>
                </a:solidFill>
              </a:rPr>
              <a:t>B = {15, 16, 18}. </a:t>
            </a:r>
            <a:r>
              <a:rPr lang="en-US" dirty="0"/>
              <a:t>Find out the difference between both sets A and B and also find out the symmetric difference between them.</a:t>
            </a:r>
          </a:p>
          <a:p>
            <a:pPr lvl="1"/>
            <a:r>
              <a:rPr lang="en-US" dirty="0"/>
              <a:t>Difference between both sets is -</a:t>
            </a:r>
          </a:p>
          <a:p>
            <a:pPr marL="914400" lvl="2" indent="0">
              <a:buNone/>
            </a:pPr>
            <a:r>
              <a:rPr lang="en-US" b="1" dirty="0">
                <a:solidFill>
                  <a:srgbClr val="C00000"/>
                </a:solidFill>
              </a:rPr>
              <a:t>A - B = {10, 15, 17, 19, 20} - {15, 16, 18}</a:t>
            </a:r>
          </a:p>
          <a:p>
            <a:pPr marL="914400" lvl="2" indent="0">
              <a:buNone/>
            </a:pPr>
            <a:r>
              <a:rPr lang="en-US" b="1" dirty="0">
                <a:solidFill>
                  <a:srgbClr val="C00000"/>
                </a:solidFill>
              </a:rPr>
              <a:t>= {10, 17, 19, 20}</a:t>
            </a:r>
          </a:p>
          <a:p>
            <a:pPr marL="914400" lvl="2" indent="0">
              <a:buNone/>
            </a:pPr>
            <a:endParaRPr lang="en-US" b="1" dirty="0">
              <a:solidFill>
                <a:srgbClr val="C00000"/>
              </a:solidFill>
            </a:endParaRPr>
          </a:p>
          <a:p>
            <a:pPr lvl="1"/>
            <a:r>
              <a:rPr lang="en-US" dirty="0"/>
              <a:t>Symmetric difference between both sets is -</a:t>
            </a:r>
          </a:p>
          <a:p>
            <a:pPr marL="914400" lvl="2" indent="0">
              <a:buNone/>
            </a:pPr>
            <a:r>
              <a:rPr lang="en-US" b="1" dirty="0">
                <a:solidFill>
                  <a:srgbClr val="C00000"/>
                </a:solidFill>
              </a:rPr>
              <a:t>A Δ B = {10, 15, 17, 19, 20} - {15, 16, 18}</a:t>
            </a:r>
          </a:p>
          <a:p>
            <a:pPr marL="914400" lvl="2" indent="0">
              <a:buNone/>
            </a:pPr>
            <a:r>
              <a:rPr lang="en-US" b="1" dirty="0">
                <a:solidFill>
                  <a:srgbClr val="C00000"/>
                </a:solidFill>
              </a:rPr>
              <a:t>= {10, 16, 17, 18, 19, 20}</a:t>
            </a:r>
          </a:p>
          <a:p>
            <a:pPr marL="914400" lvl="2" indent="0">
              <a:buNone/>
            </a:pPr>
            <a:endParaRPr lang="en-US" b="1" dirty="0">
              <a:solidFill>
                <a:srgbClr val="C00000"/>
              </a:solidFill>
            </a:endParaRPr>
          </a:p>
          <a:p>
            <a:pPr marL="914400" lvl="2" indent="0">
              <a:buNone/>
            </a:pPr>
            <a:r>
              <a:rPr lang="en-US" b="1" dirty="0">
                <a:solidFill>
                  <a:srgbClr val="C00000"/>
                </a:solidFill>
              </a:rPr>
              <a:t>For more example and other properties visit:</a:t>
            </a:r>
          </a:p>
          <a:p>
            <a:pPr marL="914400" lvl="2" indent="0">
              <a:buNone/>
            </a:pPr>
            <a:r>
              <a:rPr lang="en-US" u="sng" dirty="0">
                <a:solidFill>
                  <a:schemeClr val="accent1"/>
                </a:solidFill>
              </a:rPr>
              <a:t>https://www.javatpoint.com/symmetric-difference-between-two-sets#:~:text=Suppose%20there%20are%20two%20sets,sets%20except%20the%20common%20elements.&amp;text=The%20symmetric%20difference%20between%20two%20sets%20is%20also%20called%20as%20disjunctive%20union.</a:t>
            </a:r>
          </a:p>
          <a:p>
            <a:pPr marL="914400" lvl="2" indent="0">
              <a:lnSpc>
                <a:spcPct val="100000"/>
              </a:lnSpc>
              <a:buNone/>
            </a:pPr>
            <a:r>
              <a:rPr lang="en-US" b="1" dirty="0">
                <a:solidFill>
                  <a:srgbClr val="C00000"/>
                </a:solidFill>
              </a:rPr>
              <a:t>For Practical implementation of Set visit:</a:t>
            </a:r>
          </a:p>
          <a:p>
            <a:pPr marL="914400" lvl="2" indent="0">
              <a:lnSpc>
                <a:spcPct val="100000"/>
              </a:lnSpc>
              <a:buNone/>
            </a:pPr>
            <a:r>
              <a:rPr lang="en-US" u="sng" dirty="0">
                <a:hlinkClick r:id="rId2"/>
              </a:rPr>
              <a:t>https://www.programiz.com/javascript/examples/set-operations</a:t>
            </a:r>
            <a:endParaRPr lang="en-US" b="1" dirty="0">
              <a:solidFill>
                <a:srgbClr val="C00000"/>
              </a:solidFill>
            </a:endParaRPr>
          </a:p>
          <a:p>
            <a:pPr marL="914400" lvl="2" indent="0">
              <a:buNone/>
            </a:pPr>
            <a:endParaRPr lang="en-US" b="1" dirty="0">
              <a:solidFill>
                <a:srgbClr val="C00000"/>
              </a:solidFill>
            </a:endParaRPr>
          </a:p>
          <a:p>
            <a:pPr marL="914400" lvl="2" indent="0">
              <a:buNone/>
            </a:pPr>
            <a:endParaRPr lang="en-US" b="1" dirty="0">
              <a:solidFill>
                <a:srgbClr val="C00000"/>
              </a:solidFill>
            </a:endParaRPr>
          </a:p>
          <a:p>
            <a:endParaRPr lang="en-US" dirty="0"/>
          </a:p>
        </p:txBody>
      </p:sp>
    </p:spTree>
    <p:extLst>
      <p:ext uri="{BB962C8B-B14F-4D97-AF65-F5344CB8AC3E}">
        <p14:creationId xmlns:p14="http://schemas.microsoft.com/office/powerpoint/2010/main" val="21422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anim calcmode="lin" valueType="num">
                                      <p:cBhvr>
                                        <p:cTn id="7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8451-6E86-44A9-B53E-D55ACF955370}"/>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E397C55A-28AB-4F7C-906F-2437B8E7832D}"/>
              </a:ext>
            </a:extLst>
          </p:cNvPr>
          <p:cNvSpPr>
            <a:spLocks noGrp="1"/>
          </p:cNvSpPr>
          <p:nvPr>
            <p:ph idx="1"/>
          </p:nvPr>
        </p:nvSpPr>
        <p:spPr/>
        <p:txBody>
          <a:bodyPr/>
          <a:lstStyle/>
          <a:p>
            <a:r>
              <a:rPr lang="en-US" dirty="0"/>
              <a:t>Let’s see working of Bubble sort.</a:t>
            </a:r>
          </a:p>
          <a:p>
            <a:r>
              <a:rPr lang="en-US" dirty="0"/>
              <a:t>We will start from first element means from 0 index. So, 0</a:t>
            </a:r>
            <a:r>
              <a:rPr lang="en-US" baseline="30000" dirty="0"/>
              <a:t>th</a:t>
            </a:r>
            <a:r>
              <a:rPr lang="en-US" dirty="0"/>
              <a:t> index element will considered as first element and it will be compared with next index element. </a:t>
            </a:r>
          </a:p>
          <a:p>
            <a:pPr lvl="1"/>
            <a:r>
              <a:rPr lang="en-US" dirty="0" err="1"/>
              <a:t>arr</a:t>
            </a:r>
            <a:r>
              <a:rPr lang="en-US" dirty="0"/>
              <a:t>[0] compare with </a:t>
            </a:r>
            <a:r>
              <a:rPr lang="en-US" dirty="0" err="1"/>
              <a:t>arr</a:t>
            </a:r>
            <a:r>
              <a:rPr lang="en-US" dirty="0"/>
              <a:t>[1] if they are properly sorted then nothing will happen but if not it will swap their position. It will be gong on till last element of an array.</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48DB6C30-A6EB-4EBA-B8F2-D836D9C0382B}"/>
              </a:ext>
            </a:extLst>
          </p:cNvPr>
          <p:cNvGraphicFramePr>
            <a:graphicFrameLocks noGrp="1"/>
          </p:cNvGraphicFramePr>
          <p:nvPr>
            <p:extLst>
              <p:ext uri="{D42A27DB-BD31-4B8C-83A1-F6EECF244321}">
                <p14:modId xmlns:p14="http://schemas.microsoft.com/office/powerpoint/2010/main" val="2000289544"/>
              </p:ext>
            </p:extLst>
          </p:nvPr>
        </p:nvGraphicFramePr>
        <p:xfrm>
          <a:off x="2032000" y="1454785"/>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27</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extLst>
                  <a:ext uri="{0D108BD9-81ED-4DB2-BD59-A6C34878D82A}">
                    <a16:rowId xmlns:a16="http://schemas.microsoft.com/office/drawing/2014/main" val="3184546546"/>
                  </a:ext>
                </a:extLst>
              </a:tr>
            </a:tbl>
          </a:graphicData>
        </a:graphic>
      </p:graphicFrame>
    </p:spTree>
    <p:extLst>
      <p:ext uri="{BB962C8B-B14F-4D97-AF65-F5344CB8AC3E}">
        <p14:creationId xmlns:p14="http://schemas.microsoft.com/office/powerpoint/2010/main" val="219195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8451-6E86-44A9-B53E-D55ACF955370}"/>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E397C55A-28AB-4F7C-906F-2437B8E7832D}"/>
              </a:ext>
            </a:extLst>
          </p:cNvPr>
          <p:cNvSpPr>
            <a:spLocks noGrp="1"/>
          </p:cNvSpPr>
          <p:nvPr>
            <p:ph idx="1"/>
          </p:nvPr>
        </p:nvSpPr>
        <p:spPr>
          <a:xfrm>
            <a:off x="838200" y="1825624"/>
            <a:ext cx="10515600" cy="5032375"/>
          </a:xfrm>
        </p:spPr>
        <p:txBody>
          <a:bodyPr/>
          <a:lstStyle/>
          <a:p>
            <a:pPr marL="0" indent="0">
              <a:buNone/>
            </a:pPr>
            <a:r>
              <a:rPr lang="en-US" b="1" dirty="0"/>
              <a:t>Step 1:  </a:t>
            </a:r>
          </a:p>
          <a:p>
            <a:pPr marL="0" indent="0">
              <a:buNone/>
            </a:pPr>
            <a:r>
              <a:rPr lang="en-US" dirty="0"/>
              <a:t> It will compare </a:t>
            </a:r>
            <a:r>
              <a:rPr lang="en-US" dirty="0" err="1"/>
              <a:t>Arr</a:t>
            </a:r>
            <a:r>
              <a:rPr lang="en-US" dirty="0"/>
              <a:t>[0] with </a:t>
            </a:r>
            <a:r>
              <a:rPr lang="en-US" dirty="0" err="1"/>
              <a:t>Arr</a:t>
            </a:r>
            <a:r>
              <a:rPr lang="en-US" dirty="0"/>
              <a:t>[1] and it’s sequence is okay so swapping won’t happen here.</a:t>
            </a:r>
          </a:p>
          <a:p>
            <a:pPr marL="0" indent="0">
              <a:buNone/>
            </a:pPr>
            <a:r>
              <a:rPr lang="en-US" b="1" dirty="0"/>
              <a:t>Step 2: </a:t>
            </a:r>
            <a:r>
              <a:rPr lang="en-US" dirty="0" err="1"/>
              <a:t>Arr</a:t>
            </a:r>
            <a:r>
              <a:rPr lang="en-US" dirty="0"/>
              <a:t>[1] will compare with </a:t>
            </a:r>
            <a:r>
              <a:rPr lang="en-US" dirty="0" err="1"/>
              <a:t>Arr</a:t>
            </a:r>
            <a:r>
              <a:rPr lang="en-US" dirty="0"/>
              <a:t>[2], here swapping between 27 and 10 will be done and sequence will be changed as follow</a:t>
            </a:r>
          </a:p>
          <a:p>
            <a:pPr marL="0" indent="0">
              <a:buNone/>
            </a:pPr>
            <a:r>
              <a:rPr lang="en-US" b="1" dirty="0"/>
              <a:t>Step 3:</a:t>
            </a:r>
          </a:p>
          <a:p>
            <a:pPr marL="0" indent="0">
              <a:buNone/>
            </a:pPr>
            <a:r>
              <a:rPr lang="en-US" b="1" dirty="0" err="1"/>
              <a:t>Arr</a:t>
            </a:r>
            <a:r>
              <a:rPr lang="en-US" b="1" dirty="0"/>
              <a:t>[2] (27) will compare with </a:t>
            </a:r>
            <a:r>
              <a:rPr lang="en-US" b="1" dirty="0" err="1"/>
              <a:t>Arr</a:t>
            </a:r>
            <a:r>
              <a:rPr lang="en-US" b="1" dirty="0"/>
              <a:t>[3](12) and here also sequence is not correct so, swapping will be done here too </a:t>
            </a:r>
          </a:p>
          <a:p>
            <a:pPr marL="0" indent="0">
              <a:buNone/>
            </a:pPr>
            <a:endParaRPr lang="en-US" b="1" dirty="0"/>
          </a:p>
          <a:p>
            <a:pPr marL="0" indent="0">
              <a:buNone/>
            </a:pPr>
            <a:r>
              <a:rPr lang="en-US" b="1" dirty="0"/>
              <a:t>This process will go on till last element of any array. </a:t>
            </a:r>
          </a:p>
        </p:txBody>
      </p:sp>
      <p:graphicFrame>
        <p:nvGraphicFramePr>
          <p:cNvPr id="4" name="Table 3">
            <a:extLst>
              <a:ext uri="{FF2B5EF4-FFF2-40B4-BE49-F238E27FC236}">
                <a16:creationId xmlns:a16="http://schemas.microsoft.com/office/drawing/2014/main" id="{48DB6C30-A6EB-4EBA-B8F2-D836D9C0382B}"/>
              </a:ext>
            </a:extLst>
          </p:cNvPr>
          <p:cNvGraphicFramePr>
            <a:graphicFrameLocks noGrp="1"/>
          </p:cNvGraphicFramePr>
          <p:nvPr/>
        </p:nvGraphicFramePr>
        <p:xfrm>
          <a:off x="2032000" y="1454785"/>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27</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extLst>
                  <a:ext uri="{0D108BD9-81ED-4DB2-BD59-A6C34878D82A}">
                    <a16:rowId xmlns:a16="http://schemas.microsoft.com/office/drawing/2014/main" val="3184546546"/>
                  </a:ext>
                </a:extLst>
              </a:tr>
            </a:tbl>
          </a:graphicData>
        </a:graphic>
      </p:graphicFrame>
      <p:sp>
        <p:nvSpPr>
          <p:cNvPr id="5" name="Arrow: Curved Up 4">
            <a:extLst>
              <a:ext uri="{FF2B5EF4-FFF2-40B4-BE49-F238E27FC236}">
                <a16:creationId xmlns:a16="http://schemas.microsoft.com/office/drawing/2014/main" id="{ACE26A74-1F60-430E-97FE-12C9823D935E}"/>
              </a:ext>
            </a:extLst>
          </p:cNvPr>
          <p:cNvSpPr/>
          <p:nvPr/>
        </p:nvSpPr>
        <p:spPr>
          <a:xfrm>
            <a:off x="2830286" y="1825625"/>
            <a:ext cx="121920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Up 5">
            <a:extLst>
              <a:ext uri="{FF2B5EF4-FFF2-40B4-BE49-F238E27FC236}">
                <a16:creationId xmlns:a16="http://schemas.microsoft.com/office/drawing/2014/main" id="{866EAA74-BF2E-4BD6-8042-808E59412F9F}"/>
              </a:ext>
            </a:extLst>
          </p:cNvPr>
          <p:cNvSpPr/>
          <p:nvPr/>
        </p:nvSpPr>
        <p:spPr>
          <a:xfrm>
            <a:off x="4397829" y="1825625"/>
            <a:ext cx="1553028" cy="4821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a:extLst>
              <a:ext uri="{FF2B5EF4-FFF2-40B4-BE49-F238E27FC236}">
                <a16:creationId xmlns:a16="http://schemas.microsoft.com/office/drawing/2014/main" id="{1EEBE804-E456-47A1-AC0F-39C9B7CB42A5}"/>
              </a:ext>
            </a:extLst>
          </p:cNvPr>
          <p:cNvGraphicFramePr>
            <a:graphicFrameLocks noGrp="1"/>
          </p:cNvGraphicFramePr>
          <p:nvPr>
            <p:extLst>
              <p:ext uri="{D42A27DB-BD31-4B8C-83A1-F6EECF244321}">
                <p14:modId xmlns:p14="http://schemas.microsoft.com/office/powerpoint/2010/main" val="2699717499"/>
              </p:ext>
            </p:extLst>
          </p:nvPr>
        </p:nvGraphicFramePr>
        <p:xfrm>
          <a:off x="2198914" y="4179390"/>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10</a:t>
                      </a:r>
                    </a:p>
                  </a:txBody>
                  <a:tcPr/>
                </a:tc>
                <a:tc>
                  <a:txBody>
                    <a:bodyPr/>
                    <a:lstStyle/>
                    <a:p>
                      <a:pPr algn="ctr"/>
                      <a:r>
                        <a:rPr lang="en-US" dirty="0"/>
                        <a:t>27</a:t>
                      </a:r>
                    </a:p>
                  </a:txBody>
                  <a:tcPr/>
                </a:tc>
                <a:tc>
                  <a:txBody>
                    <a:bodyPr/>
                    <a:lstStyle/>
                    <a:p>
                      <a:pPr algn="ctr"/>
                      <a:r>
                        <a:rPr lang="en-US" dirty="0"/>
                        <a:t>12</a:t>
                      </a:r>
                    </a:p>
                  </a:txBody>
                  <a:tcPr/>
                </a:tc>
                <a:tc>
                  <a:txBody>
                    <a:bodyPr/>
                    <a:lstStyle/>
                    <a:p>
                      <a:pPr algn="ctr"/>
                      <a:r>
                        <a:rPr lang="en-US" dirty="0"/>
                        <a:t>4</a:t>
                      </a:r>
                    </a:p>
                  </a:txBody>
                  <a:tcPr/>
                </a:tc>
                <a:extLst>
                  <a:ext uri="{0D108BD9-81ED-4DB2-BD59-A6C34878D82A}">
                    <a16:rowId xmlns:a16="http://schemas.microsoft.com/office/drawing/2014/main" val="3184546546"/>
                  </a:ext>
                </a:extLst>
              </a:tr>
            </a:tbl>
          </a:graphicData>
        </a:graphic>
      </p:graphicFrame>
      <p:graphicFrame>
        <p:nvGraphicFramePr>
          <p:cNvPr id="8" name="Table 7">
            <a:extLst>
              <a:ext uri="{FF2B5EF4-FFF2-40B4-BE49-F238E27FC236}">
                <a16:creationId xmlns:a16="http://schemas.microsoft.com/office/drawing/2014/main" id="{1E675E8C-8AB4-454E-89A4-B765A76F8803}"/>
              </a:ext>
            </a:extLst>
          </p:cNvPr>
          <p:cNvGraphicFramePr>
            <a:graphicFrameLocks noGrp="1"/>
          </p:cNvGraphicFramePr>
          <p:nvPr>
            <p:extLst>
              <p:ext uri="{D42A27DB-BD31-4B8C-83A1-F6EECF244321}">
                <p14:modId xmlns:p14="http://schemas.microsoft.com/office/powerpoint/2010/main" val="3407915534"/>
              </p:ext>
            </p:extLst>
          </p:nvPr>
        </p:nvGraphicFramePr>
        <p:xfrm>
          <a:off x="2540000" y="5478418"/>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27</a:t>
                      </a:r>
                    </a:p>
                  </a:txBody>
                  <a:tcPr/>
                </a:tc>
                <a:tc>
                  <a:txBody>
                    <a:bodyPr/>
                    <a:lstStyle/>
                    <a:p>
                      <a:pPr algn="ctr"/>
                      <a:r>
                        <a:rPr lang="en-US" dirty="0"/>
                        <a:t>4</a:t>
                      </a:r>
                    </a:p>
                  </a:txBody>
                  <a:tcPr/>
                </a:tc>
                <a:extLst>
                  <a:ext uri="{0D108BD9-81ED-4DB2-BD59-A6C34878D82A}">
                    <a16:rowId xmlns:a16="http://schemas.microsoft.com/office/drawing/2014/main" val="3184546546"/>
                  </a:ext>
                </a:extLst>
              </a:tr>
            </a:tbl>
          </a:graphicData>
        </a:graphic>
      </p:graphicFrame>
      <p:graphicFrame>
        <p:nvGraphicFramePr>
          <p:cNvPr id="9" name="Table 8">
            <a:extLst>
              <a:ext uri="{FF2B5EF4-FFF2-40B4-BE49-F238E27FC236}">
                <a16:creationId xmlns:a16="http://schemas.microsoft.com/office/drawing/2014/main" id="{B560DA4D-6E1A-4F09-8A49-E40B08087E14}"/>
              </a:ext>
            </a:extLst>
          </p:cNvPr>
          <p:cNvGraphicFramePr>
            <a:graphicFrameLocks noGrp="1"/>
          </p:cNvGraphicFramePr>
          <p:nvPr>
            <p:extLst>
              <p:ext uri="{D42A27DB-BD31-4B8C-83A1-F6EECF244321}">
                <p14:modId xmlns:p14="http://schemas.microsoft.com/office/powerpoint/2010/main" val="3399611440"/>
              </p:ext>
            </p:extLst>
          </p:nvPr>
        </p:nvGraphicFramePr>
        <p:xfrm>
          <a:off x="2692400" y="6443620"/>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0" name="Rectangle 9">
            <a:extLst>
              <a:ext uri="{FF2B5EF4-FFF2-40B4-BE49-F238E27FC236}">
                <a16:creationId xmlns:a16="http://schemas.microsoft.com/office/drawing/2014/main" id="{14E3DF03-62D5-4468-8EF4-D5D873B4DEE1}"/>
              </a:ext>
            </a:extLst>
          </p:cNvPr>
          <p:cNvSpPr/>
          <p:nvPr/>
        </p:nvSpPr>
        <p:spPr>
          <a:xfrm>
            <a:off x="8563428" y="5917026"/>
            <a:ext cx="3628572"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last we will get below array</a:t>
            </a:r>
          </a:p>
        </p:txBody>
      </p:sp>
      <p:sp>
        <p:nvSpPr>
          <p:cNvPr id="11" name="Rectangle 10">
            <a:extLst>
              <a:ext uri="{FF2B5EF4-FFF2-40B4-BE49-F238E27FC236}">
                <a16:creationId xmlns:a16="http://schemas.microsoft.com/office/drawing/2014/main" id="{722570CD-22A0-48BC-A7CB-737317DB8B24}"/>
              </a:ext>
            </a:extLst>
          </p:cNvPr>
          <p:cNvSpPr/>
          <p:nvPr/>
        </p:nvSpPr>
        <p:spPr>
          <a:xfrm>
            <a:off x="5646057" y="130629"/>
            <a:ext cx="6444343" cy="686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complete Cycle will be considered as Pass1</a:t>
            </a:r>
          </a:p>
        </p:txBody>
      </p:sp>
      <p:sp>
        <p:nvSpPr>
          <p:cNvPr id="12" name="Rectangle 11">
            <a:extLst>
              <a:ext uri="{FF2B5EF4-FFF2-40B4-BE49-F238E27FC236}">
                <a16:creationId xmlns:a16="http://schemas.microsoft.com/office/drawing/2014/main" id="{218F3F66-6E7A-45BA-BB9E-E8D5AA403BA2}"/>
              </a:ext>
            </a:extLst>
          </p:cNvPr>
          <p:cNvSpPr/>
          <p:nvPr/>
        </p:nvSpPr>
        <p:spPr>
          <a:xfrm>
            <a:off x="101600" y="1291771"/>
            <a:ext cx="11988800" cy="5522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B3F8EA5-1E57-4AE9-994D-004E2B38DBFB}"/>
              </a:ext>
            </a:extLst>
          </p:cNvPr>
          <p:cNvCxnSpPr>
            <a:stCxn id="11" idx="2"/>
          </p:cNvCxnSpPr>
          <p:nvPr/>
        </p:nvCxnSpPr>
        <p:spPr>
          <a:xfrm flipH="1">
            <a:off x="8723086" y="816883"/>
            <a:ext cx="145143" cy="474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6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barn(inVertical)">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 calcmode="lin" valueType="num">
                                      <p:cBhvr additive="base">
                                        <p:cTn id="6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anim calcmode="lin" valueType="num">
                                      <p:cBhvr>
                                        <p:cTn id="71" dur="1000" fill="hold"/>
                                        <p:tgtEl>
                                          <p:spTgt spid="10"/>
                                        </p:tgtEl>
                                        <p:attrNameLst>
                                          <p:attrName>ppt_x</p:attrName>
                                        </p:attrNameLst>
                                      </p:cBhvr>
                                      <p:tavLst>
                                        <p:tav tm="0">
                                          <p:val>
                                            <p:strVal val="#ppt_x"/>
                                          </p:val>
                                        </p:tav>
                                        <p:tav tm="100000">
                                          <p:val>
                                            <p:strVal val="#ppt_x"/>
                                          </p:val>
                                        </p:tav>
                                      </p:tavLst>
                                    </p:anim>
                                    <p:anim calcmode="lin" valueType="num">
                                      <p:cBhvr>
                                        <p:cTn id="7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arn(inVertical)">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1000"/>
                                        <p:tgtEl>
                                          <p:spTgt spid="12"/>
                                        </p:tgtEl>
                                      </p:cBhvr>
                                    </p:animEffect>
                                    <p:anim calcmode="lin" valueType="num">
                                      <p:cBhvr>
                                        <p:cTn id="83" dur="1000" fill="hold"/>
                                        <p:tgtEl>
                                          <p:spTgt spid="12"/>
                                        </p:tgtEl>
                                        <p:attrNameLst>
                                          <p:attrName>ppt_x</p:attrName>
                                        </p:attrNameLst>
                                      </p:cBhvr>
                                      <p:tavLst>
                                        <p:tav tm="0">
                                          <p:val>
                                            <p:strVal val="#ppt_x"/>
                                          </p:val>
                                        </p:tav>
                                        <p:tav tm="100000">
                                          <p:val>
                                            <p:strVal val="#ppt_x"/>
                                          </p:val>
                                        </p:tav>
                                      </p:tavLst>
                                    </p:anim>
                                    <p:anim calcmode="lin" valueType="num">
                                      <p:cBhvr>
                                        <p:cTn id="8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ppt_x"/>
                                          </p:val>
                                        </p:tav>
                                        <p:tav tm="100000">
                                          <p:val>
                                            <p:strVal val="#ppt_x"/>
                                          </p:val>
                                        </p:tav>
                                      </p:tavLst>
                                    </p:anim>
                                    <p:anim calcmode="lin" valueType="num">
                                      <p:cBhvr additive="base">
                                        <p:cTn id="9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F8FC-5575-4924-BD33-88495E7FA7A2}"/>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1C0C8E82-1FD5-418C-95F1-ACD3A52F48C4}"/>
              </a:ext>
            </a:extLst>
          </p:cNvPr>
          <p:cNvSpPr>
            <a:spLocks noGrp="1"/>
          </p:cNvSpPr>
          <p:nvPr>
            <p:ph idx="1"/>
          </p:nvPr>
        </p:nvSpPr>
        <p:spPr/>
        <p:txBody>
          <a:bodyPr/>
          <a:lstStyle/>
          <a:p>
            <a:r>
              <a:rPr lang="en-US" dirty="0"/>
              <a:t>So, in previous slide our largest element shifted to it’s correct position which is also called as bubbled up at end therefore this algorithm is called as Bubble sort. In first pass we got </a:t>
            </a:r>
          </a:p>
          <a:p>
            <a:endParaRPr lang="en-US" dirty="0"/>
          </a:p>
          <a:p>
            <a:r>
              <a:rPr lang="en-US" dirty="0"/>
              <a:t>Now, with respect to our current array we will start Pass 2. It will again start from first element means element which is at 0</a:t>
            </a:r>
            <a:r>
              <a:rPr lang="en-US" baseline="30000" dirty="0"/>
              <a:t>th</a:t>
            </a:r>
            <a:r>
              <a:rPr lang="en-US" dirty="0"/>
              <a:t> Index and follow all steps which we have seen in Pass1.</a:t>
            </a:r>
          </a:p>
          <a:p>
            <a:endParaRPr lang="en-US" dirty="0"/>
          </a:p>
        </p:txBody>
      </p:sp>
      <p:graphicFrame>
        <p:nvGraphicFramePr>
          <p:cNvPr id="4" name="Table 3">
            <a:extLst>
              <a:ext uri="{FF2B5EF4-FFF2-40B4-BE49-F238E27FC236}">
                <a16:creationId xmlns:a16="http://schemas.microsoft.com/office/drawing/2014/main" id="{8D38CB3B-2F17-4550-9904-339DEEFE4C12}"/>
              </a:ext>
            </a:extLst>
          </p:cNvPr>
          <p:cNvGraphicFramePr>
            <a:graphicFrameLocks noGrp="1"/>
          </p:cNvGraphicFramePr>
          <p:nvPr>
            <p:extLst>
              <p:ext uri="{D42A27DB-BD31-4B8C-83A1-F6EECF244321}">
                <p14:modId xmlns:p14="http://schemas.microsoft.com/office/powerpoint/2010/main" val="2446974145"/>
              </p:ext>
            </p:extLst>
          </p:nvPr>
        </p:nvGraphicFramePr>
        <p:xfrm>
          <a:off x="2133600" y="3150235"/>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Tree>
    <p:extLst>
      <p:ext uri="{BB962C8B-B14F-4D97-AF65-F5344CB8AC3E}">
        <p14:creationId xmlns:p14="http://schemas.microsoft.com/office/powerpoint/2010/main" val="141114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F8FC-5575-4924-BD33-88495E7FA7A2}"/>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1C0C8E82-1FD5-418C-95F1-ACD3A52F48C4}"/>
              </a:ext>
            </a:extLst>
          </p:cNvPr>
          <p:cNvSpPr>
            <a:spLocks noGrp="1"/>
          </p:cNvSpPr>
          <p:nvPr>
            <p:ph idx="1"/>
          </p:nvPr>
        </p:nvSpPr>
        <p:spPr/>
        <p:txBody>
          <a:bodyPr/>
          <a:lstStyle/>
          <a:p>
            <a:r>
              <a:rPr lang="en-US" dirty="0"/>
              <a:t>Pass 2 Step 1 </a:t>
            </a:r>
          </a:p>
          <a:p>
            <a:endParaRPr lang="en-US" dirty="0"/>
          </a:p>
          <a:p>
            <a:r>
              <a:rPr lang="en-US" dirty="0"/>
              <a:t>Pass 2 Step 2</a:t>
            </a:r>
          </a:p>
          <a:p>
            <a:endParaRPr lang="en-US" dirty="0"/>
          </a:p>
          <a:p>
            <a:r>
              <a:rPr lang="en-US" dirty="0"/>
              <a:t>Pass 2 Step 3</a:t>
            </a:r>
          </a:p>
          <a:p>
            <a:endParaRPr lang="en-US" dirty="0"/>
          </a:p>
        </p:txBody>
      </p:sp>
      <p:graphicFrame>
        <p:nvGraphicFramePr>
          <p:cNvPr id="4" name="Table 3">
            <a:extLst>
              <a:ext uri="{FF2B5EF4-FFF2-40B4-BE49-F238E27FC236}">
                <a16:creationId xmlns:a16="http://schemas.microsoft.com/office/drawing/2014/main" id="{8D38CB3B-2F17-4550-9904-339DEEFE4C12}"/>
              </a:ext>
            </a:extLst>
          </p:cNvPr>
          <p:cNvGraphicFramePr>
            <a:graphicFrameLocks noGrp="1"/>
          </p:cNvGraphicFramePr>
          <p:nvPr>
            <p:extLst>
              <p:ext uri="{D42A27DB-BD31-4B8C-83A1-F6EECF244321}">
                <p14:modId xmlns:p14="http://schemas.microsoft.com/office/powerpoint/2010/main" val="1814821034"/>
              </p:ext>
            </p:extLst>
          </p:nvPr>
        </p:nvGraphicFramePr>
        <p:xfrm>
          <a:off x="2133600" y="1319848"/>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24</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5" name="Arrow: Curved Up 4">
            <a:extLst>
              <a:ext uri="{FF2B5EF4-FFF2-40B4-BE49-F238E27FC236}">
                <a16:creationId xmlns:a16="http://schemas.microsoft.com/office/drawing/2014/main" id="{FD47829B-766D-40FB-B55B-827EBD90931B}"/>
              </a:ext>
            </a:extLst>
          </p:cNvPr>
          <p:cNvSpPr/>
          <p:nvPr/>
        </p:nvSpPr>
        <p:spPr>
          <a:xfrm>
            <a:off x="2902857" y="1690688"/>
            <a:ext cx="142240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5">
            <a:extLst>
              <a:ext uri="{FF2B5EF4-FFF2-40B4-BE49-F238E27FC236}">
                <a16:creationId xmlns:a16="http://schemas.microsoft.com/office/drawing/2014/main" id="{C829D013-A7BE-4655-A9C9-6EAD19ACDA1A}"/>
              </a:ext>
            </a:extLst>
          </p:cNvPr>
          <p:cNvGraphicFramePr>
            <a:graphicFrameLocks noGrp="1"/>
          </p:cNvGraphicFramePr>
          <p:nvPr>
            <p:extLst>
              <p:ext uri="{D42A27DB-BD31-4B8C-83A1-F6EECF244321}">
                <p14:modId xmlns:p14="http://schemas.microsoft.com/office/powerpoint/2010/main" val="3544600533"/>
              </p:ext>
            </p:extLst>
          </p:nvPr>
        </p:nvGraphicFramePr>
        <p:xfrm>
          <a:off x="2184401" y="2285049"/>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24</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7" name="Arrow: Curved Up 6">
            <a:extLst>
              <a:ext uri="{FF2B5EF4-FFF2-40B4-BE49-F238E27FC236}">
                <a16:creationId xmlns:a16="http://schemas.microsoft.com/office/drawing/2014/main" id="{C9111F20-8781-4B66-BE67-826D6BA6E088}"/>
              </a:ext>
            </a:extLst>
          </p:cNvPr>
          <p:cNvSpPr/>
          <p:nvPr/>
        </p:nvSpPr>
        <p:spPr>
          <a:xfrm>
            <a:off x="4499429" y="2655889"/>
            <a:ext cx="121920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a:extLst>
              <a:ext uri="{FF2B5EF4-FFF2-40B4-BE49-F238E27FC236}">
                <a16:creationId xmlns:a16="http://schemas.microsoft.com/office/drawing/2014/main" id="{6548BD82-4EE1-4602-83AA-3555F06D8940}"/>
              </a:ext>
            </a:extLst>
          </p:cNvPr>
          <p:cNvGraphicFramePr>
            <a:graphicFrameLocks noGrp="1"/>
          </p:cNvGraphicFramePr>
          <p:nvPr>
            <p:extLst>
              <p:ext uri="{D42A27DB-BD31-4B8C-83A1-F6EECF244321}">
                <p14:modId xmlns:p14="http://schemas.microsoft.com/office/powerpoint/2010/main" val="3210591138"/>
              </p:ext>
            </p:extLst>
          </p:nvPr>
        </p:nvGraphicFramePr>
        <p:xfrm>
          <a:off x="2235200" y="3308307"/>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graphicFrame>
        <p:nvGraphicFramePr>
          <p:cNvPr id="9" name="Table 8">
            <a:extLst>
              <a:ext uri="{FF2B5EF4-FFF2-40B4-BE49-F238E27FC236}">
                <a16:creationId xmlns:a16="http://schemas.microsoft.com/office/drawing/2014/main" id="{81B1C304-BC18-4F80-8B8A-CAC8EB0CADC2}"/>
              </a:ext>
            </a:extLst>
          </p:cNvPr>
          <p:cNvGraphicFramePr>
            <a:graphicFrameLocks noGrp="1"/>
          </p:cNvGraphicFramePr>
          <p:nvPr>
            <p:extLst>
              <p:ext uri="{D42A27DB-BD31-4B8C-83A1-F6EECF244321}">
                <p14:modId xmlns:p14="http://schemas.microsoft.com/office/powerpoint/2010/main" val="1113496580"/>
              </p:ext>
            </p:extLst>
          </p:nvPr>
        </p:nvGraphicFramePr>
        <p:xfrm>
          <a:off x="2286001" y="4317048"/>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0" name="Arrow: Curved Up 9">
            <a:extLst>
              <a:ext uri="{FF2B5EF4-FFF2-40B4-BE49-F238E27FC236}">
                <a16:creationId xmlns:a16="http://schemas.microsoft.com/office/drawing/2014/main" id="{EFF196BB-AD3A-4789-913B-4193013C562F}"/>
              </a:ext>
            </a:extLst>
          </p:cNvPr>
          <p:cNvSpPr/>
          <p:nvPr/>
        </p:nvSpPr>
        <p:spPr>
          <a:xfrm>
            <a:off x="5994400" y="4742635"/>
            <a:ext cx="1451429"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Table 10">
            <a:extLst>
              <a:ext uri="{FF2B5EF4-FFF2-40B4-BE49-F238E27FC236}">
                <a16:creationId xmlns:a16="http://schemas.microsoft.com/office/drawing/2014/main" id="{A8A2B6C1-8CB1-4D36-8C25-9294F3304224}"/>
              </a:ext>
            </a:extLst>
          </p:cNvPr>
          <p:cNvGraphicFramePr>
            <a:graphicFrameLocks noGrp="1"/>
          </p:cNvGraphicFramePr>
          <p:nvPr>
            <p:extLst>
              <p:ext uri="{D42A27DB-BD31-4B8C-83A1-F6EECF244321}">
                <p14:modId xmlns:p14="http://schemas.microsoft.com/office/powerpoint/2010/main" val="783458924"/>
              </p:ext>
            </p:extLst>
          </p:nvPr>
        </p:nvGraphicFramePr>
        <p:xfrm>
          <a:off x="2336799" y="5195163"/>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2" name="Arrow: Curved Up 11">
            <a:extLst>
              <a:ext uri="{FF2B5EF4-FFF2-40B4-BE49-F238E27FC236}">
                <a16:creationId xmlns:a16="http://schemas.microsoft.com/office/drawing/2014/main" id="{DF26C15F-A31E-4126-887C-A2B72E168CC4}"/>
              </a:ext>
            </a:extLst>
          </p:cNvPr>
          <p:cNvSpPr/>
          <p:nvPr/>
        </p:nvSpPr>
        <p:spPr>
          <a:xfrm>
            <a:off x="7823200" y="5566003"/>
            <a:ext cx="1291771" cy="5072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3" name="Table 12">
            <a:extLst>
              <a:ext uri="{FF2B5EF4-FFF2-40B4-BE49-F238E27FC236}">
                <a16:creationId xmlns:a16="http://schemas.microsoft.com/office/drawing/2014/main" id="{09C5F2AC-B86E-49C3-B74C-58D4B34E1717}"/>
              </a:ext>
            </a:extLst>
          </p:cNvPr>
          <p:cNvGraphicFramePr>
            <a:graphicFrameLocks noGrp="1"/>
          </p:cNvGraphicFramePr>
          <p:nvPr>
            <p:extLst>
              <p:ext uri="{D42A27DB-BD31-4B8C-83A1-F6EECF244321}">
                <p14:modId xmlns:p14="http://schemas.microsoft.com/office/powerpoint/2010/main" val="791243856"/>
              </p:ext>
            </p:extLst>
          </p:nvPr>
        </p:nvGraphicFramePr>
        <p:xfrm>
          <a:off x="2344057" y="6334535"/>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4" name="Rectangle 13">
            <a:extLst>
              <a:ext uri="{FF2B5EF4-FFF2-40B4-BE49-F238E27FC236}">
                <a16:creationId xmlns:a16="http://schemas.microsoft.com/office/drawing/2014/main" id="{1DD9054F-C658-447F-944A-0ED27693F4F9}"/>
              </a:ext>
            </a:extLst>
          </p:cNvPr>
          <p:cNvSpPr/>
          <p:nvPr/>
        </p:nvSpPr>
        <p:spPr>
          <a:xfrm>
            <a:off x="2344057" y="5805714"/>
            <a:ext cx="4187372" cy="3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2 Final Array</a:t>
            </a:r>
          </a:p>
        </p:txBody>
      </p:sp>
      <p:cxnSp>
        <p:nvCxnSpPr>
          <p:cNvPr id="16" name="Straight Arrow Connector 15">
            <a:extLst>
              <a:ext uri="{FF2B5EF4-FFF2-40B4-BE49-F238E27FC236}">
                <a16:creationId xmlns:a16="http://schemas.microsoft.com/office/drawing/2014/main" id="{921E0BCB-F2CA-40A1-8B06-A9B9A78F827F}"/>
              </a:ext>
            </a:extLst>
          </p:cNvPr>
          <p:cNvCxnSpPr/>
          <p:nvPr/>
        </p:nvCxnSpPr>
        <p:spPr>
          <a:xfrm>
            <a:off x="6531429" y="6176963"/>
            <a:ext cx="145143" cy="219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104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arn(inVertic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barn(inVertical)">
                                      <p:cBhvr>
                                        <p:cTn id="8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F8FC-5575-4924-BD33-88495E7FA7A2}"/>
              </a:ext>
            </a:extLst>
          </p:cNvPr>
          <p:cNvSpPr>
            <a:spLocks noGrp="1"/>
          </p:cNvSpPr>
          <p:nvPr>
            <p:ph type="title"/>
          </p:nvPr>
        </p:nvSpPr>
        <p:spPr/>
        <p:txBody>
          <a:bodyPr/>
          <a:lstStyle/>
          <a:p>
            <a:r>
              <a:rPr lang="en-US" b="1" dirty="0"/>
              <a:t>Bubble sort algorithm </a:t>
            </a:r>
          </a:p>
        </p:txBody>
      </p:sp>
      <p:sp>
        <p:nvSpPr>
          <p:cNvPr id="3" name="Content Placeholder 2">
            <a:extLst>
              <a:ext uri="{FF2B5EF4-FFF2-40B4-BE49-F238E27FC236}">
                <a16:creationId xmlns:a16="http://schemas.microsoft.com/office/drawing/2014/main" id="{1C0C8E82-1FD5-418C-95F1-ACD3A52F48C4}"/>
              </a:ext>
            </a:extLst>
          </p:cNvPr>
          <p:cNvSpPr>
            <a:spLocks noGrp="1"/>
          </p:cNvSpPr>
          <p:nvPr>
            <p:ph idx="1"/>
          </p:nvPr>
        </p:nvSpPr>
        <p:spPr/>
        <p:txBody>
          <a:bodyPr/>
          <a:lstStyle/>
          <a:p>
            <a:r>
              <a:rPr lang="en-US" dirty="0"/>
              <a:t>Pass 3 Step 1 </a:t>
            </a:r>
          </a:p>
          <a:p>
            <a:endParaRPr lang="en-US" dirty="0"/>
          </a:p>
          <a:p>
            <a:r>
              <a:rPr lang="en-US" dirty="0"/>
              <a:t>Pass 3 Step 2</a:t>
            </a:r>
          </a:p>
          <a:p>
            <a:endParaRPr lang="en-US" dirty="0"/>
          </a:p>
          <a:p>
            <a:r>
              <a:rPr lang="en-US" dirty="0"/>
              <a:t>Pass 3 Step 3</a:t>
            </a:r>
          </a:p>
          <a:p>
            <a:endParaRPr lang="en-US" dirty="0"/>
          </a:p>
        </p:txBody>
      </p:sp>
      <p:graphicFrame>
        <p:nvGraphicFramePr>
          <p:cNvPr id="4" name="Table 3">
            <a:extLst>
              <a:ext uri="{FF2B5EF4-FFF2-40B4-BE49-F238E27FC236}">
                <a16:creationId xmlns:a16="http://schemas.microsoft.com/office/drawing/2014/main" id="{8D38CB3B-2F17-4550-9904-339DEEFE4C12}"/>
              </a:ext>
            </a:extLst>
          </p:cNvPr>
          <p:cNvGraphicFramePr>
            <a:graphicFrameLocks noGrp="1"/>
          </p:cNvGraphicFramePr>
          <p:nvPr>
            <p:extLst>
              <p:ext uri="{D42A27DB-BD31-4B8C-83A1-F6EECF244321}">
                <p14:modId xmlns:p14="http://schemas.microsoft.com/office/powerpoint/2010/main" val="1437691815"/>
              </p:ext>
            </p:extLst>
          </p:nvPr>
        </p:nvGraphicFramePr>
        <p:xfrm>
          <a:off x="2133600" y="1319848"/>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5" name="Arrow: Curved Up 4">
            <a:extLst>
              <a:ext uri="{FF2B5EF4-FFF2-40B4-BE49-F238E27FC236}">
                <a16:creationId xmlns:a16="http://schemas.microsoft.com/office/drawing/2014/main" id="{FD47829B-766D-40FB-B55B-827EBD90931B}"/>
              </a:ext>
            </a:extLst>
          </p:cNvPr>
          <p:cNvSpPr/>
          <p:nvPr/>
        </p:nvSpPr>
        <p:spPr>
          <a:xfrm>
            <a:off x="2902857" y="1690688"/>
            <a:ext cx="142240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5">
            <a:extLst>
              <a:ext uri="{FF2B5EF4-FFF2-40B4-BE49-F238E27FC236}">
                <a16:creationId xmlns:a16="http://schemas.microsoft.com/office/drawing/2014/main" id="{C829D013-A7BE-4655-A9C9-6EAD19ACDA1A}"/>
              </a:ext>
            </a:extLst>
          </p:cNvPr>
          <p:cNvGraphicFramePr>
            <a:graphicFrameLocks noGrp="1"/>
          </p:cNvGraphicFramePr>
          <p:nvPr>
            <p:extLst>
              <p:ext uri="{D42A27DB-BD31-4B8C-83A1-F6EECF244321}">
                <p14:modId xmlns:p14="http://schemas.microsoft.com/office/powerpoint/2010/main" val="1491478974"/>
              </p:ext>
            </p:extLst>
          </p:nvPr>
        </p:nvGraphicFramePr>
        <p:xfrm>
          <a:off x="2184401" y="2285049"/>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12</a:t>
                      </a:r>
                    </a:p>
                  </a:txBody>
                  <a:tcPr/>
                </a:tc>
                <a:tc>
                  <a:txBody>
                    <a:bodyPr/>
                    <a:lstStyle/>
                    <a:p>
                      <a:pPr algn="ctr"/>
                      <a:r>
                        <a:rPr lang="en-US" dirty="0"/>
                        <a:t>4</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7" name="Arrow: Curved Up 6">
            <a:extLst>
              <a:ext uri="{FF2B5EF4-FFF2-40B4-BE49-F238E27FC236}">
                <a16:creationId xmlns:a16="http://schemas.microsoft.com/office/drawing/2014/main" id="{C9111F20-8781-4B66-BE67-826D6BA6E088}"/>
              </a:ext>
            </a:extLst>
          </p:cNvPr>
          <p:cNvSpPr/>
          <p:nvPr/>
        </p:nvSpPr>
        <p:spPr>
          <a:xfrm>
            <a:off x="4499429" y="2655889"/>
            <a:ext cx="1219200"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a:extLst>
              <a:ext uri="{FF2B5EF4-FFF2-40B4-BE49-F238E27FC236}">
                <a16:creationId xmlns:a16="http://schemas.microsoft.com/office/drawing/2014/main" id="{6548BD82-4EE1-4602-83AA-3555F06D8940}"/>
              </a:ext>
            </a:extLst>
          </p:cNvPr>
          <p:cNvGraphicFramePr>
            <a:graphicFrameLocks noGrp="1"/>
          </p:cNvGraphicFramePr>
          <p:nvPr>
            <p:extLst>
              <p:ext uri="{D42A27DB-BD31-4B8C-83A1-F6EECF244321}">
                <p14:modId xmlns:p14="http://schemas.microsoft.com/office/powerpoint/2010/main" val="2722637234"/>
              </p:ext>
            </p:extLst>
          </p:nvPr>
        </p:nvGraphicFramePr>
        <p:xfrm>
          <a:off x="2235200" y="3308307"/>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4</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graphicFrame>
        <p:nvGraphicFramePr>
          <p:cNvPr id="9" name="Table 8">
            <a:extLst>
              <a:ext uri="{FF2B5EF4-FFF2-40B4-BE49-F238E27FC236}">
                <a16:creationId xmlns:a16="http://schemas.microsoft.com/office/drawing/2014/main" id="{81B1C304-BC18-4F80-8B8A-CAC8EB0CADC2}"/>
              </a:ext>
            </a:extLst>
          </p:cNvPr>
          <p:cNvGraphicFramePr>
            <a:graphicFrameLocks noGrp="1"/>
          </p:cNvGraphicFramePr>
          <p:nvPr>
            <p:extLst>
              <p:ext uri="{D42A27DB-BD31-4B8C-83A1-F6EECF244321}">
                <p14:modId xmlns:p14="http://schemas.microsoft.com/office/powerpoint/2010/main" val="3520522883"/>
              </p:ext>
            </p:extLst>
          </p:nvPr>
        </p:nvGraphicFramePr>
        <p:xfrm>
          <a:off x="2286001" y="4317048"/>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4</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0" name="Arrow: Curved Up 9">
            <a:extLst>
              <a:ext uri="{FF2B5EF4-FFF2-40B4-BE49-F238E27FC236}">
                <a16:creationId xmlns:a16="http://schemas.microsoft.com/office/drawing/2014/main" id="{EFF196BB-AD3A-4789-913B-4193013C562F}"/>
              </a:ext>
            </a:extLst>
          </p:cNvPr>
          <p:cNvSpPr/>
          <p:nvPr/>
        </p:nvSpPr>
        <p:spPr>
          <a:xfrm>
            <a:off x="5994400" y="4742635"/>
            <a:ext cx="1451429" cy="3708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Table 10">
            <a:extLst>
              <a:ext uri="{FF2B5EF4-FFF2-40B4-BE49-F238E27FC236}">
                <a16:creationId xmlns:a16="http://schemas.microsoft.com/office/drawing/2014/main" id="{A8A2B6C1-8CB1-4D36-8C25-9294F3304224}"/>
              </a:ext>
            </a:extLst>
          </p:cNvPr>
          <p:cNvGraphicFramePr>
            <a:graphicFrameLocks noGrp="1"/>
          </p:cNvGraphicFramePr>
          <p:nvPr>
            <p:extLst>
              <p:ext uri="{D42A27DB-BD31-4B8C-83A1-F6EECF244321}">
                <p14:modId xmlns:p14="http://schemas.microsoft.com/office/powerpoint/2010/main" val="3477674691"/>
              </p:ext>
            </p:extLst>
          </p:nvPr>
        </p:nvGraphicFramePr>
        <p:xfrm>
          <a:off x="2336799" y="5195163"/>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4</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2" name="Arrow: Curved Up 11">
            <a:extLst>
              <a:ext uri="{FF2B5EF4-FFF2-40B4-BE49-F238E27FC236}">
                <a16:creationId xmlns:a16="http://schemas.microsoft.com/office/drawing/2014/main" id="{DF26C15F-A31E-4126-887C-A2B72E168CC4}"/>
              </a:ext>
            </a:extLst>
          </p:cNvPr>
          <p:cNvSpPr/>
          <p:nvPr/>
        </p:nvSpPr>
        <p:spPr>
          <a:xfrm>
            <a:off x="7823200" y="5566003"/>
            <a:ext cx="1291771" cy="5072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3" name="Table 12">
            <a:extLst>
              <a:ext uri="{FF2B5EF4-FFF2-40B4-BE49-F238E27FC236}">
                <a16:creationId xmlns:a16="http://schemas.microsoft.com/office/drawing/2014/main" id="{09C5F2AC-B86E-49C3-B74C-58D4B34E1717}"/>
              </a:ext>
            </a:extLst>
          </p:cNvPr>
          <p:cNvGraphicFramePr>
            <a:graphicFrameLocks noGrp="1"/>
          </p:cNvGraphicFramePr>
          <p:nvPr>
            <p:extLst>
              <p:ext uri="{D42A27DB-BD31-4B8C-83A1-F6EECF244321}">
                <p14:modId xmlns:p14="http://schemas.microsoft.com/office/powerpoint/2010/main" val="2090277834"/>
              </p:ext>
            </p:extLst>
          </p:nvPr>
        </p:nvGraphicFramePr>
        <p:xfrm>
          <a:off x="2344057" y="6334535"/>
          <a:ext cx="7924800" cy="370840"/>
        </p:xfrm>
        <a:graphic>
          <a:graphicData uri="http://schemas.openxmlformats.org/drawingml/2006/table">
            <a:tbl>
              <a:tblPr firstRow="1" bandRow="1">
                <a:tableStyleId>{5940675A-B579-460E-94D1-54222C63F5DA}</a:tableStyleId>
              </a:tblPr>
              <a:tblGrid>
                <a:gridCol w="1422400">
                  <a:extLst>
                    <a:ext uri="{9D8B030D-6E8A-4147-A177-3AD203B41FA5}">
                      <a16:colId xmlns:a16="http://schemas.microsoft.com/office/drawing/2014/main" val="2545979809"/>
                    </a:ext>
                  </a:extLst>
                </a:gridCol>
                <a:gridCol w="1625600">
                  <a:extLst>
                    <a:ext uri="{9D8B030D-6E8A-4147-A177-3AD203B41FA5}">
                      <a16:colId xmlns:a16="http://schemas.microsoft.com/office/drawing/2014/main" val="3119693694"/>
                    </a:ext>
                  </a:extLst>
                </a:gridCol>
                <a:gridCol w="1625600">
                  <a:extLst>
                    <a:ext uri="{9D8B030D-6E8A-4147-A177-3AD203B41FA5}">
                      <a16:colId xmlns:a16="http://schemas.microsoft.com/office/drawing/2014/main" val="1205522291"/>
                    </a:ext>
                  </a:extLst>
                </a:gridCol>
                <a:gridCol w="1625600">
                  <a:extLst>
                    <a:ext uri="{9D8B030D-6E8A-4147-A177-3AD203B41FA5}">
                      <a16:colId xmlns:a16="http://schemas.microsoft.com/office/drawing/2014/main" val="2486678680"/>
                    </a:ext>
                  </a:extLst>
                </a:gridCol>
                <a:gridCol w="1625600">
                  <a:extLst>
                    <a:ext uri="{9D8B030D-6E8A-4147-A177-3AD203B41FA5}">
                      <a16:colId xmlns:a16="http://schemas.microsoft.com/office/drawing/2014/main" val="3660684609"/>
                    </a:ext>
                  </a:extLst>
                </a:gridCol>
              </a:tblGrid>
              <a:tr h="370840">
                <a:tc>
                  <a:txBody>
                    <a:bodyPr/>
                    <a:lstStyle/>
                    <a:p>
                      <a:pPr algn="ctr"/>
                      <a:r>
                        <a:rPr lang="en-US" dirty="0"/>
                        <a:t>10</a:t>
                      </a:r>
                    </a:p>
                  </a:txBody>
                  <a:tcPr/>
                </a:tc>
                <a:tc>
                  <a:txBody>
                    <a:bodyPr/>
                    <a:lstStyle/>
                    <a:p>
                      <a:pPr algn="ctr"/>
                      <a:r>
                        <a:rPr lang="en-US" dirty="0"/>
                        <a:t>4</a:t>
                      </a:r>
                    </a:p>
                  </a:txBody>
                  <a:tcPr/>
                </a:tc>
                <a:tc>
                  <a:txBody>
                    <a:bodyPr/>
                    <a:lstStyle/>
                    <a:p>
                      <a:pPr algn="ctr"/>
                      <a:r>
                        <a:rPr lang="en-US" dirty="0"/>
                        <a:t>12</a:t>
                      </a:r>
                    </a:p>
                  </a:txBody>
                  <a:tcPr/>
                </a:tc>
                <a:tc>
                  <a:txBody>
                    <a:bodyPr/>
                    <a:lstStyle/>
                    <a:p>
                      <a:pPr algn="ctr"/>
                      <a:r>
                        <a:rPr lang="en-US" dirty="0"/>
                        <a:t>24</a:t>
                      </a:r>
                    </a:p>
                  </a:txBody>
                  <a:tcPr/>
                </a:tc>
                <a:tc>
                  <a:txBody>
                    <a:bodyPr/>
                    <a:lstStyle/>
                    <a:p>
                      <a:pPr algn="ctr"/>
                      <a:r>
                        <a:rPr lang="en-US" dirty="0"/>
                        <a:t>27</a:t>
                      </a:r>
                    </a:p>
                  </a:txBody>
                  <a:tcPr/>
                </a:tc>
                <a:extLst>
                  <a:ext uri="{0D108BD9-81ED-4DB2-BD59-A6C34878D82A}">
                    <a16:rowId xmlns:a16="http://schemas.microsoft.com/office/drawing/2014/main" val="3184546546"/>
                  </a:ext>
                </a:extLst>
              </a:tr>
            </a:tbl>
          </a:graphicData>
        </a:graphic>
      </p:graphicFrame>
      <p:sp>
        <p:nvSpPr>
          <p:cNvPr id="14" name="Rectangle 13">
            <a:extLst>
              <a:ext uri="{FF2B5EF4-FFF2-40B4-BE49-F238E27FC236}">
                <a16:creationId xmlns:a16="http://schemas.microsoft.com/office/drawing/2014/main" id="{1DD9054F-C658-447F-944A-0ED27693F4F9}"/>
              </a:ext>
            </a:extLst>
          </p:cNvPr>
          <p:cNvSpPr/>
          <p:nvPr/>
        </p:nvSpPr>
        <p:spPr>
          <a:xfrm>
            <a:off x="2344057" y="5805714"/>
            <a:ext cx="4187372" cy="3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3 Final Array</a:t>
            </a:r>
          </a:p>
        </p:txBody>
      </p:sp>
      <p:cxnSp>
        <p:nvCxnSpPr>
          <p:cNvPr id="16" name="Straight Arrow Connector 15">
            <a:extLst>
              <a:ext uri="{FF2B5EF4-FFF2-40B4-BE49-F238E27FC236}">
                <a16:creationId xmlns:a16="http://schemas.microsoft.com/office/drawing/2014/main" id="{921E0BCB-F2CA-40A1-8B06-A9B9A78F827F}"/>
              </a:ext>
            </a:extLst>
          </p:cNvPr>
          <p:cNvCxnSpPr/>
          <p:nvPr/>
        </p:nvCxnSpPr>
        <p:spPr>
          <a:xfrm>
            <a:off x="6531429" y="6176963"/>
            <a:ext cx="145143" cy="219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964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arn(inVertic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barn(inVertical)">
                                      <p:cBhvr>
                                        <p:cTn id="8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2"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5328</Words>
  <Application>Microsoft Office PowerPoint</Application>
  <PresentationFormat>Widescreen</PresentationFormat>
  <Paragraphs>861</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Wingdings</vt:lpstr>
      <vt:lpstr>Office Theme</vt:lpstr>
      <vt:lpstr>DS and Algorithm</vt:lpstr>
      <vt:lpstr>Objectives</vt:lpstr>
      <vt:lpstr>Bubble sort algorithm </vt:lpstr>
      <vt:lpstr>Bubble sort algorithm </vt:lpstr>
      <vt:lpstr>Bubble sort algorithm </vt:lpstr>
      <vt:lpstr>Bubble sort algorithm </vt:lpstr>
      <vt:lpstr>Bubble sort algorithm </vt:lpstr>
      <vt:lpstr>Bubble sort algorithm </vt:lpstr>
      <vt:lpstr>Bubble sort algorithm </vt:lpstr>
      <vt:lpstr>Bubble sort algorithm </vt:lpstr>
      <vt:lpstr>Bubble sort algorithm </vt:lpstr>
      <vt:lpstr>Bubble sort algorithm </vt:lpstr>
      <vt:lpstr>Bubble sort algorithm </vt:lpstr>
      <vt:lpstr>Bubble sort algorithm </vt:lpstr>
      <vt:lpstr>Insertion sort algorithm </vt:lpstr>
      <vt:lpstr>Insertion sort algorithm </vt:lpstr>
      <vt:lpstr>Insertion sort algorithm</vt:lpstr>
      <vt:lpstr>Insertion sort algorithm</vt:lpstr>
      <vt:lpstr>Insertion sort algorithm</vt:lpstr>
      <vt:lpstr>Insertion sort algorithm</vt:lpstr>
      <vt:lpstr>Insertion sort algorithm</vt:lpstr>
      <vt:lpstr>Insertion sort algorithm</vt:lpstr>
      <vt:lpstr>Insertion sort algorithm</vt:lpstr>
      <vt:lpstr>Insertion sort algorithm</vt:lpstr>
      <vt:lpstr>Insertion sort algorithm</vt:lpstr>
      <vt:lpstr>Insertion sort algorithm</vt:lpstr>
      <vt:lpstr>Linear search algorithm </vt:lpstr>
      <vt:lpstr>Linear search algorithm </vt:lpstr>
      <vt:lpstr>Linear search algorithm </vt:lpstr>
      <vt:lpstr>Linear search algorithm </vt:lpstr>
      <vt:lpstr>Linear search algorithm </vt:lpstr>
      <vt:lpstr>Binary Search algorithm</vt:lpstr>
      <vt:lpstr>Binary Search algorithm</vt:lpstr>
      <vt:lpstr>Binary Search algorithm</vt:lpstr>
      <vt:lpstr>Binary Search algorithm</vt:lpstr>
      <vt:lpstr>Binary Search algorithm</vt:lpstr>
      <vt:lpstr>Binary Search algorithm</vt:lpstr>
      <vt:lpstr>Binary Search algorithm</vt:lpstr>
      <vt:lpstr>Binary Search algorithm</vt:lpstr>
      <vt:lpstr>Sets</vt:lpstr>
      <vt:lpstr>Set operations</vt:lpstr>
      <vt:lpstr>Set operations</vt:lpstr>
      <vt:lpstr>Set</vt:lpstr>
      <vt:lpstr>Set</vt:lpstr>
      <vt:lpstr>Set</vt:lpstr>
      <vt:lpstr>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and Algorithm</dc:title>
  <dc:creator>Bhushan Paradkar</dc:creator>
  <cp:lastModifiedBy>Bhushan Paradkar</cp:lastModifiedBy>
  <cp:revision>10</cp:revision>
  <dcterms:created xsi:type="dcterms:W3CDTF">2022-09-09T15:48:57Z</dcterms:created>
  <dcterms:modified xsi:type="dcterms:W3CDTF">2022-09-11T21:19:54Z</dcterms:modified>
</cp:coreProperties>
</file>