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6F21C-DE89-4F68-AC69-5EA6970DD7F6}" type="datetimeFigureOut">
              <a:rPr lang="en-US"/>
              <a:t>7/21/2017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BBD17-0405-4AF6-BB49-8622E00122C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BBD17-0405-4AF6-BB49-8622E00122C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74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BBD17-0405-4AF6-BB49-8622E00122C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9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BBD17-0405-4AF6-BB49-8622E00122C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34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BBD17-0405-4AF6-BB49-8622E00122C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94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BBD17-0405-4AF6-BB49-8622E00122C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95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areerfunda.info/hr-questions-candidate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2750892071"/>
              </p:ext>
            </p:extLst>
          </p:nvPr>
        </p:nvSpPr>
        <p:spPr>
          <a:xfrm>
            <a:off x="2687626" y="2076450"/>
            <a:ext cx="6815669" cy="1515533"/>
          </a:xfrm>
        </p:spPr>
        <p:txBody>
          <a:bodyPr/>
          <a:lstStyle/>
          <a:p>
            <a:r>
              <a:rPr lang="en-US" dirty="0"/>
              <a:t>HR Interview Questions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6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566731858"/>
              </p:ext>
            </p:extLst>
          </p:nvPr>
        </p:nvSpPr>
        <p:spPr/>
        <p:txBody>
          <a:bodyPr/>
          <a:lstStyle/>
          <a:p>
            <a:r>
              <a:rPr lang="en-US" dirty="0"/>
              <a:t>1) Hello, How do you do?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816705649"/>
              </p:ext>
            </p:extLst>
          </p:nvPr>
        </p:nvSpPr>
        <p:spPr/>
        <p:txBody>
          <a:bodyPr/>
          <a:lstStyle/>
          <a:p>
            <a:r>
              <a:rPr lang="en-US" dirty="0"/>
              <a:t>This is a question to ask about your welfare. Reply with a smile. If you faced any trouble during the day just mention it in a positive way.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/>
              <a:t>Instances:</a:t>
            </a:r>
            <a:endParaRPr dirty="0">
              <a:solidFill>
                <a:schemeClr val="tx1"/>
              </a:solidFill>
            </a:endParaRPr>
          </a:p>
          <a:p>
            <a:r>
              <a:rPr lang="en-US" dirty="0"/>
              <a:t>“I am fine sir, thank you”.</a:t>
            </a:r>
            <a:endParaRPr dirty="0">
              <a:solidFill>
                <a:schemeClr val="tx1"/>
              </a:solidFill>
            </a:endParaRPr>
          </a:p>
          <a:p>
            <a:r>
              <a:rPr lang="en-US" dirty="0"/>
              <a:t>“I am fine maam, just that I need to face the traffic and therefore I woke up early”.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40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04867167"/>
              </p:ext>
            </p:extLst>
          </p:nvPr>
        </p:nvSpPr>
        <p:spPr/>
        <p:txBody>
          <a:bodyPr/>
          <a:lstStyle/>
          <a:p>
            <a:r>
              <a:rPr lang="en-US" dirty="0"/>
              <a:t>2) Introduce yourself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06286850"/>
              </p:ext>
            </p:ext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This acts as the first and the best impression creating question. You will increase the chance of getting hired if you answer it well.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Give a detailed description of your educational background, family, location and your hobbies.</a:t>
            </a:r>
          </a:p>
          <a:p>
            <a:r>
              <a:rPr lang="en-US" dirty="0">
                <a:solidFill>
                  <a:srgbClr val="262626"/>
                </a:solidFill>
              </a:rPr>
              <a:t>Do not talk about your strengths and weakness over here.</a:t>
            </a:r>
          </a:p>
          <a:p>
            <a:r>
              <a:rPr lang="en-US" dirty="0">
                <a:solidFill>
                  <a:srgbClr val="262626"/>
                </a:solidFill>
              </a:rPr>
              <a:t>Instance:</a:t>
            </a:r>
          </a:p>
          <a:p>
            <a:r>
              <a:rPr lang="en-US" dirty="0">
                <a:solidFill>
                  <a:srgbClr val="262626"/>
                </a:solidFill>
              </a:rPr>
              <a:t>“ Hi I am Ravi from Chennai. I completed my B Tech in computers from Sankara</a:t>
            </a:r>
            <a:endParaRPr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262626"/>
                </a:solidFill>
              </a:rPr>
              <a:t>polytech. I have done my 12th from SNV mission and got 83 % in State board. I am</a:t>
            </a:r>
            <a:endParaRPr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262626"/>
                </a:solidFill>
              </a:rPr>
              <a:t>second son two my parents and I love bodybuilding.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45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115572976"/>
              </p:ext>
            </p:extLst>
          </p:nvPr>
        </p:nvSpPr>
        <p:spPr/>
        <p:txBody>
          <a:bodyPr/>
          <a:lstStyle/>
          <a:p>
            <a:r>
              <a:rPr lang="en-US" dirty="0"/>
              <a:t>3) Describe your strengths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717974420"/>
              </p:ext>
            </p:ext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This is a very common question in HR interviews. This question is for self awareness and confidence to express it.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Be positive. You can just say you are an optimistic person. </a:t>
            </a:r>
          </a:p>
          <a:p>
            <a:r>
              <a:rPr lang="en-US" dirty="0"/>
              <a:t>As per the requirement of the interview you can change your answer</a:t>
            </a:r>
            <a:r>
              <a:rPr lang="en-US" dirty="0">
                <a:solidFill>
                  <a:srgbClr val="262626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262626"/>
                </a:solidFill>
              </a:rPr>
              <a:t>Instance:</a:t>
            </a:r>
          </a:p>
          <a:p>
            <a:r>
              <a:rPr lang="en-US" dirty="0">
                <a:solidFill>
                  <a:srgbClr val="262626"/>
                </a:solidFill>
              </a:rPr>
              <a:t>I am an optimistic person with a determining attitude and an example for this line</a:t>
            </a:r>
            <a:endParaRPr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262626"/>
                </a:solidFill>
              </a:rPr>
              <a:t>goes back in my 8th standard where I was not good in studies and pupils used to bully</a:t>
            </a:r>
            <a:endParaRPr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262626"/>
                </a:solidFill>
              </a:rPr>
              <a:t>me after that I really got determined to show them that I can do well in academics.</a:t>
            </a:r>
            <a:endParaRPr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39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522787978"/>
              </p:ext>
            </p:extLst>
          </p:nvPr>
        </p:nvSpPr>
        <p:spPr/>
        <p:txBody>
          <a:bodyPr/>
          <a:lstStyle/>
          <a:p>
            <a:r>
              <a:rPr lang="en-US" dirty="0"/>
              <a:t>4) Describe your weakness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449964359"/>
              </p:ext>
            </p:extLst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is a challenging question and you need to answer it diplomatically by</a:t>
            </a:r>
          </a:p>
          <a:p>
            <a:r>
              <a:rPr lang="en-US" dirty="0"/>
              <a:t>mentioning a negative trait which is not from an organization’s perspective.</a:t>
            </a:r>
            <a:endParaRPr dirty="0">
              <a:solidFill>
                <a:schemeClr val="tx1"/>
              </a:solidFill>
            </a:endParaRPr>
          </a:p>
          <a:p>
            <a:r>
              <a:rPr lang="en-US" dirty="0"/>
              <a:t>Instance:</a:t>
            </a:r>
            <a:endParaRPr dirty="0">
              <a:solidFill>
                <a:schemeClr val="tx1"/>
              </a:solidFill>
            </a:endParaRPr>
          </a:p>
          <a:p>
            <a:r>
              <a:rPr lang="en-US" dirty="0"/>
              <a:t>I am a workaholic and I don’t have time for myself.</a:t>
            </a:r>
            <a:endParaRPr dirty="0">
              <a:solidFill>
                <a:schemeClr val="tx1"/>
              </a:solidFill>
            </a:endParaRPr>
          </a:p>
          <a:p>
            <a:r>
              <a:rPr lang="en-US" dirty="0"/>
              <a:t>By following the above mentioned tips you can use it for the latest job recruitment</a:t>
            </a:r>
            <a:endParaRPr dirty="0">
              <a:solidFill>
                <a:schemeClr val="tx1"/>
              </a:solidFill>
            </a:endParaRPr>
          </a:p>
          <a:p>
            <a:r>
              <a:rPr lang="en-US" dirty="0"/>
              <a:t>say for an off campus for mechanical engineers in Pune.</a:t>
            </a:r>
            <a:endParaRPr dirty="0">
              <a:solidFill>
                <a:schemeClr val="tx1"/>
              </a:solidFill>
            </a:endParaRPr>
          </a:p>
          <a:p>
            <a:r>
              <a:rPr lang="en-US" dirty="0"/>
              <a:t>Also Read: </a:t>
            </a:r>
            <a:r>
              <a:rPr lang="en-US" dirty="0">
                <a:hlinkClick r:id="rId3"/>
              </a:rPr>
              <a:t>Career Advice Tips For Being A Successful Mechanical Engineers</a:t>
            </a:r>
            <a:endParaRPr dirty="0">
              <a:solidFill>
                <a:schemeClr val="tx1"/>
              </a:solidFill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62116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Widescreen</PresentationFormat>
  <Paragraphs>0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Organic</vt:lpstr>
      <vt:lpstr>HR Interview Questions</vt:lpstr>
      <vt:lpstr>1) Hello, How do you do?</vt:lpstr>
      <vt:lpstr>2) Introduce yourself ?</vt:lpstr>
      <vt:lpstr>3) Describe your strengths ?</vt:lpstr>
      <vt:lpstr>4) Describe your weakness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</cp:revision>
  <dcterms:created xsi:type="dcterms:W3CDTF">2014-09-12T17:26:41Z</dcterms:created>
  <dcterms:modified xsi:type="dcterms:W3CDTF">2017-07-21T09:29:39Z</dcterms:modified>
</cp:coreProperties>
</file>