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1" r:id="rId3"/>
    <p:sldId id="272" r:id="rId4"/>
    <p:sldId id="277" r:id="rId5"/>
    <p:sldId id="278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E3E8"/>
    <a:srgbClr val="A288F4"/>
    <a:srgbClr val="E29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5" autoAdjust="0"/>
    <p:restoredTop sz="77162" autoAdjust="0"/>
  </p:normalViewPr>
  <p:slideViewPr>
    <p:cSldViewPr snapToGrid="0">
      <p:cViewPr varScale="1">
        <p:scale>
          <a:sx n="52" d="100"/>
          <a:sy n="52" d="100"/>
        </p:scale>
        <p:origin x="11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01-04-2020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800" y="2445250"/>
            <a:ext cx="9987280" cy="2465798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YAML</a:t>
            </a:r>
            <a:br>
              <a:rPr lang="en-US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02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452" y="1690688"/>
            <a:ext cx="10696390" cy="3620022"/>
          </a:xfrm>
        </p:spPr>
        <p:txBody>
          <a:bodyPr>
            <a:noAutofit/>
          </a:bodyPr>
          <a:lstStyle/>
          <a:p>
            <a:pPr algn="l"/>
            <a:r>
              <a:rPr lang="en-IN" sz="2600" b="1" dirty="0">
                <a:solidFill>
                  <a:schemeClr val="bg1"/>
                </a:solidFill>
              </a:rPr>
              <a:t>Understanding basics of YAML</a:t>
            </a:r>
            <a:br>
              <a:rPr lang="en-IN" sz="2600" b="1" dirty="0">
                <a:solidFill>
                  <a:schemeClr val="bg1"/>
                </a:solidFill>
              </a:rPr>
            </a:br>
            <a:br>
              <a:rPr lang="en-IN" sz="2600" b="1" dirty="0">
                <a:solidFill>
                  <a:schemeClr val="bg1"/>
                </a:solidFill>
              </a:rPr>
            </a:br>
            <a:br>
              <a:rPr lang="en-IN" sz="2600" b="1" dirty="0">
                <a:solidFill>
                  <a:schemeClr val="bg1"/>
                </a:solidFill>
              </a:rPr>
            </a:br>
            <a:br>
              <a:rPr lang="en-IN" sz="2600" b="1" dirty="0">
                <a:solidFill>
                  <a:schemeClr val="bg1"/>
                </a:solidFill>
              </a:rPr>
            </a:br>
            <a:br>
              <a:rPr lang="en-IN" sz="2600" b="1" dirty="0">
                <a:solidFill>
                  <a:schemeClr val="bg1"/>
                </a:solidFill>
              </a:rPr>
            </a:br>
            <a:br>
              <a:rPr lang="en-IN" sz="2600" b="1" dirty="0">
                <a:solidFill>
                  <a:schemeClr val="bg1"/>
                </a:solidFill>
              </a:rPr>
            </a:br>
            <a:endParaRPr lang="en-IN" sz="2600" b="1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77BE8B7-EBAB-4E40-B38D-A3CCA70F56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chemeClr val="bg1"/>
                </a:solidFill>
                <a:latin typeface="+mn-lt"/>
              </a:rPr>
              <a:t>Agenda</a:t>
            </a:r>
            <a:endParaRPr lang="en-IN" sz="4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5335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451" y="1690688"/>
            <a:ext cx="9672401" cy="4204786"/>
          </a:xfrm>
        </p:spPr>
        <p:txBody>
          <a:bodyPr>
            <a:noAutofit/>
          </a:bodyPr>
          <a:lstStyle/>
          <a:p>
            <a:pPr algn="l"/>
            <a:r>
              <a:rPr lang="en-US" sz="2600" b="1" dirty="0">
                <a:solidFill>
                  <a:schemeClr val="bg1"/>
                </a:solidFill>
              </a:rPr>
              <a:t>&lt;country&gt;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	&lt;name&gt;India&lt;/name&gt;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	&lt;state&gt;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		&lt;name&gt;Karnataka&lt;/name&gt;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		&lt;city&gt;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			&lt;name&gt;Bangalore&lt;/name&gt;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		&lt;/city&gt;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	&lt;/state&gt;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&lt;/country&gt;</a:t>
            </a:r>
            <a:br>
              <a:rPr lang="en-US" sz="2600" b="1" dirty="0">
                <a:solidFill>
                  <a:schemeClr val="bg1"/>
                </a:solidFill>
              </a:rPr>
            </a:br>
            <a:endParaRPr lang="en-IN" sz="2600" b="1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77BE8B7-EBAB-4E40-B38D-A3CCA70F56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400" b="1" dirty="0">
              <a:solidFill>
                <a:schemeClr val="bg1"/>
              </a:solidFill>
              <a:latin typeface="+mn-lt"/>
            </a:endParaRPr>
          </a:p>
          <a:p>
            <a:pPr algn="l"/>
            <a:r>
              <a:rPr lang="en-US" sz="4400" b="1" dirty="0">
                <a:solidFill>
                  <a:schemeClr val="bg1"/>
                </a:solidFill>
                <a:latin typeface="+mn-lt"/>
              </a:rPr>
              <a:t>XML</a:t>
            </a:r>
            <a:endParaRPr lang="en-IN" sz="4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302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451" y="1690688"/>
            <a:ext cx="9672401" cy="4204786"/>
          </a:xfrm>
        </p:spPr>
        <p:txBody>
          <a:bodyPr>
            <a:noAutofit/>
          </a:bodyPr>
          <a:lstStyle/>
          <a:p>
            <a:pPr algn="l"/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{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Country:  {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	name:  India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	state:  {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		name:  Karnataka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		city: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			name:  Bangalore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		}	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	}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}</a:t>
            </a:r>
            <a:endParaRPr lang="en-IN" sz="2600" b="1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77BE8B7-EBAB-4E40-B38D-A3CCA70F56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chemeClr val="bg1"/>
                </a:solidFill>
                <a:latin typeface="+mn-lt"/>
              </a:rPr>
              <a:t>JSON</a:t>
            </a:r>
            <a:endParaRPr lang="en-IN" sz="4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964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451" y="1690688"/>
            <a:ext cx="9672401" cy="4204786"/>
          </a:xfrm>
        </p:spPr>
        <p:txBody>
          <a:bodyPr>
            <a:noAutofit/>
          </a:bodyPr>
          <a:lstStyle/>
          <a:p>
            <a:pPr algn="l"/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-  Country: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    -  name:  India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       state:  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       -  name:  Karnataka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           city: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           -  name:  Bangalore</a:t>
            </a:r>
            <a:br>
              <a:rPr lang="en-US" sz="2600" b="1" dirty="0">
                <a:solidFill>
                  <a:schemeClr val="bg1"/>
                </a:solidFill>
              </a:rPr>
            </a:br>
            <a:br>
              <a:rPr lang="en-US" sz="2600" b="1" dirty="0">
                <a:solidFill>
                  <a:schemeClr val="bg1"/>
                </a:solidFill>
              </a:rPr>
            </a:br>
            <a:br>
              <a:rPr lang="en-US" sz="2600" b="1" dirty="0">
                <a:solidFill>
                  <a:schemeClr val="bg1"/>
                </a:solidFill>
              </a:rPr>
            </a:br>
            <a:endParaRPr lang="en-IN" sz="2600" b="1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77BE8B7-EBAB-4E40-B38D-A3CCA70F56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chemeClr val="bg1"/>
                </a:solidFill>
                <a:latin typeface="+mn-lt"/>
              </a:rPr>
              <a:t>YAML</a:t>
            </a:r>
            <a:endParaRPr lang="en-IN" sz="4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1611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916645"/>
            <a:ext cx="2714143" cy="2892362"/>
          </a:xfrm>
        </p:spPr>
        <p:txBody>
          <a:bodyPr>
            <a:noAutofit/>
          </a:bodyPr>
          <a:lstStyle/>
          <a:p>
            <a:pPr algn="l"/>
            <a:r>
              <a:rPr lang="en-US" sz="2600" b="1" dirty="0">
                <a:solidFill>
                  <a:schemeClr val="bg1"/>
                </a:solidFill>
              </a:rPr>
              <a:t>Key: Value pair</a:t>
            </a:r>
            <a:br>
              <a:rPr lang="en-US" sz="2600" b="1" dirty="0">
                <a:solidFill>
                  <a:schemeClr val="bg1"/>
                </a:solidFill>
              </a:rPr>
            </a:br>
            <a:br>
              <a:rPr lang="en-US" sz="2600" b="1" dirty="0">
                <a:solidFill>
                  <a:schemeClr val="bg1"/>
                </a:solidFill>
              </a:rPr>
            </a:br>
            <a:br>
              <a:rPr lang="en-US" sz="2600" b="1" dirty="0">
                <a:solidFill>
                  <a:schemeClr val="bg1"/>
                </a:solidFill>
              </a:rPr>
            </a:b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fruit: Banana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climate: Hot</a:t>
            </a:r>
            <a:br>
              <a:rPr lang="en-US" sz="2600" b="1" dirty="0">
                <a:solidFill>
                  <a:schemeClr val="bg1"/>
                </a:solidFill>
              </a:rPr>
            </a:br>
            <a:br>
              <a:rPr lang="en-US" sz="2600" b="1" dirty="0">
                <a:solidFill>
                  <a:schemeClr val="bg1"/>
                </a:solidFill>
              </a:rPr>
            </a:b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	</a:t>
            </a:r>
            <a:endParaRPr lang="en-IN" sz="2600" b="1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77BE8B7-EBAB-4E40-B38D-A3CCA70F56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chemeClr val="bg1"/>
                </a:solidFill>
                <a:latin typeface="+mn-lt"/>
              </a:rPr>
              <a:t>YAML</a:t>
            </a:r>
            <a:endParaRPr lang="en-IN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 txBox="1">
            <a:spLocks/>
          </p:cNvSpPr>
          <p:nvPr/>
        </p:nvSpPr>
        <p:spPr>
          <a:xfrm>
            <a:off x="4707910" y="2237739"/>
            <a:ext cx="3127222" cy="28033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b="1" dirty="0">
                <a:solidFill>
                  <a:schemeClr val="bg1"/>
                </a:solidFill>
              </a:rPr>
              <a:t>Array List</a:t>
            </a:r>
          </a:p>
          <a:p>
            <a:pPr algn="l"/>
            <a:endParaRPr lang="en-US" sz="2600" b="1" dirty="0">
              <a:solidFill>
                <a:schemeClr val="bg1"/>
              </a:solidFill>
            </a:endParaRPr>
          </a:p>
          <a:p>
            <a:pPr algn="l"/>
            <a:r>
              <a:rPr lang="en-US" sz="2600" b="1" dirty="0">
                <a:solidFill>
                  <a:schemeClr val="bg1"/>
                </a:solidFill>
              </a:rPr>
              <a:t>Fruit:</a:t>
            </a:r>
          </a:p>
          <a:p>
            <a:pPr marL="457200" indent="-457200" algn="l">
              <a:buFontTx/>
              <a:buChar char="-"/>
            </a:pPr>
            <a:r>
              <a:rPr lang="en-US" sz="2600" b="1" dirty="0">
                <a:solidFill>
                  <a:schemeClr val="bg1"/>
                </a:solidFill>
              </a:rPr>
              <a:t>Orange</a:t>
            </a:r>
          </a:p>
          <a:p>
            <a:pPr marL="457200" indent="-457200" algn="l">
              <a:buFontTx/>
              <a:buChar char="-"/>
            </a:pPr>
            <a:r>
              <a:rPr lang="en-US" sz="2600" b="1" dirty="0">
                <a:solidFill>
                  <a:schemeClr val="bg1"/>
                </a:solidFill>
              </a:rPr>
              <a:t>Apple</a:t>
            </a:r>
          </a:p>
          <a:p>
            <a:pPr marL="457200" indent="-457200" algn="l">
              <a:buFontTx/>
              <a:buChar char="-"/>
            </a:pPr>
            <a:r>
              <a:rPr lang="en-US" sz="2600" b="1" dirty="0">
                <a:solidFill>
                  <a:schemeClr val="bg1"/>
                </a:solidFill>
              </a:rPr>
              <a:t>Banana</a:t>
            </a:r>
          </a:p>
          <a:p>
            <a:pPr algn="l"/>
            <a:endParaRPr lang="en-US" sz="2600" b="1" dirty="0">
              <a:solidFill>
                <a:schemeClr val="bg1"/>
              </a:solidFill>
            </a:endParaRPr>
          </a:p>
          <a:p>
            <a:pPr algn="l"/>
            <a:r>
              <a:rPr lang="en-US" sz="2600" b="1" dirty="0">
                <a:solidFill>
                  <a:schemeClr val="bg1"/>
                </a:solidFill>
              </a:rPr>
              <a:t>Climate:</a:t>
            </a:r>
          </a:p>
          <a:p>
            <a:pPr algn="l"/>
            <a:r>
              <a:rPr lang="en-US" sz="2600" b="1" dirty="0">
                <a:solidFill>
                  <a:schemeClr val="bg1"/>
                </a:solidFill>
              </a:rPr>
              <a:t>-  fruit: </a:t>
            </a:r>
            <a:br>
              <a:rPr lang="en-US" sz="2600" b="1" dirty="0">
                <a:solidFill>
                  <a:schemeClr val="bg1"/>
                </a:solidFill>
              </a:rPr>
            </a:br>
            <a:endParaRPr lang="en-IN" sz="2600" b="1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A554F2F-25E5-4D1A-B94B-9FB95A1FD5D1}"/>
              </a:ext>
            </a:extLst>
          </p:cNvPr>
          <p:cNvSpPr txBox="1">
            <a:spLocks/>
          </p:cNvSpPr>
          <p:nvPr/>
        </p:nvSpPr>
        <p:spPr>
          <a:xfrm>
            <a:off x="8639284" y="1281480"/>
            <a:ext cx="3127222" cy="37596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b="1" dirty="0">
                <a:solidFill>
                  <a:schemeClr val="bg1"/>
                </a:solidFill>
              </a:rPr>
              <a:t>Dictionary</a:t>
            </a:r>
          </a:p>
          <a:p>
            <a:pPr algn="l"/>
            <a:endParaRPr lang="en-US" sz="2600" b="1" dirty="0">
              <a:solidFill>
                <a:schemeClr val="bg1"/>
              </a:solidFill>
            </a:endParaRPr>
          </a:p>
          <a:p>
            <a:pPr algn="l"/>
            <a:endParaRPr lang="en-US" sz="2600" b="1" dirty="0">
              <a:solidFill>
                <a:schemeClr val="bg1"/>
              </a:solidFill>
            </a:endParaRPr>
          </a:p>
          <a:p>
            <a:pPr algn="l"/>
            <a:r>
              <a:rPr lang="en-US" sz="2600" b="1" dirty="0">
                <a:solidFill>
                  <a:schemeClr val="bg1"/>
                </a:solidFill>
              </a:rPr>
              <a:t>Vilas:</a:t>
            </a:r>
          </a:p>
          <a:p>
            <a:pPr algn="l"/>
            <a:r>
              <a:rPr lang="en-US" sz="2600" b="1" dirty="0">
                <a:solidFill>
                  <a:schemeClr val="bg1"/>
                </a:solidFill>
              </a:rPr>
              <a:t>      Age: 42</a:t>
            </a:r>
          </a:p>
          <a:p>
            <a:pPr algn="l"/>
            <a:r>
              <a:rPr lang="en-US" sz="2600" b="1" dirty="0">
                <a:solidFill>
                  <a:schemeClr val="bg1"/>
                </a:solidFill>
              </a:rPr>
              <a:t>      Weight: 70</a:t>
            </a:r>
          </a:p>
          <a:p>
            <a:pPr algn="l"/>
            <a:r>
              <a:rPr lang="en-US" sz="2600" b="1" dirty="0" err="1">
                <a:solidFill>
                  <a:schemeClr val="bg1"/>
                </a:solidFill>
              </a:rPr>
              <a:t>Ullas</a:t>
            </a:r>
            <a:r>
              <a:rPr lang="en-US" sz="2600" b="1" dirty="0">
                <a:solidFill>
                  <a:schemeClr val="bg1"/>
                </a:solidFill>
              </a:rPr>
              <a:t>:</a:t>
            </a:r>
          </a:p>
          <a:p>
            <a:pPr algn="l"/>
            <a:r>
              <a:rPr lang="en-US" sz="2600" b="1" dirty="0">
                <a:solidFill>
                  <a:schemeClr val="bg1"/>
                </a:solidFill>
              </a:rPr>
              <a:t>       Age: 47</a:t>
            </a:r>
          </a:p>
          <a:p>
            <a:pPr algn="l"/>
            <a:r>
              <a:rPr lang="en-US" sz="2600" b="1" dirty="0">
                <a:solidFill>
                  <a:schemeClr val="bg1"/>
                </a:solidFill>
              </a:rPr>
              <a:t>       Weight: 74  </a:t>
            </a:r>
            <a:br>
              <a:rPr lang="en-US" sz="2600" b="1" dirty="0">
                <a:solidFill>
                  <a:schemeClr val="bg1"/>
                </a:solidFill>
              </a:rPr>
            </a:br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980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11188</TotalTime>
  <Words>210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    YAML </vt:lpstr>
      <vt:lpstr>Understanding basics of YAML      </vt:lpstr>
      <vt:lpstr>&lt;country&gt;  &lt;name&gt;India&lt;/name&gt;  &lt;state&gt;   &lt;name&gt;Karnataka&lt;/name&gt;   &lt;city&gt;    &lt;name&gt;Bangalore&lt;/name&gt;   &lt;/city&gt;  &lt;/state&gt; &lt;/country&gt; </vt:lpstr>
      <vt:lpstr> { Country:  {  name:  India  state:  {   name:  Karnataka   city:    name:  Bangalore   }   } }</vt:lpstr>
      <vt:lpstr> -  Country:     -  name:  India        state:          -  name:  Karnataka            city:            -  name:  Bangalore   </vt:lpstr>
      <vt:lpstr>Key: Value pair    fruit: Banana climate: Hot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466</cp:revision>
  <dcterms:created xsi:type="dcterms:W3CDTF">2019-09-14T09:29:44Z</dcterms:created>
  <dcterms:modified xsi:type="dcterms:W3CDTF">2020-04-01T09:23:38Z</dcterms:modified>
</cp:coreProperties>
</file>