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4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973D71-4082-4CE2-8B2C-32799C7E5D6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0ADE67B-DF8A-46CF-BA08-0936F9E6FFDB}">
      <dgm:prSet/>
      <dgm:spPr/>
      <dgm:t>
        <a:bodyPr/>
        <a:lstStyle/>
        <a:p>
          <a:r>
            <a:rPr lang="en-IN"/>
            <a:t>• Converts bytecode into machine code.</a:t>
          </a:r>
          <a:endParaRPr lang="en-US"/>
        </a:p>
      </dgm:t>
    </dgm:pt>
    <dgm:pt modelId="{9EBE8D48-39EF-4DB1-B645-3DAD86D50E9D}" type="parTrans" cxnId="{03A43419-541D-4BB5-BACC-C1A55C3C9312}">
      <dgm:prSet/>
      <dgm:spPr/>
      <dgm:t>
        <a:bodyPr/>
        <a:lstStyle/>
        <a:p>
          <a:endParaRPr lang="en-US"/>
        </a:p>
      </dgm:t>
    </dgm:pt>
    <dgm:pt modelId="{D8247961-D17F-4F67-94EF-E3388852BBF0}" type="sibTrans" cxnId="{03A43419-541D-4BB5-BACC-C1A55C3C9312}">
      <dgm:prSet/>
      <dgm:spPr/>
      <dgm:t>
        <a:bodyPr/>
        <a:lstStyle/>
        <a:p>
          <a:endParaRPr lang="en-US"/>
        </a:p>
      </dgm:t>
    </dgm:pt>
    <dgm:pt modelId="{8F295C7B-30CA-45FA-9CF9-7AFCE15EB993}">
      <dgm:prSet/>
      <dgm:spPr/>
      <dgm:t>
        <a:bodyPr/>
        <a:lstStyle/>
        <a:p>
          <a:r>
            <a:rPr lang="en-IN"/>
            <a:t>• Components:</a:t>
          </a:r>
          <a:endParaRPr lang="en-US"/>
        </a:p>
      </dgm:t>
    </dgm:pt>
    <dgm:pt modelId="{A45FA447-51A9-4FF8-8846-5D019E75A345}" type="parTrans" cxnId="{14B3EA99-AB9D-4953-AC87-6251CCA91F6C}">
      <dgm:prSet/>
      <dgm:spPr/>
      <dgm:t>
        <a:bodyPr/>
        <a:lstStyle/>
        <a:p>
          <a:endParaRPr lang="en-US"/>
        </a:p>
      </dgm:t>
    </dgm:pt>
    <dgm:pt modelId="{1A193FBD-CD4B-481B-BBE4-ADA4E36CAC25}" type="sibTrans" cxnId="{14B3EA99-AB9D-4953-AC87-6251CCA91F6C}">
      <dgm:prSet/>
      <dgm:spPr/>
      <dgm:t>
        <a:bodyPr/>
        <a:lstStyle/>
        <a:p>
          <a:endParaRPr lang="en-US"/>
        </a:p>
      </dgm:t>
    </dgm:pt>
    <dgm:pt modelId="{7C47CED6-E6A3-4CBC-875C-8100A2BF514E}">
      <dgm:prSet/>
      <dgm:spPr/>
      <dgm:t>
        <a:bodyPr/>
        <a:lstStyle/>
        <a:p>
          <a:r>
            <a:rPr lang="en-IN" dirty="0"/>
            <a:t>	</a:t>
          </a:r>
          <a:r>
            <a:rPr lang="en-IN" b="1" dirty="0"/>
            <a:t>Interpreter</a:t>
          </a:r>
          <a:r>
            <a:rPr lang="en-IN" dirty="0"/>
            <a:t> (Executes bytecode line-by-line)</a:t>
          </a:r>
          <a:endParaRPr lang="en-US" dirty="0"/>
        </a:p>
      </dgm:t>
    </dgm:pt>
    <dgm:pt modelId="{B0B8B563-253F-44C7-89C3-A785B332A700}" type="parTrans" cxnId="{0E8D9D87-2DCB-4456-94EC-2CA4AB821884}">
      <dgm:prSet/>
      <dgm:spPr/>
      <dgm:t>
        <a:bodyPr/>
        <a:lstStyle/>
        <a:p>
          <a:endParaRPr lang="en-US"/>
        </a:p>
      </dgm:t>
    </dgm:pt>
    <dgm:pt modelId="{46E8C724-6B38-4BFB-B477-A45F2959878D}" type="sibTrans" cxnId="{0E8D9D87-2DCB-4456-94EC-2CA4AB821884}">
      <dgm:prSet/>
      <dgm:spPr/>
      <dgm:t>
        <a:bodyPr/>
        <a:lstStyle/>
        <a:p>
          <a:endParaRPr lang="en-US"/>
        </a:p>
      </dgm:t>
    </dgm:pt>
    <dgm:pt modelId="{8E95631F-FF6B-4E10-A0DF-AE683F49FC44}">
      <dgm:prSet/>
      <dgm:spPr/>
      <dgm:t>
        <a:bodyPr/>
        <a:lstStyle/>
        <a:p>
          <a:r>
            <a:rPr lang="en-IN" dirty="0"/>
            <a:t>	</a:t>
          </a:r>
          <a:r>
            <a:rPr lang="en-IN" b="1" dirty="0"/>
            <a:t>JIT Compiler</a:t>
          </a:r>
          <a:r>
            <a:rPr lang="en-IN" dirty="0"/>
            <a:t> (Optimizes performance by compiling bytecode to native code)</a:t>
          </a:r>
          <a:endParaRPr lang="en-US" dirty="0"/>
        </a:p>
      </dgm:t>
    </dgm:pt>
    <dgm:pt modelId="{AA30D136-62F9-4BA3-A8B8-C685DD983A96}" type="parTrans" cxnId="{F7D096AC-2441-400F-94E6-6DC1B9258373}">
      <dgm:prSet/>
      <dgm:spPr/>
      <dgm:t>
        <a:bodyPr/>
        <a:lstStyle/>
        <a:p>
          <a:endParaRPr lang="en-US"/>
        </a:p>
      </dgm:t>
    </dgm:pt>
    <dgm:pt modelId="{1DA6B678-0B67-4BB6-8805-5A6369791ABA}" type="sibTrans" cxnId="{F7D096AC-2441-400F-94E6-6DC1B9258373}">
      <dgm:prSet/>
      <dgm:spPr/>
      <dgm:t>
        <a:bodyPr/>
        <a:lstStyle/>
        <a:p>
          <a:endParaRPr lang="en-US"/>
        </a:p>
      </dgm:t>
    </dgm:pt>
    <dgm:pt modelId="{F49DFEF4-038C-4161-B0BA-E7DA26F9F4FD}">
      <dgm:prSet/>
      <dgm:spPr/>
      <dgm:t>
        <a:bodyPr/>
        <a:lstStyle/>
        <a:p>
          <a:r>
            <a:rPr lang="en-IN" dirty="0"/>
            <a:t>	</a:t>
          </a:r>
          <a:r>
            <a:rPr lang="en-IN" b="1" dirty="0"/>
            <a:t>Garbage Collector</a:t>
          </a:r>
          <a:r>
            <a:rPr lang="en-IN" dirty="0"/>
            <a:t> (GC, reclaims unused memory)</a:t>
          </a:r>
          <a:endParaRPr lang="en-US" dirty="0"/>
        </a:p>
      </dgm:t>
    </dgm:pt>
    <dgm:pt modelId="{E2D3A107-F033-4125-8364-6B930CAB7E19}" type="parTrans" cxnId="{748CF656-5FCF-4B57-A322-8E44B642D865}">
      <dgm:prSet/>
      <dgm:spPr/>
      <dgm:t>
        <a:bodyPr/>
        <a:lstStyle/>
        <a:p>
          <a:endParaRPr lang="en-US"/>
        </a:p>
      </dgm:t>
    </dgm:pt>
    <dgm:pt modelId="{9F6E2AD1-AAF3-41BA-9600-BF64C7098EAE}" type="sibTrans" cxnId="{748CF656-5FCF-4B57-A322-8E44B642D865}">
      <dgm:prSet/>
      <dgm:spPr/>
      <dgm:t>
        <a:bodyPr/>
        <a:lstStyle/>
        <a:p>
          <a:endParaRPr lang="en-US"/>
        </a:p>
      </dgm:t>
    </dgm:pt>
    <dgm:pt modelId="{FB3A2C4C-93A2-4F97-BA62-D42F720E3B9C}" type="pres">
      <dgm:prSet presAssocID="{8E973D71-4082-4CE2-8B2C-32799C7E5D64}" presName="vert0" presStyleCnt="0">
        <dgm:presLayoutVars>
          <dgm:dir/>
          <dgm:animOne val="branch"/>
          <dgm:animLvl val="lvl"/>
        </dgm:presLayoutVars>
      </dgm:prSet>
      <dgm:spPr/>
    </dgm:pt>
    <dgm:pt modelId="{7D086AF6-7E6D-4F98-A98F-B1845ECF3DC5}" type="pres">
      <dgm:prSet presAssocID="{20ADE67B-DF8A-46CF-BA08-0936F9E6FFDB}" presName="thickLine" presStyleLbl="alignNode1" presStyleIdx="0" presStyleCnt="5"/>
      <dgm:spPr/>
    </dgm:pt>
    <dgm:pt modelId="{4C24C5F8-0083-4657-BC6B-888EF4AF78BD}" type="pres">
      <dgm:prSet presAssocID="{20ADE67B-DF8A-46CF-BA08-0936F9E6FFDB}" presName="horz1" presStyleCnt="0"/>
      <dgm:spPr/>
    </dgm:pt>
    <dgm:pt modelId="{32CB8240-5A3F-4FD1-B576-CCCA96D9388F}" type="pres">
      <dgm:prSet presAssocID="{20ADE67B-DF8A-46CF-BA08-0936F9E6FFDB}" presName="tx1" presStyleLbl="revTx" presStyleIdx="0" presStyleCnt="5"/>
      <dgm:spPr/>
    </dgm:pt>
    <dgm:pt modelId="{C245FED5-ED29-4278-B137-CDE48EC0FCD1}" type="pres">
      <dgm:prSet presAssocID="{20ADE67B-DF8A-46CF-BA08-0936F9E6FFDB}" presName="vert1" presStyleCnt="0"/>
      <dgm:spPr/>
    </dgm:pt>
    <dgm:pt modelId="{A51D0422-AF1D-48D4-8CFD-8FCA4911B605}" type="pres">
      <dgm:prSet presAssocID="{8F295C7B-30CA-45FA-9CF9-7AFCE15EB993}" presName="thickLine" presStyleLbl="alignNode1" presStyleIdx="1" presStyleCnt="5"/>
      <dgm:spPr/>
    </dgm:pt>
    <dgm:pt modelId="{5A86C1E7-021E-49F7-B45E-0010D3CC51C3}" type="pres">
      <dgm:prSet presAssocID="{8F295C7B-30CA-45FA-9CF9-7AFCE15EB993}" presName="horz1" presStyleCnt="0"/>
      <dgm:spPr/>
    </dgm:pt>
    <dgm:pt modelId="{BB22E196-874E-42A5-AFB2-56389C5F9DAE}" type="pres">
      <dgm:prSet presAssocID="{8F295C7B-30CA-45FA-9CF9-7AFCE15EB993}" presName="tx1" presStyleLbl="revTx" presStyleIdx="1" presStyleCnt="5"/>
      <dgm:spPr/>
    </dgm:pt>
    <dgm:pt modelId="{C89FD876-6D30-42F0-B7A7-3BB29E5483EF}" type="pres">
      <dgm:prSet presAssocID="{8F295C7B-30CA-45FA-9CF9-7AFCE15EB993}" presName="vert1" presStyleCnt="0"/>
      <dgm:spPr/>
    </dgm:pt>
    <dgm:pt modelId="{10763874-699F-4679-B300-BD999BF873B2}" type="pres">
      <dgm:prSet presAssocID="{7C47CED6-E6A3-4CBC-875C-8100A2BF514E}" presName="thickLine" presStyleLbl="alignNode1" presStyleIdx="2" presStyleCnt="5"/>
      <dgm:spPr/>
    </dgm:pt>
    <dgm:pt modelId="{05CCEB75-628E-4FE9-A0DB-8A9A4C46DEF2}" type="pres">
      <dgm:prSet presAssocID="{7C47CED6-E6A3-4CBC-875C-8100A2BF514E}" presName="horz1" presStyleCnt="0"/>
      <dgm:spPr/>
    </dgm:pt>
    <dgm:pt modelId="{F9E89E11-8A46-4A09-B91A-D4B1C0226BC4}" type="pres">
      <dgm:prSet presAssocID="{7C47CED6-E6A3-4CBC-875C-8100A2BF514E}" presName="tx1" presStyleLbl="revTx" presStyleIdx="2" presStyleCnt="5"/>
      <dgm:spPr/>
    </dgm:pt>
    <dgm:pt modelId="{142BE2AE-A59F-4852-88A9-F276A2FCA695}" type="pres">
      <dgm:prSet presAssocID="{7C47CED6-E6A3-4CBC-875C-8100A2BF514E}" presName="vert1" presStyleCnt="0"/>
      <dgm:spPr/>
    </dgm:pt>
    <dgm:pt modelId="{D5469954-DEEB-481B-AC41-EC0342CCF21E}" type="pres">
      <dgm:prSet presAssocID="{8E95631F-FF6B-4E10-A0DF-AE683F49FC44}" presName="thickLine" presStyleLbl="alignNode1" presStyleIdx="3" presStyleCnt="5"/>
      <dgm:spPr/>
    </dgm:pt>
    <dgm:pt modelId="{4EC97B7E-95D4-413D-A947-785A878D6228}" type="pres">
      <dgm:prSet presAssocID="{8E95631F-FF6B-4E10-A0DF-AE683F49FC44}" presName="horz1" presStyleCnt="0"/>
      <dgm:spPr/>
    </dgm:pt>
    <dgm:pt modelId="{5B8ABE0E-6749-4158-9D7F-1D1E2C8E854A}" type="pres">
      <dgm:prSet presAssocID="{8E95631F-FF6B-4E10-A0DF-AE683F49FC44}" presName="tx1" presStyleLbl="revTx" presStyleIdx="3" presStyleCnt="5"/>
      <dgm:spPr/>
    </dgm:pt>
    <dgm:pt modelId="{AC8EDCD8-6495-4B33-A124-3EF26A93F1F0}" type="pres">
      <dgm:prSet presAssocID="{8E95631F-FF6B-4E10-A0DF-AE683F49FC44}" presName="vert1" presStyleCnt="0"/>
      <dgm:spPr/>
    </dgm:pt>
    <dgm:pt modelId="{55715E31-C179-4FB4-95D9-CBE9E564ECAA}" type="pres">
      <dgm:prSet presAssocID="{F49DFEF4-038C-4161-B0BA-E7DA26F9F4FD}" presName="thickLine" presStyleLbl="alignNode1" presStyleIdx="4" presStyleCnt="5"/>
      <dgm:spPr/>
    </dgm:pt>
    <dgm:pt modelId="{31640C2F-A561-43FC-B174-DD08E846B6F2}" type="pres">
      <dgm:prSet presAssocID="{F49DFEF4-038C-4161-B0BA-E7DA26F9F4FD}" presName="horz1" presStyleCnt="0"/>
      <dgm:spPr/>
    </dgm:pt>
    <dgm:pt modelId="{0BC2BC21-9764-425A-8BC1-864E4F6CEC3E}" type="pres">
      <dgm:prSet presAssocID="{F49DFEF4-038C-4161-B0BA-E7DA26F9F4FD}" presName="tx1" presStyleLbl="revTx" presStyleIdx="4" presStyleCnt="5"/>
      <dgm:spPr/>
    </dgm:pt>
    <dgm:pt modelId="{B648746D-E069-43DF-9047-03AE73625834}" type="pres">
      <dgm:prSet presAssocID="{F49DFEF4-038C-4161-B0BA-E7DA26F9F4FD}" presName="vert1" presStyleCnt="0"/>
      <dgm:spPr/>
    </dgm:pt>
  </dgm:ptLst>
  <dgm:cxnLst>
    <dgm:cxn modelId="{03A43419-541D-4BB5-BACC-C1A55C3C9312}" srcId="{8E973D71-4082-4CE2-8B2C-32799C7E5D64}" destId="{20ADE67B-DF8A-46CF-BA08-0936F9E6FFDB}" srcOrd="0" destOrd="0" parTransId="{9EBE8D48-39EF-4DB1-B645-3DAD86D50E9D}" sibTransId="{D8247961-D17F-4F67-94EF-E3388852BBF0}"/>
    <dgm:cxn modelId="{57FDEB4A-D4F6-437F-9FDF-F4DC6BC964E2}" type="presOf" srcId="{8E95631F-FF6B-4E10-A0DF-AE683F49FC44}" destId="{5B8ABE0E-6749-4158-9D7F-1D1E2C8E854A}" srcOrd="0" destOrd="0" presId="urn:microsoft.com/office/officeart/2008/layout/LinedList"/>
    <dgm:cxn modelId="{58228A6E-C8FE-44B6-A814-F9A9256D2361}" type="presOf" srcId="{8F295C7B-30CA-45FA-9CF9-7AFCE15EB993}" destId="{BB22E196-874E-42A5-AFB2-56389C5F9DAE}" srcOrd="0" destOrd="0" presId="urn:microsoft.com/office/officeart/2008/layout/LinedList"/>
    <dgm:cxn modelId="{748CF656-5FCF-4B57-A322-8E44B642D865}" srcId="{8E973D71-4082-4CE2-8B2C-32799C7E5D64}" destId="{F49DFEF4-038C-4161-B0BA-E7DA26F9F4FD}" srcOrd="4" destOrd="0" parTransId="{E2D3A107-F033-4125-8364-6B930CAB7E19}" sibTransId="{9F6E2AD1-AAF3-41BA-9600-BF64C7098EAE}"/>
    <dgm:cxn modelId="{0E8D9D87-2DCB-4456-94EC-2CA4AB821884}" srcId="{8E973D71-4082-4CE2-8B2C-32799C7E5D64}" destId="{7C47CED6-E6A3-4CBC-875C-8100A2BF514E}" srcOrd="2" destOrd="0" parTransId="{B0B8B563-253F-44C7-89C3-A785B332A700}" sibTransId="{46E8C724-6B38-4BFB-B477-A45F2959878D}"/>
    <dgm:cxn modelId="{9F81A391-613D-40F6-A7FA-5D4E9806A490}" type="presOf" srcId="{7C47CED6-E6A3-4CBC-875C-8100A2BF514E}" destId="{F9E89E11-8A46-4A09-B91A-D4B1C0226BC4}" srcOrd="0" destOrd="0" presId="urn:microsoft.com/office/officeart/2008/layout/LinedList"/>
    <dgm:cxn modelId="{14B3EA99-AB9D-4953-AC87-6251CCA91F6C}" srcId="{8E973D71-4082-4CE2-8B2C-32799C7E5D64}" destId="{8F295C7B-30CA-45FA-9CF9-7AFCE15EB993}" srcOrd="1" destOrd="0" parTransId="{A45FA447-51A9-4FF8-8846-5D019E75A345}" sibTransId="{1A193FBD-CD4B-481B-BBE4-ADA4E36CAC25}"/>
    <dgm:cxn modelId="{F7D096AC-2441-400F-94E6-6DC1B9258373}" srcId="{8E973D71-4082-4CE2-8B2C-32799C7E5D64}" destId="{8E95631F-FF6B-4E10-A0DF-AE683F49FC44}" srcOrd="3" destOrd="0" parTransId="{AA30D136-62F9-4BA3-A8B8-C685DD983A96}" sibTransId="{1DA6B678-0B67-4BB6-8805-5A6369791ABA}"/>
    <dgm:cxn modelId="{6D5296CE-40F8-434B-B08B-79954CF0C557}" type="presOf" srcId="{8E973D71-4082-4CE2-8B2C-32799C7E5D64}" destId="{FB3A2C4C-93A2-4F97-BA62-D42F720E3B9C}" srcOrd="0" destOrd="0" presId="urn:microsoft.com/office/officeart/2008/layout/LinedList"/>
    <dgm:cxn modelId="{F1DA31D9-4C7B-445B-9D97-B738C0FAF193}" type="presOf" srcId="{F49DFEF4-038C-4161-B0BA-E7DA26F9F4FD}" destId="{0BC2BC21-9764-425A-8BC1-864E4F6CEC3E}" srcOrd="0" destOrd="0" presId="urn:microsoft.com/office/officeart/2008/layout/LinedList"/>
    <dgm:cxn modelId="{DE4F67EA-8A39-4F00-B3BE-AA4A8D5BA7E3}" type="presOf" srcId="{20ADE67B-DF8A-46CF-BA08-0936F9E6FFDB}" destId="{32CB8240-5A3F-4FD1-B576-CCCA96D9388F}" srcOrd="0" destOrd="0" presId="urn:microsoft.com/office/officeart/2008/layout/LinedList"/>
    <dgm:cxn modelId="{DB8E8267-76EF-4C4D-9741-B8DADC4A38C1}" type="presParOf" srcId="{FB3A2C4C-93A2-4F97-BA62-D42F720E3B9C}" destId="{7D086AF6-7E6D-4F98-A98F-B1845ECF3DC5}" srcOrd="0" destOrd="0" presId="urn:microsoft.com/office/officeart/2008/layout/LinedList"/>
    <dgm:cxn modelId="{C035F466-85E2-492C-9307-B372CC4D8469}" type="presParOf" srcId="{FB3A2C4C-93A2-4F97-BA62-D42F720E3B9C}" destId="{4C24C5F8-0083-4657-BC6B-888EF4AF78BD}" srcOrd="1" destOrd="0" presId="urn:microsoft.com/office/officeart/2008/layout/LinedList"/>
    <dgm:cxn modelId="{B0ED808E-5FE0-4068-AFCC-0FA4A9679E47}" type="presParOf" srcId="{4C24C5F8-0083-4657-BC6B-888EF4AF78BD}" destId="{32CB8240-5A3F-4FD1-B576-CCCA96D9388F}" srcOrd="0" destOrd="0" presId="urn:microsoft.com/office/officeart/2008/layout/LinedList"/>
    <dgm:cxn modelId="{8A4E0127-F196-4981-BE2B-E7DD98A55EC2}" type="presParOf" srcId="{4C24C5F8-0083-4657-BC6B-888EF4AF78BD}" destId="{C245FED5-ED29-4278-B137-CDE48EC0FCD1}" srcOrd="1" destOrd="0" presId="urn:microsoft.com/office/officeart/2008/layout/LinedList"/>
    <dgm:cxn modelId="{D549EE49-7107-4C8D-A0DC-1A8A9C5A1259}" type="presParOf" srcId="{FB3A2C4C-93A2-4F97-BA62-D42F720E3B9C}" destId="{A51D0422-AF1D-48D4-8CFD-8FCA4911B605}" srcOrd="2" destOrd="0" presId="urn:microsoft.com/office/officeart/2008/layout/LinedList"/>
    <dgm:cxn modelId="{4D46931D-3527-443C-B19B-589D02BFBD39}" type="presParOf" srcId="{FB3A2C4C-93A2-4F97-BA62-D42F720E3B9C}" destId="{5A86C1E7-021E-49F7-B45E-0010D3CC51C3}" srcOrd="3" destOrd="0" presId="urn:microsoft.com/office/officeart/2008/layout/LinedList"/>
    <dgm:cxn modelId="{7E634006-82EF-41C2-A2AD-75FB02FEBFAA}" type="presParOf" srcId="{5A86C1E7-021E-49F7-B45E-0010D3CC51C3}" destId="{BB22E196-874E-42A5-AFB2-56389C5F9DAE}" srcOrd="0" destOrd="0" presId="urn:microsoft.com/office/officeart/2008/layout/LinedList"/>
    <dgm:cxn modelId="{2B2F1C59-036F-42EB-B44F-4B1FE3A1B265}" type="presParOf" srcId="{5A86C1E7-021E-49F7-B45E-0010D3CC51C3}" destId="{C89FD876-6D30-42F0-B7A7-3BB29E5483EF}" srcOrd="1" destOrd="0" presId="urn:microsoft.com/office/officeart/2008/layout/LinedList"/>
    <dgm:cxn modelId="{2CDFF952-A858-4FE8-BF8F-F62CC5183FC9}" type="presParOf" srcId="{FB3A2C4C-93A2-4F97-BA62-D42F720E3B9C}" destId="{10763874-699F-4679-B300-BD999BF873B2}" srcOrd="4" destOrd="0" presId="urn:microsoft.com/office/officeart/2008/layout/LinedList"/>
    <dgm:cxn modelId="{C2479A21-93AF-4ECC-95E1-B0003ACAF464}" type="presParOf" srcId="{FB3A2C4C-93A2-4F97-BA62-D42F720E3B9C}" destId="{05CCEB75-628E-4FE9-A0DB-8A9A4C46DEF2}" srcOrd="5" destOrd="0" presId="urn:microsoft.com/office/officeart/2008/layout/LinedList"/>
    <dgm:cxn modelId="{438D368F-2CD0-4571-9772-31676CF68EFE}" type="presParOf" srcId="{05CCEB75-628E-4FE9-A0DB-8A9A4C46DEF2}" destId="{F9E89E11-8A46-4A09-B91A-D4B1C0226BC4}" srcOrd="0" destOrd="0" presId="urn:microsoft.com/office/officeart/2008/layout/LinedList"/>
    <dgm:cxn modelId="{91579CC5-2420-4817-AF43-57D6DAC2D033}" type="presParOf" srcId="{05CCEB75-628E-4FE9-A0DB-8A9A4C46DEF2}" destId="{142BE2AE-A59F-4852-88A9-F276A2FCA695}" srcOrd="1" destOrd="0" presId="urn:microsoft.com/office/officeart/2008/layout/LinedList"/>
    <dgm:cxn modelId="{8620FA06-9465-4C26-865A-4091E723C328}" type="presParOf" srcId="{FB3A2C4C-93A2-4F97-BA62-D42F720E3B9C}" destId="{D5469954-DEEB-481B-AC41-EC0342CCF21E}" srcOrd="6" destOrd="0" presId="urn:microsoft.com/office/officeart/2008/layout/LinedList"/>
    <dgm:cxn modelId="{DC8C8978-1917-43EE-A6F2-A981E6E4A4FD}" type="presParOf" srcId="{FB3A2C4C-93A2-4F97-BA62-D42F720E3B9C}" destId="{4EC97B7E-95D4-413D-A947-785A878D6228}" srcOrd="7" destOrd="0" presId="urn:microsoft.com/office/officeart/2008/layout/LinedList"/>
    <dgm:cxn modelId="{8DF6E28D-D235-4797-B3AF-852D3E32DF1E}" type="presParOf" srcId="{4EC97B7E-95D4-413D-A947-785A878D6228}" destId="{5B8ABE0E-6749-4158-9D7F-1D1E2C8E854A}" srcOrd="0" destOrd="0" presId="urn:microsoft.com/office/officeart/2008/layout/LinedList"/>
    <dgm:cxn modelId="{BC0ABB4A-B98B-4BBD-AC83-6A21D0A73985}" type="presParOf" srcId="{4EC97B7E-95D4-413D-A947-785A878D6228}" destId="{AC8EDCD8-6495-4B33-A124-3EF26A93F1F0}" srcOrd="1" destOrd="0" presId="urn:microsoft.com/office/officeart/2008/layout/LinedList"/>
    <dgm:cxn modelId="{16717B2C-F260-41DC-84AC-90CD37555ADF}" type="presParOf" srcId="{FB3A2C4C-93A2-4F97-BA62-D42F720E3B9C}" destId="{55715E31-C179-4FB4-95D9-CBE9E564ECAA}" srcOrd="8" destOrd="0" presId="urn:microsoft.com/office/officeart/2008/layout/LinedList"/>
    <dgm:cxn modelId="{E0BC3B1A-5C18-462D-AAB1-AD61A3098215}" type="presParOf" srcId="{FB3A2C4C-93A2-4F97-BA62-D42F720E3B9C}" destId="{31640C2F-A561-43FC-B174-DD08E846B6F2}" srcOrd="9" destOrd="0" presId="urn:microsoft.com/office/officeart/2008/layout/LinedList"/>
    <dgm:cxn modelId="{714D6F7C-8DB6-48D3-89BD-A981D94A9DF7}" type="presParOf" srcId="{31640C2F-A561-43FC-B174-DD08E846B6F2}" destId="{0BC2BC21-9764-425A-8BC1-864E4F6CEC3E}" srcOrd="0" destOrd="0" presId="urn:microsoft.com/office/officeart/2008/layout/LinedList"/>
    <dgm:cxn modelId="{7AB286D0-A0F5-4B1A-A61B-AF469958E28F}" type="presParOf" srcId="{31640C2F-A561-43FC-B174-DD08E846B6F2}" destId="{B648746D-E069-43DF-9047-03AE736258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36614C-8634-4331-87BE-0B799F9A88D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0BC7D65-CE7C-41CD-97FF-D30C1E1B9A44}">
      <dgm:prSet/>
      <dgm:spPr/>
      <dgm:t>
        <a:bodyPr/>
        <a:lstStyle/>
        <a:p>
          <a:r>
            <a:rPr lang="en-US"/>
            <a:t>1. Mark Phase - Identifies live objects</a:t>
          </a:r>
        </a:p>
      </dgm:t>
    </dgm:pt>
    <dgm:pt modelId="{6300D6D7-B8E1-422C-A657-C3FEE008A3CB}" type="parTrans" cxnId="{C7785079-E397-4CC4-BC7E-F89708729CFB}">
      <dgm:prSet/>
      <dgm:spPr/>
      <dgm:t>
        <a:bodyPr/>
        <a:lstStyle/>
        <a:p>
          <a:endParaRPr lang="en-US"/>
        </a:p>
      </dgm:t>
    </dgm:pt>
    <dgm:pt modelId="{80820B82-E359-4524-8A77-B76C956B7BB6}" type="sibTrans" cxnId="{C7785079-E397-4CC4-BC7E-F89708729C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0E8CFFF-C7E2-4126-95A2-C87C70808AB5}">
      <dgm:prSet/>
      <dgm:spPr/>
      <dgm:t>
        <a:bodyPr/>
        <a:lstStyle/>
        <a:p>
          <a:r>
            <a:rPr lang="en-US"/>
            <a:t>2. Sweep Phase - Removes unreachable objects</a:t>
          </a:r>
        </a:p>
      </dgm:t>
    </dgm:pt>
    <dgm:pt modelId="{8E9356B5-1B35-4E64-A31A-E0E421750EFA}" type="parTrans" cxnId="{6A284600-2FD4-4564-9845-BE4EBD0D7621}">
      <dgm:prSet/>
      <dgm:spPr/>
      <dgm:t>
        <a:bodyPr/>
        <a:lstStyle/>
        <a:p>
          <a:endParaRPr lang="en-US"/>
        </a:p>
      </dgm:t>
    </dgm:pt>
    <dgm:pt modelId="{F9827164-C636-4A6C-9072-22CA4EDF4882}" type="sibTrans" cxnId="{6A284600-2FD4-4564-9845-BE4EBD0D762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AE7AA4D-22ED-4B88-855D-8D4A4DC3954B}">
      <dgm:prSet/>
      <dgm:spPr/>
      <dgm:t>
        <a:bodyPr/>
        <a:lstStyle/>
        <a:p>
          <a:r>
            <a:rPr lang="en-US"/>
            <a:t>3. Compact Phase - Rearranges memory to eliminate fragmentation</a:t>
          </a:r>
        </a:p>
      </dgm:t>
    </dgm:pt>
    <dgm:pt modelId="{99B99ADA-CD78-4702-8433-E73FDAF31634}" type="parTrans" cxnId="{84747626-305B-43A7-AA00-99B267AD11B9}">
      <dgm:prSet/>
      <dgm:spPr/>
      <dgm:t>
        <a:bodyPr/>
        <a:lstStyle/>
        <a:p>
          <a:endParaRPr lang="en-US"/>
        </a:p>
      </dgm:t>
    </dgm:pt>
    <dgm:pt modelId="{B831EAD7-D459-4CC8-A315-A1E02DCEC096}" type="sibTrans" cxnId="{84747626-305B-43A7-AA00-99B267AD11B9}">
      <dgm:prSet phldrT="3" phldr="0"/>
      <dgm:spPr/>
      <dgm:t>
        <a:bodyPr/>
        <a:lstStyle/>
        <a:p>
          <a:endParaRPr lang="en-US"/>
        </a:p>
      </dgm:t>
    </dgm:pt>
    <dgm:pt modelId="{34C1331A-D531-4F62-9172-A8FB764FCCE4}" type="pres">
      <dgm:prSet presAssocID="{9436614C-8634-4331-87BE-0B799F9A88D3}" presName="Name0" presStyleCnt="0">
        <dgm:presLayoutVars>
          <dgm:dir/>
          <dgm:resizeHandles val="exact"/>
        </dgm:presLayoutVars>
      </dgm:prSet>
      <dgm:spPr/>
    </dgm:pt>
    <dgm:pt modelId="{C62FC51C-FF13-410C-B472-7E99B7AFCCB6}" type="pres">
      <dgm:prSet presAssocID="{80BC7D65-CE7C-41CD-97FF-D30C1E1B9A44}" presName="node" presStyleLbl="node1" presStyleIdx="0" presStyleCnt="3">
        <dgm:presLayoutVars>
          <dgm:bulletEnabled val="1"/>
        </dgm:presLayoutVars>
      </dgm:prSet>
      <dgm:spPr/>
    </dgm:pt>
    <dgm:pt modelId="{8271C189-BB9D-4C18-8A4D-3C10550CBD9A}" type="pres">
      <dgm:prSet presAssocID="{80820B82-E359-4524-8A77-B76C956B7BB6}" presName="sibTrans" presStyleLbl="sibTrans1D1" presStyleIdx="0" presStyleCnt="2"/>
      <dgm:spPr/>
    </dgm:pt>
    <dgm:pt modelId="{71DE122A-E7E6-43E1-8F1A-420053071E8C}" type="pres">
      <dgm:prSet presAssocID="{80820B82-E359-4524-8A77-B76C956B7BB6}" presName="connectorText" presStyleLbl="sibTrans1D1" presStyleIdx="0" presStyleCnt="2"/>
      <dgm:spPr/>
    </dgm:pt>
    <dgm:pt modelId="{9432894E-00AF-4737-809B-D528D603DDEC}" type="pres">
      <dgm:prSet presAssocID="{F0E8CFFF-C7E2-4126-95A2-C87C70808AB5}" presName="node" presStyleLbl="node1" presStyleIdx="1" presStyleCnt="3">
        <dgm:presLayoutVars>
          <dgm:bulletEnabled val="1"/>
        </dgm:presLayoutVars>
      </dgm:prSet>
      <dgm:spPr/>
    </dgm:pt>
    <dgm:pt modelId="{7F29F716-972F-47E9-AE3C-1A2BFAB216B9}" type="pres">
      <dgm:prSet presAssocID="{F9827164-C636-4A6C-9072-22CA4EDF4882}" presName="sibTrans" presStyleLbl="sibTrans1D1" presStyleIdx="1" presStyleCnt="2"/>
      <dgm:spPr/>
    </dgm:pt>
    <dgm:pt modelId="{575675C7-C798-4733-9656-EE44FA13BFAA}" type="pres">
      <dgm:prSet presAssocID="{F9827164-C636-4A6C-9072-22CA4EDF4882}" presName="connectorText" presStyleLbl="sibTrans1D1" presStyleIdx="1" presStyleCnt="2"/>
      <dgm:spPr/>
    </dgm:pt>
    <dgm:pt modelId="{F11DF65D-5643-42F3-BBCD-BBD2656BE802}" type="pres">
      <dgm:prSet presAssocID="{2AE7AA4D-22ED-4B88-855D-8D4A4DC3954B}" presName="node" presStyleLbl="node1" presStyleIdx="2" presStyleCnt="3">
        <dgm:presLayoutVars>
          <dgm:bulletEnabled val="1"/>
        </dgm:presLayoutVars>
      </dgm:prSet>
      <dgm:spPr/>
    </dgm:pt>
  </dgm:ptLst>
  <dgm:cxnLst>
    <dgm:cxn modelId="{6A284600-2FD4-4564-9845-BE4EBD0D7621}" srcId="{9436614C-8634-4331-87BE-0B799F9A88D3}" destId="{F0E8CFFF-C7E2-4126-95A2-C87C70808AB5}" srcOrd="1" destOrd="0" parTransId="{8E9356B5-1B35-4E64-A31A-E0E421750EFA}" sibTransId="{F9827164-C636-4A6C-9072-22CA4EDF4882}"/>
    <dgm:cxn modelId="{34B0F208-ECFE-40E0-AE2B-DD2E94C331B5}" type="presOf" srcId="{2AE7AA4D-22ED-4B88-855D-8D4A4DC3954B}" destId="{F11DF65D-5643-42F3-BBCD-BBD2656BE802}" srcOrd="0" destOrd="0" presId="urn:microsoft.com/office/officeart/2016/7/layout/RepeatingBendingProcessNew"/>
    <dgm:cxn modelId="{84747626-305B-43A7-AA00-99B267AD11B9}" srcId="{9436614C-8634-4331-87BE-0B799F9A88D3}" destId="{2AE7AA4D-22ED-4B88-855D-8D4A4DC3954B}" srcOrd="2" destOrd="0" parTransId="{99B99ADA-CD78-4702-8433-E73FDAF31634}" sibTransId="{B831EAD7-D459-4CC8-A315-A1E02DCEC096}"/>
    <dgm:cxn modelId="{9F81234A-AB9D-4488-8D22-05F4598FEDE1}" type="presOf" srcId="{F9827164-C636-4A6C-9072-22CA4EDF4882}" destId="{7F29F716-972F-47E9-AE3C-1A2BFAB216B9}" srcOrd="0" destOrd="0" presId="urn:microsoft.com/office/officeart/2016/7/layout/RepeatingBendingProcessNew"/>
    <dgm:cxn modelId="{C7785079-E397-4CC4-BC7E-F89708729CFB}" srcId="{9436614C-8634-4331-87BE-0B799F9A88D3}" destId="{80BC7D65-CE7C-41CD-97FF-D30C1E1B9A44}" srcOrd="0" destOrd="0" parTransId="{6300D6D7-B8E1-422C-A657-C3FEE008A3CB}" sibTransId="{80820B82-E359-4524-8A77-B76C956B7BB6}"/>
    <dgm:cxn modelId="{99E4A17A-B0D3-4098-9B6E-F812378BFDE6}" type="presOf" srcId="{80820B82-E359-4524-8A77-B76C956B7BB6}" destId="{71DE122A-E7E6-43E1-8F1A-420053071E8C}" srcOrd="1" destOrd="0" presId="urn:microsoft.com/office/officeart/2016/7/layout/RepeatingBendingProcessNew"/>
    <dgm:cxn modelId="{E4531583-A04D-4883-BC2A-62CF71C3E04E}" type="presOf" srcId="{80BC7D65-CE7C-41CD-97FF-D30C1E1B9A44}" destId="{C62FC51C-FF13-410C-B472-7E99B7AFCCB6}" srcOrd="0" destOrd="0" presId="urn:microsoft.com/office/officeart/2016/7/layout/RepeatingBendingProcessNew"/>
    <dgm:cxn modelId="{627C99E0-D7F1-4CDD-94C5-623E758D1081}" type="presOf" srcId="{80820B82-E359-4524-8A77-B76C956B7BB6}" destId="{8271C189-BB9D-4C18-8A4D-3C10550CBD9A}" srcOrd="0" destOrd="0" presId="urn:microsoft.com/office/officeart/2016/7/layout/RepeatingBendingProcessNew"/>
    <dgm:cxn modelId="{0CB289E7-5311-479D-8CB6-4E6AAA9F4930}" type="presOf" srcId="{9436614C-8634-4331-87BE-0B799F9A88D3}" destId="{34C1331A-D531-4F62-9172-A8FB764FCCE4}" srcOrd="0" destOrd="0" presId="urn:microsoft.com/office/officeart/2016/7/layout/RepeatingBendingProcessNew"/>
    <dgm:cxn modelId="{4AF2E7F0-8A2F-4553-A7CF-4B556F03C900}" type="presOf" srcId="{F9827164-C636-4A6C-9072-22CA4EDF4882}" destId="{575675C7-C798-4733-9656-EE44FA13BFAA}" srcOrd="1" destOrd="0" presId="urn:microsoft.com/office/officeart/2016/7/layout/RepeatingBendingProcessNew"/>
    <dgm:cxn modelId="{1CA130F8-4D1A-42D2-AC81-B99397A58BCC}" type="presOf" srcId="{F0E8CFFF-C7E2-4126-95A2-C87C70808AB5}" destId="{9432894E-00AF-4737-809B-D528D603DDEC}" srcOrd="0" destOrd="0" presId="urn:microsoft.com/office/officeart/2016/7/layout/RepeatingBendingProcessNew"/>
    <dgm:cxn modelId="{630EE186-7C79-4E78-8B10-220E4C66CC26}" type="presParOf" srcId="{34C1331A-D531-4F62-9172-A8FB764FCCE4}" destId="{C62FC51C-FF13-410C-B472-7E99B7AFCCB6}" srcOrd="0" destOrd="0" presId="urn:microsoft.com/office/officeart/2016/7/layout/RepeatingBendingProcessNew"/>
    <dgm:cxn modelId="{C20B0711-8182-48C7-BFF0-F6F279A7DD67}" type="presParOf" srcId="{34C1331A-D531-4F62-9172-A8FB764FCCE4}" destId="{8271C189-BB9D-4C18-8A4D-3C10550CBD9A}" srcOrd="1" destOrd="0" presId="urn:microsoft.com/office/officeart/2016/7/layout/RepeatingBendingProcessNew"/>
    <dgm:cxn modelId="{88717CFA-A7B2-4D4B-BDB5-8D557B0B78ED}" type="presParOf" srcId="{8271C189-BB9D-4C18-8A4D-3C10550CBD9A}" destId="{71DE122A-E7E6-43E1-8F1A-420053071E8C}" srcOrd="0" destOrd="0" presId="urn:microsoft.com/office/officeart/2016/7/layout/RepeatingBendingProcessNew"/>
    <dgm:cxn modelId="{8760F189-A60F-4A7A-A36E-C709670925DF}" type="presParOf" srcId="{34C1331A-D531-4F62-9172-A8FB764FCCE4}" destId="{9432894E-00AF-4737-809B-D528D603DDEC}" srcOrd="2" destOrd="0" presId="urn:microsoft.com/office/officeart/2016/7/layout/RepeatingBendingProcessNew"/>
    <dgm:cxn modelId="{B666EAC5-3343-4F2A-8F18-F11B508C4432}" type="presParOf" srcId="{34C1331A-D531-4F62-9172-A8FB764FCCE4}" destId="{7F29F716-972F-47E9-AE3C-1A2BFAB216B9}" srcOrd="3" destOrd="0" presId="urn:microsoft.com/office/officeart/2016/7/layout/RepeatingBendingProcessNew"/>
    <dgm:cxn modelId="{A46F3BB4-01C4-47BF-A199-AEE07963BEBE}" type="presParOf" srcId="{7F29F716-972F-47E9-AE3C-1A2BFAB216B9}" destId="{575675C7-C798-4733-9656-EE44FA13BFAA}" srcOrd="0" destOrd="0" presId="urn:microsoft.com/office/officeart/2016/7/layout/RepeatingBendingProcessNew"/>
    <dgm:cxn modelId="{E6D7029B-59DD-45A4-BBC4-DD1ED9822886}" type="presParOf" srcId="{34C1331A-D531-4F62-9172-A8FB764FCCE4}" destId="{F11DF65D-5643-42F3-BBCD-BBD2656BE802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2497D5-9908-448D-95C3-798580666C6A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CABB0F1-E64D-4B35-A75E-879B18AE806B}">
      <dgm:prSet/>
      <dgm:spPr/>
      <dgm:t>
        <a:bodyPr/>
        <a:lstStyle/>
        <a:p>
          <a:r>
            <a:rPr lang="en-US"/>
            <a:t>• Serial GC: Single-threaded, for small apps.</a:t>
          </a:r>
        </a:p>
      </dgm:t>
    </dgm:pt>
    <dgm:pt modelId="{AA4B1AAD-60A4-4247-AB22-55E809C5EF0B}" type="parTrans" cxnId="{0BA5465B-43BF-4E0A-AB03-04E415462540}">
      <dgm:prSet/>
      <dgm:spPr/>
      <dgm:t>
        <a:bodyPr/>
        <a:lstStyle/>
        <a:p>
          <a:endParaRPr lang="en-US"/>
        </a:p>
      </dgm:t>
    </dgm:pt>
    <dgm:pt modelId="{F446C376-D71C-45CA-A6B4-B3E86EEF537F}" type="sibTrans" cxnId="{0BA5465B-43BF-4E0A-AB03-04E415462540}">
      <dgm:prSet/>
      <dgm:spPr/>
      <dgm:t>
        <a:bodyPr/>
        <a:lstStyle/>
        <a:p>
          <a:endParaRPr lang="en-US"/>
        </a:p>
      </dgm:t>
    </dgm:pt>
    <dgm:pt modelId="{BA80FC51-CCEF-4F4B-9134-D286C6D16665}">
      <dgm:prSet/>
      <dgm:spPr/>
      <dgm:t>
        <a:bodyPr/>
        <a:lstStyle/>
        <a:p>
          <a:r>
            <a:rPr lang="en-US"/>
            <a:t>• Parallel GC: Multi-threaded, used for high throughput.</a:t>
          </a:r>
        </a:p>
      </dgm:t>
    </dgm:pt>
    <dgm:pt modelId="{CB01B7B0-0E04-4412-9943-3E7504DD8BC1}" type="parTrans" cxnId="{C6B2C57D-2423-400E-BF6E-4FA53345EEB3}">
      <dgm:prSet/>
      <dgm:spPr/>
      <dgm:t>
        <a:bodyPr/>
        <a:lstStyle/>
        <a:p>
          <a:endParaRPr lang="en-US"/>
        </a:p>
      </dgm:t>
    </dgm:pt>
    <dgm:pt modelId="{CD558DBF-E0CF-45AC-9F55-0A3FACD9185C}" type="sibTrans" cxnId="{C6B2C57D-2423-400E-BF6E-4FA53345EEB3}">
      <dgm:prSet/>
      <dgm:spPr/>
      <dgm:t>
        <a:bodyPr/>
        <a:lstStyle/>
        <a:p>
          <a:endParaRPr lang="en-US"/>
        </a:p>
      </dgm:t>
    </dgm:pt>
    <dgm:pt modelId="{6E4FE6E9-D27C-459E-9D96-40532EECD1A5}">
      <dgm:prSet/>
      <dgm:spPr/>
      <dgm:t>
        <a:bodyPr/>
        <a:lstStyle/>
        <a:p>
          <a:r>
            <a:rPr lang="en-US"/>
            <a:t>• CMS GC (Deprecated in Java 9): Low-latency, concurrent collection.</a:t>
          </a:r>
        </a:p>
      </dgm:t>
    </dgm:pt>
    <dgm:pt modelId="{64992F90-DE63-4EF7-BECC-4315622E8DFF}" type="parTrans" cxnId="{EAD87332-E022-46B4-8186-FE39ED85C419}">
      <dgm:prSet/>
      <dgm:spPr/>
      <dgm:t>
        <a:bodyPr/>
        <a:lstStyle/>
        <a:p>
          <a:endParaRPr lang="en-US"/>
        </a:p>
      </dgm:t>
    </dgm:pt>
    <dgm:pt modelId="{167DDC7B-9F13-43A8-86EE-90D346910F35}" type="sibTrans" cxnId="{EAD87332-E022-46B4-8186-FE39ED85C419}">
      <dgm:prSet/>
      <dgm:spPr/>
      <dgm:t>
        <a:bodyPr/>
        <a:lstStyle/>
        <a:p>
          <a:endParaRPr lang="en-US"/>
        </a:p>
      </dgm:t>
    </dgm:pt>
    <dgm:pt modelId="{3482CC44-2BA3-4D23-BCF9-8180233B51ED}">
      <dgm:prSet/>
      <dgm:spPr/>
      <dgm:t>
        <a:bodyPr/>
        <a:lstStyle/>
        <a:p>
          <a:r>
            <a:rPr lang="en-US"/>
            <a:t>• G1 GC (Java 9+ Default): Divides heap into regions, reduces pause times.</a:t>
          </a:r>
        </a:p>
      </dgm:t>
    </dgm:pt>
    <dgm:pt modelId="{84A7749F-9FD3-4DAF-AF07-908E2EC63172}" type="parTrans" cxnId="{AFC45605-45DE-49B1-852F-9686EFF433AF}">
      <dgm:prSet/>
      <dgm:spPr/>
      <dgm:t>
        <a:bodyPr/>
        <a:lstStyle/>
        <a:p>
          <a:endParaRPr lang="en-US"/>
        </a:p>
      </dgm:t>
    </dgm:pt>
    <dgm:pt modelId="{D16CDF35-39D4-408A-8F16-B73DD4805562}" type="sibTrans" cxnId="{AFC45605-45DE-49B1-852F-9686EFF433AF}">
      <dgm:prSet/>
      <dgm:spPr/>
      <dgm:t>
        <a:bodyPr/>
        <a:lstStyle/>
        <a:p>
          <a:endParaRPr lang="en-US"/>
        </a:p>
      </dgm:t>
    </dgm:pt>
    <dgm:pt modelId="{43F2772A-EAAD-47C8-B7F5-2082C2AF503A}">
      <dgm:prSet/>
      <dgm:spPr/>
      <dgm:t>
        <a:bodyPr/>
        <a:lstStyle/>
        <a:p>
          <a:r>
            <a:rPr lang="en-US" dirty="0"/>
            <a:t>• ZGC (Java 11+): Ultra-low latency (&lt;1ms pause time).</a:t>
          </a:r>
        </a:p>
        <a:p>
          <a:r>
            <a:rPr lang="en-US" dirty="0"/>
            <a:t>• Shenandoah GC(Java 12): </a:t>
          </a:r>
          <a:r>
            <a:rPr lang="en-IN" b="0" dirty="0"/>
            <a:t>high-performance, low-latency stop-the-world (STW) pauses.</a:t>
          </a:r>
          <a:endParaRPr lang="en-US" b="0" dirty="0"/>
        </a:p>
      </dgm:t>
    </dgm:pt>
    <dgm:pt modelId="{FD276174-98FE-4CFD-A113-DB19F85F2B0B}" type="parTrans" cxnId="{9A398FA5-CBD0-470E-B45C-61B1E49576A1}">
      <dgm:prSet/>
      <dgm:spPr/>
      <dgm:t>
        <a:bodyPr/>
        <a:lstStyle/>
        <a:p>
          <a:endParaRPr lang="en-US"/>
        </a:p>
      </dgm:t>
    </dgm:pt>
    <dgm:pt modelId="{C595B57B-8191-45D1-8B16-9C95B87EE014}" type="sibTrans" cxnId="{9A398FA5-CBD0-470E-B45C-61B1E49576A1}">
      <dgm:prSet/>
      <dgm:spPr/>
      <dgm:t>
        <a:bodyPr/>
        <a:lstStyle/>
        <a:p>
          <a:endParaRPr lang="en-US"/>
        </a:p>
      </dgm:t>
    </dgm:pt>
    <dgm:pt modelId="{AC6954FC-3B50-480E-8B91-FE2E54CEC393}" type="pres">
      <dgm:prSet presAssocID="{F82497D5-9908-448D-95C3-798580666C6A}" presName="vert0" presStyleCnt="0">
        <dgm:presLayoutVars>
          <dgm:dir/>
          <dgm:animOne val="branch"/>
          <dgm:animLvl val="lvl"/>
        </dgm:presLayoutVars>
      </dgm:prSet>
      <dgm:spPr/>
    </dgm:pt>
    <dgm:pt modelId="{FAD674C3-BCDF-48AD-B3EF-822A1981F413}" type="pres">
      <dgm:prSet presAssocID="{ACABB0F1-E64D-4B35-A75E-879B18AE806B}" presName="thickLine" presStyleLbl="alignNode1" presStyleIdx="0" presStyleCnt="5"/>
      <dgm:spPr/>
    </dgm:pt>
    <dgm:pt modelId="{42826E8E-8850-4555-8F16-E4F354FC84FE}" type="pres">
      <dgm:prSet presAssocID="{ACABB0F1-E64D-4B35-A75E-879B18AE806B}" presName="horz1" presStyleCnt="0"/>
      <dgm:spPr/>
    </dgm:pt>
    <dgm:pt modelId="{438DB9A9-0DE6-41BB-AD69-ED5446077767}" type="pres">
      <dgm:prSet presAssocID="{ACABB0F1-E64D-4B35-A75E-879B18AE806B}" presName="tx1" presStyleLbl="revTx" presStyleIdx="0" presStyleCnt="5"/>
      <dgm:spPr/>
    </dgm:pt>
    <dgm:pt modelId="{3C663F4F-3A8F-4F41-97BE-C89795A7159B}" type="pres">
      <dgm:prSet presAssocID="{ACABB0F1-E64D-4B35-A75E-879B18AE806B}" presName="vert1" presStyleCnt="0"/>
      <dgm:spPr/>
    </dgm:pt>
    <dgm:pt modelId="{B70935A6-F9B2-4817-B4C5-80624D71FC2F}" type="pres">
      <dgm:prSet presAssocID="{BA80FC51-CCEF-4F4B-9134-D286C6D16665}" presName="thickLine" presStyleLbl="alignNode1" presStyleIdx="1" presStyleCnt="5"/>
      <dgm:spPr/>
    </dgm:pt>
    <dgm:pt modelId="{06199687-8B54-4D90-BAEF-1CBE57250E75}" type="pres">
      <dgm:prSet presAssocID="{BA80FC51-CCEF-4F4B-9134-D286C6D16665}" presName="horz1" presStyleCnt="0"/>
      <dgm:spPr/>
    </dgm:pt>
    <dgm:pt modelId="{A9190CC8-C528-4101-B292-BA3E5B1322A5}" type="pres">
      <dgm:prSet presAssocID="{BA80FC51-CCEF-4F4B-9134-D286C6D16665}" presName="tx1" presStyleLbl="revTx" presStyleIdx="1" presStyleCnt="5"/>
      <dgm:spPr/>
    </dgm:pt>
    <dgm:pt modelId="{A5D53B6C-0726-4D6D-B0B7-29740E6AEADF}" type="pres">
      <dgm:prSet presAssocID="{BA80FC51-CCEF-4F4B-9134-D286C6D16665}" presName="vert1" presStyleCnt="0"/>
      <dgm:spPr/>
    </dgm:pt>
    <dgm:pt modelId="{26E27816-FCA4-44CE-9119-1022FF43A0D6}" type="pres">
      <dgm:prSet presAssocID="{6E4FE6E9-D27C-459E-9D96-40532EECD1A5}" presName="thickLine" presStyleLbl="alignNode1" presStyleIdx="2" presStyleCnt="5"/>
      <dgm:spPr/>
    </dgm:pt>
    <dgm:pt modelId="{8065B0FA-DA7F-4F6F-A3CA-6A7092566958}" type="pres">
      <dgm:prSet presAssocID="{6E4FE6E9-D27C-459E-9D96-40532EECD1A5}" presName="horz1" presStyleCnt="0"/>
      <dgm:spPr/>
    </dgm:pt>
    <dgm:pt modelId="{1AC0826E-8C01-44A9-8961-3B5A9C066135}" type="pres">
      <dgm:prSet presAssocID="{6E4FE6E9-D27C-459E-9D96-40532EECD1A5}" presName="tx1" presStyleLbl="revTx" presStyleIdx="2" presStyleCnt="5"/>
      <dgm:spPr/>
    </dgm:pt>
    <dgm:pt modelId="{E41184CA-D07C-4F62-B669-C98A773311DF}" type="pres">
      <dgm:prSet presAssocID="{6E4FE6E9-D27C-459E-9D96-40532EECD1A5}" presName="vert1" presStyleCnt="0"/>
      <dgm:spPr/>
    </dgm:pt>
    <dgm:pt modelId="{B3262624-F81C-4C4A-8BAA-5D05BB405FC3}" type="pres">
      <dgm:prSet presAssocID="{3482CC44-2BA3-4D23-BCF9-8180233B51ED}" presName="thickLine" presStyleLbl="alignNode1" presStyleIdx="3" presStyleCnt="5"/>
      <dgm:spPr/>
    </dgm:pt>
    <dgm:pt modelId="{BAAB1328-2495-49C8-8CB2-2A59A247F3B3}" type="pres">
      <dgm:prSet presAssocID="{3482CC44-2BA3-4D23-BCF9-8180233B51ED}" presName="horz1" presStyleCnt="0"/>
      <dgm:spPr/>
    </dgm:pt>
    <dgm:pt modelId="{CE576D48-7D81-4064-B07E-78CF65EFBA65}" type="pres">
      <dgm:prSet presAssocID="{3482CC44-2BA3-4D23-BCF9-8180233B51ED}" presName="tx1" presStyleLbl="revTx" presStyleIdx="3" presStyleCnt="5"/>
      <dgm:spPr/>
    </dgm:pt>
    <dgm:pt modelId="{7E20352D-46EF-49FE-AD4E-6AE5E7D7D7E9}" type="pres">
      <dgm:prSet presAssocID="{3482CC44-2BA3-4D23-BCF9-8180233B51ED}" presName="vert1" presStyleCnt="0"/>
      <dgm:spPr/>
    </dgm:pt>
    <dgm:pt modelId="{88C83762-7D4A-4285-B450-9C799E639732}" type="pres">
      <dgm:prSet presAssocID="{43F2772A-EAAD-47C8-B7F5-2082C2AF503A}" presName="thickLine" presStyleLbl="alignNode1" presStyleIdx="4" presStyleCnt="5"/>
      <dgm:spPr/>
    </dgm:pt>
    <dgm:pt modelId="{80EC79ED-E782-4C48-8A34-D6661E4892AE}" type="pres">
      <dgm:prSet presAssocID="{43F2772A-EAAD-47C8-B7F5-2082C2AF503A}" presName="horz1" presStyleCnt="0"/>
      <dgm:spPr/>
    </dgm:pt>
    <dgm:pt modelId="{A232AE84-83DA-4176-8A43-882670C07637}" type="pres">
      <dgm:prSet presAssocID="{43F2772A-EAAD-47C8-B7F5-2082C2AF503A}" presName="tx1" presStyleLbl="revTx" presStyleIdx="4" presStyleCnt="5"/>
      <dgm:spPr/>
    </dgm:pt>
    <dgm:pt modelId="{D30B5CE4-8236-4419-80C8-8214E7183B17}" type="pres">
      <dgm:prSet presAssocID="{43F2772A-EAAD-47C8-B7F5-2082C2AF503A}" presName="vert1" presStyleCnt="0"/>
      <dgm:spPr/>
    </dgm:pt>
  </dgm:ptLst>
  <dgm:cxnLst>
    <dgm:cxn modelId="{AFC45605-45DE-49B1-852F-9686EFF433AF}" srcId="{F82497D5-9908-448D-95C3-798580666C6A}" destId="{3482CC44-2BA3-4D23-BCF9-8180233B51ED}" srcOrd="3" destOrd="0" parTransId="{84A7749F-9FD3-4DAF-AF07-908E2EC63172}" sibTransId="{D16CDF35-39D4-408A-8F16-B73DD4805562}"/>
    <dgm:cxn modelId="{EAD87332-E022-46B4-8186-FE39ED85C419}" srcId="{F82497D5-9908-448D-95C3-798580666C6A}" destId="{6E4FE6E9-D27C-459E-9D96-40532EECD1A5}" srcOrd="2" destOrd="0" parTransId="{64992F90-DE63-4EF7-BECC-4315622E8DFF}" sibTransId="{167DDC7B-9F13-43A8-86EE-90D346910F35}"/>
    <dgm:cxn modelId="{0BA5465B-43BF-4E0A-AB03-04E415462540}" srcId="{F82497D5-9908-448D-95C3-798580666C6A}" destId="{ACABB0F1-E64D-4B35-A75E-879B18AE806B}" srcOrd="0" destOrd="0" parTransId="{AA4B1AAD-60A4-4247-AB22-55E809C5EF0B}" sibTransId="{F446C376-D71C-45CA-A6B4-B3E86EEF537F}"/>
    <dgm:cxn modelId="{168C2F67-E703-430B-B46C-2EBC695945E5}" type="presOf" srcId="{6E4FE6E9-D27C-459E-9D96-40532EECD1A5}" destId="{1AC0826E-8C01-44A9-8961-3B5A9C066135}" srcOrd="0" destOrd="0" presId="urn:microsoft.com/office/officeart/2008/layout/LinedList"/>
    <dgm:cxn modelId="{C6B2C57D-2423-400E-BF6E-4FA53345EEB3}" srcId="{F82497D5-9908-448D-95C3-798580666C6A}" destId="{BA80FC51-CCEF-4F4B-9134-D286C6D16665}" srcOrd="1" destOrd="0" parTransId="{CB01B7B0-0E04-4412-9943-3E7504DD8BC1}" sibTransId="{CD558DBF-E0CF-45AC-9F55-0A3FACD9185C}"/>
    <dgm:cxn modelId="{3A819F9C-E8C0-41EA-986C-4040A2146C97}" type="presOf" srcId="{3482CC44-2BA3-4D23-BCF9-8180233B51ED}" destId="{CE576D48-7D81-4064-B07E-78CF65EFBA65}" srcOrd="0" destOrd="0" presId="urn:microsoft.com/office/officeart/2008/layout/LinedList"/>
    <dgm:cxn modelId="{9A398FA5-CBD0-470E-B45C-61B1E49576A1}" srcId="{F82497D5-9908-448D-95C3-798580666C6A}" destId="{43F2772A-EAAD-47C8-B7F5-2082C2AF503A}" srcOrd="4" destOrd="0" parTransId="{FD276174-98FE-4CFD-A113-DB19F85F2B0B}" sibTransId="{C595B57B-8191-45D1-8B16-9C95B87EE014}"/>
    <dgm:cxn modelId="{B47F9EB3-6D72-4613-8AA5-0AA22605CF8F}" type="presOf" srcId="{43F2772A-EAAD-47C8-B7F5-2082C2AF503A}" destId="{A232AE84-83DA-4176-8A43-882670C07637}" srcOrd="0" destOrd="0" presId="urn:microsoft.com/office/officeart/2008/layout/LinedList"/>
    <dgm:cxn modelId="{71869FCB-5533-492F-92B9-86FCAE21D0BA}" type="presOf" srcId="{F82497D5-9908-448D-95C3-798580666C6A}" destId="{AC6954FC-3B50-480E-8B91-FE2E54CEC393}" srcOrd="0" destOrd="0" presId="urn:microsoft.com/office/officeart/2008/layout/LinedList"/>
    <dgm:cxn modelId="{6D4C4DDE-E1F2-4D0F-9F6D-BF113A8471F5}" type="presOf" srcId="{BA80FC51-CCEF-4F4B-9134-D286C6D16665}" destId="{A9190CC8-C528-4101-B292-BA3E5B1322A5}" srcOrd="0" destOrd="0" presId="urn:microsoft.com/office/officeart/2008/layout/LinedList"/>
    <dgm:cxn modelId="{EF8B1CE1-22EA-4445-856B-3938080936C1}" type="presOf" srcId="{ACABB0F1-E64D-4B35-A75E-879B18AE806B}" destId="{438DB9A9-0DE6-41BB-AD69-ED5446077767}" srcOrd="0" destOrd="0" presId="urn:microsoft.com/office/officeart/2008/layout/LinedList"/>
    <dgm:cxn modelId="{97420EC1-052E-4A15-B442-A0AAB9FC8DBB}" type="presParOf" srcId="{AC6954FC-3B50-480E-8B91-FE2E54CEC393}" destId="{FAD674C3-BCDF-48AD-B3EF-822A1981F413}" srcOrd="0" destOrd="0" presId="urn:microsoft.com/office/officeart/2008/layout/LinedList"/>
    <dgm:cxn modelId="{7C03F746-CD46-48F4-9B06-2DB99B7DC01A}" type="presParOf" srcId="{AC6954FC-3B50-480E-8B91-FE2E54CEC393}" destId="{42826E8E-8850-4555-8F16-E4F354FC84FE}" srcOrd="1" destOrd="0" presId="urn:microsoft.com/office/officeart/2008/layout/LinedList"/>
    <dgm:cxn modelId="{02A8C856-AA4E-47F7-8418-50862A01F022}" type="presParOf" srcId="{42826E8E-8850-4555-8F16-E4F354FC84FE}" destId="{438DB9A9-0DE6-41BB-AD69-ED5446077767}" srcOrd="0" destOrd="0" presId="urn:microsoft.com/office/officeart/2008/layout/LinedList"/>
    <dgm:cxn modelId="{5E091547-D986-4312-B08B-53B5208D1384}" type="presParOf" srcId="{42826E8E-8850-4555-8F16-E4F354FC84FE}" destId="{3C663F4F-3A8F-4F41-97BE-C89795A7159B}" srcOrd="1" destOrd="0" presId="urn:microsoft.com/office/officeart/2008/layout/LinedList"/>
    <dgm:cxn modelId="{B0C6DD37-D5BD-43F4-B862-8691291FF526}" type="presParOf" srcId="{AC6954FC-3B50-480E-8B91-FE2E54CEC393}" destId="{B70935A6-F9B2-4817-B4C5-80624D71FC2F}" srcOrd="2" destOrd="0" presId="urn:microsoft.com/office/officeart/2008/layout/LinedList"/>
    <dgm:cxn modelId="{18E065FC-3914-4453-9D47-F6287FD87EAF}" type="presParOf" srcId="{AC6954FC-3B50-480E-8B91-FE2E54CEC393}" destId="{06199687-8B54-4D90-BAEF-1CBE57250E75}" srcOrd="3" destOrd="0" presId="urn:microsoft.com/office/officeart/2008/layout/LinedList"/>
    <dgm:cxn modelId="{AAD5415B-73F5-42CA-B6F8-25441CB4D075}" type="presParOf" srcId="{06199687-8B54-4D90-BAEF-1CBE57250E75}" destId="{A9190CC8-C528-4101-B292-BA3E5B1322A5}" srcOrd="0" destOrd="0" presId="urn:microsoft.com/office/officeart/2008/layout/LinedList"/>
    <dgm:cxn modelId="{42DC0252-278E-4483-AC2F-51EBC4F235EA}" type="presParOf" srcId="{06199687-8B54-4D90-BAEF-1CBE57250E75}" destId="{A5D53B6C-0726-4D6D-B0B7-29740E6AEADF}" srcOrd="1" destOrd="0" presId="urn:microsoft.com/office/officeart/2008/layout/LinedList"/>
    <dgm:cxn modelId="{D109E5D6-3350-455F-8EC4-CC5C8CAC8CFB}" type="presParOf" srcId="{AC6954FC-3B50-480E-8B91-FE2E54CEC393}" destId="{26E27816-FCA4-44CE-9119-1022FF43A0D6}" srcOrd="4" destOrd="0" presId="urn:microsoft.com/office/officeart/2008/layout/LinedList"/>
    <dgm:cxn modelId="{D174E2B0-54D3-4B31-9316-25AD497ED579}" type="presParOf" srcId="{AC6954FC-3B50-480E-8B91-FE2E54CEC393}" destId="{8065B0FA-DA7F-4F6F-A3CA-6A7092566958}" srcOrd="5" destOrd="0" presId="urn:microsoft.com/office/officeart/2008/layout/LinedList"/>
    <dgm:cxn modelId="{28A8D1ED-15FC-478D-B0CD-F9E4375579C9}" type="presParOf" srcId="{8065B0FA-DA7F-4F6F-A3CA-6A7092566958}" destId="{1AC0826E-8C01-44A9-8961-3B5A9C066135}" srcOrd="0" destOrd="0" presId="urn:microsoft.com/office/officeart/2008/layout/LinedList"/>
    <dgm:cxn modelId="{3D8B2696-AE00-4FD9-9C4F-B44D5C58FD89}" type="presParOf" srcId="{8065B0FA-DA7F-4F6F-A3CA-6A7092566958}" destId="{E41184CA-D07C-4F62-B669-C98A773311DF}" srcOrd="1" destOrd="0" presId="urn:microsoft.com/office/officeart/2008/layout/LinedList"/>
    <dgm:cxn modelId="{5AF5E6EB-42D2-4D72-A75D-0591992DDE2C}" type="presParOf" srcId="{AC6954FC-3B50-480E-8B91-FE2E54CEC393}" destId="{B3262624-F81C-4C4A-8BAA-5D05BB405FC3}" srcOrd="6" destOrd="0" presId="urn:microsoft.com/office/officeart/2008/layout/LinedList"/>
    <dgm:cxn modelId="{018BCD8E-91D8-42F8-9DA0-627B70AED34B}" type="presParOf" srcId="{AC6954FC-3B50-480E-8B91-FE2E54CEC393}" destId="{BAAB1328-2495-49C8-8CB2-2A59A247F3B3}" srcOrd="7" destOrd="0" presId="urn:microsoft.com/office/officeart/2008/layout/LinedList"/>
    <dgm:cxn modelId="{AADBAB7C-C4BB-4938-9163-D959E6C27059}" type="presParOf" srcId="{BAAB1328-2495-49C8-8CB2-2A59A247F3B3}" destId="{CE576D48-7D81-4064-B07E-78CF65EFBA65}" srcOrd="0" destOrd="0" presId="urn:microsoft.com/office/officeart/2008/layout/LinedList"/>
    <dgm:cxn modelId="{22D6F6E2-CA67-46C2-A460-1E1E6BB4E619}" type="presParOf" srcId="{BAAB1328-2495-49C8-8CB2-2A59A247F3B3}" destId="{7E20352D-46EF-49FE-AD4E-6AE5E7D7D7E9}" srcOrd="1" destOrd="0" presId="urn:microsoft.com/office/officeart/2008/layout/LinedList"/>
    <dgm:cxn modelId="{14243C9E-3BA3-4DF1-A578-16AFA1EDDFFF}" type="presParOf" srcId="{AC6954FC-3B50-480E-8B91-FE2E54CEC393}" destId="{88C83762-7D4A-4285-B450-9C799E639732}" srcOrd="8" destOrd="0" presId="urn:microsoft.com/office/officeart/2008/layout/LinedList"/>
    <dgm:cxn modelId="{9EDADC8F-5032-405B-8BE0-93710055942A}" type="presParOf" srcId="{AC6954FC-3B50-480E-8B91-FE2E54CEC393}" destId="{80EC79ED-E782-4C48-8A34-D6661E4892AE}" srcOrd="9" destOrd="0" presId="urn:microsoft.com/office/officeart/2008/layout/LinedList"/>
    <dgm:cxn modelId="{536BB1AB-3171-4CC3-87CB-1D40326AE17A}" type="presParOf" srcId="{80EC79ED-E782-4C48-8A34-D6661E4892AE}" destId="{A232AE84-83DA-4176-8A43-882670C07637}" srcOrd="0" destOrd="0" presId="urn:microsoft.com/office/officeart/2008/layout/LinedList"/>
    <dgm:cxn modelId="{DEEC78AE-8B59-4739-9438-DE792AB58DC3}" type="presParOf" srcId="{80EC79ED-E782-4C48-8A34-D6661E4892AE}" destId="{D30B5CE4-8236-4419-80C8-8214E7183B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B91CDF-DBCA-4813-9C6F-CFA80E46B63B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74FBD26-E167-490C-868B-894349749984}">
      <dgm:prSet/>
      <dgm:spPr/>
      <dgm:t>
        <a:bodyPr/>
        <a:lstStyle/>
        <a:p>
          <a:r>
            <a:rPr lang="en-US"/>
            <a:t>• Compiles bytecode into optimized native code at runtime.</a:t>
          </a:r>
        </a:p>
      </dgm:t>
    </dgm:pt>
    <dgm:pt modelId="{33A6E828-E0E2-4906-A75F-45F0A65DB667}" type="parTrans" cxnId="{02E92934-D1C9-402D-8661-616FB2E03DB9}">
      <dgm:prSet/>
      <dgm:spPr/>
      <dgm:t>
        <a:bodyPr/>
        <a:lstStyle/>
        <a:p>
          <a:endParaRPr lang="en-US"/>
        </a:p>
      </dgm:t>
    </dgm:pt>
    <dgm:pt modelId="{EFA29405-5DF7-47BF-AE90-D08294D8E07D}" type="sibTrans" cxnId="{02E92934-D1C9-402D-8661-616FB2E03DB9}">
      <dgm:prSet/>
      <dgm:spPr/>
      <dgm:t>
        <a:bodyPr/>
        <a:lstStyle/>
        <a:p>
          <a:endParaRPr lang="en-US"/>
        </a:p>
      </dgm:t>
    </dgm:pt>
    <dgm:pt modelId="{8470004F-6014-4017-AEDA-B11A094E60AD}">
      <dgm:prSet/>
      <dgm:spPr/>
      <dgm:t>
        <a:bodyPr/>
        <a:lstStyle/>
        <a:p>
          <a:r>
            <a:rPr lang="en-US"/>
            <a:t>• Optimizations:</a:t>
          </a:r>
        </a:p>
      </dgm:t>
    </dgm:pt>
    <dgm:pt modelId="{DBB90438-8001-4916-B4E1-A476CE244E49}" type="parTrans" cxnId="{63971DC2-9966-47CC-BB0C-5F91951402BD}">
      <dgm:prSet/>
      <dgm:spPr/>
      <dgm:t>
        <a:bodyPr/>
        <a:lstStyle/>
        <a:p>
          <a:endParaRPr lang="en-US"/>
        </a:p>
      </dgm:t>
    </dgm:pt>
    <dgm:pt modelId="{A0EDBB67-51C0-46CC-92C2-58ACF49787E6}" type="sibTrans" cxnId="{63971DC2-9966-47CC-BB0C-5F91951402BD}">
      <dgm:prSet/>
      <dgm:spPr/>
      <dgm:t>
        <a:bodyPr/>
        <a:lstStyle/>
        <a:p>
          <a:endParaRPr lang="en-US"/>
        </a:p>
      </dgm:t>
    </dgm:pt>
    <dgm:pt modelId="{09F6B3BE-13CF-417B-B698-9EED986F415B}">
      <dgm:prSet/>
      <dgm:spPr/>
      <dgm:t>
        <a:bodyPr/>
        <a:lstStyle/>
        <a:p>
          <a:r>
            <a:rPr lang="en-US" dirty="0"/>
            <a:t>Inlining, Loop Unrolling, Dead Code Elimination</a:t>
          </a:r>
        </a:p>
      </dgm:t>
    </dgm:pt>
    <dgm:pt modelId="{DC62CDC2-42CC-4D80-B2F8-E6467154AD6F}" type="parTrans" cxnId="{79514DA3-4E90-4353-B40E-A01250254159}">
      <dgm:prSet/>
      <dgm:spPr/>
      <dgm:t>
        <a:bodyPr/>
        <a:lstStyle/>
        <a:p>
          <a:endParaRPr lang="en-US"/>
        </a:p>
      </dgm:t>
    </dgm:pt>
    <dgm:pt modelId="{881F67FA-7C9A-433B-B7CF-701C6280053D}" type="sibTrans" cxnId="{79514DA3-4E90-4353-B40E-A01250254159}">
      <dgm:prSet/>
      <dgm:spPr/>
      <dgm:t>
        <a:bodyPr/>
        <a:lstStyle/>
        <a:p>
          <a:endParaRPr lang="en-US"/>
        </a:p>
      </dgm:t>
    </dgm:pt>
    <dgm:pt modelId="{27E34EBC-0F53-4D3F-B6C6-0A39034EFA54}">
      <dgm:prSet/>
      <dgm:spPr/>
      <dgm:t>
        <a:bodyPr/>
        <a:lstStyle/>
        <a:p>
          <a:r>
            <a:rPr lang="en-US"/>
            <a:t>• Improves performance by caching compiled code.</a:t>
          </a:r>
        </a:p>
      </dgm:t>
    </dgm:pt>
    <dgm:pt modelId="{11D2378F-6AEF-4EF4-B268-DB62C3DF0990}" type="parTrans" cxnId="{51CE2DC3-26AD-4747-8993-BD15CB3AE2F8}">
      <dgm:prSet/>
      <dgm:spPr/>
      <dgm:t>
        <a:bodyPr/>
        <a:lstStyle/>
        <a:p>
          <a:endParaRPr lang="en-US"/>
        </a:p>
      </dgm:t>
    </dgm:pt>
    <dgm:pt modelId="{3D2A9A90-2ECF-4F40-9CA0-3E04DF13421B}" type="sibTrans" cxnId="{51CE2DC3-26AD-4747-8993-BD15CB3AE2F8}">
      <dgm:prSet/>
      <dgm:spPr/>
      <dgm:t>
        <a:bodyPr/>
        <a:lstStyle/>
        <a:p>
          <a:endParaRPr lang="en-US"/>
        </a:p>
      </dgm:t>
    </dgm:pt>
    <dgm:pt modelId="{DE63E88A-4AB8-4E7C-BF35-49B5FBFB173F}" type="pres">
      <dgm:prSet presAssocID="{56B91CDF-DBCA-4813-9C6F-CFA80E46B63B}" presName="linear" presStyleCnt="0">
        <dgm:presLayoutVars>
          <dgm:animLvl val="lvl"/>
          <dgm:resizeHandles val="exact"/>
        </dgm:presLayoutVars>
      </dgm:prSet>
      <dgm:spPr/>
    </dgm:pt>
    <dgm:pt modelId="{CC5C024D-BD2A-428A-926D-FEC56C6F949B}" type="pres">
      <dgm:prSet presAssocID="{174FBD26-E167-490C-868B-89434974998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50B751-90EA-4F31-BF2B-3991680FC21E}" type="pres">
      <dgm:prSet presAssocID="{EFA29405-5DF7-47BF-AE90-D08294D8E07D}" presName="spacer" presStyleCnt="0"/>
      <dgm:spPr/>
    </dgm:pt>
    <dgm:pt modelId="{74856A63-51EA-4022-95C6-8C1B02E7688F}" type="pres">
      <dgm:prSet presAssocID="{8470004F-6014-4017-AEDA-B11A094E60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0B70D9-5C0E-4A52-B56C-ED4CFA367CF7}" type="pres">
      <dgm:prSet presAssocID="{A0EDBB67-51C0-46CC-92C2-58ACF49787E6}" presName="spacer" presStyleCnt="0"/>
      <dgm:spPr/>
    </dgm:pt>
    <dgm:pt modelId="{B89D8942-8D33-46CC-815A-4C22685717D6}" type="pres">
      <dgm:prSet presAssocID="{09F6B3BE-13CF-417B-B698-9EED986F41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30C2273-961A-4B2D-9984-1ADD4E2103AE}" type="pres">
      <dgm:prSet presAssocID="{881F67FA-7C9A-433B-B7CF-701C6280053D}" presName="spacer" presStyleCnt="0"/>
      <dgm:spPr/>
    </dgm:pt>
    <dgm:pt modelId="{6F10A88B-94D7-4912-A1F2-C25FB390B583}" type="pres">
      <dgm:prSet presAssocID="{27E34EBC-0F53-4D3F-B6C6-0A39034EFA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CF73B32-743F-4D3A-A10B-5EB8AA0CA88F}" type="presOf" srcId="{174FBD26-E167-490C-868B-894349749984}" destId="{CC5C024D-BD2A-428A-926D-FEC56C6F949B}" srcOrd="0" destOrd="0" presId="urn:microsoft.com/office/officeart/2005/8/layout/vList2"/>
    <dgm:cxn modelId="{02E92934-D1C9-402D-8661-616FB2E03DB9}" srcId="{56B91CDF-DBCA-4813-9C6F-CFA80E46B63B}" destId="{174FBD26-E167-490C-868B-894349749984}" srcOrd="0" destOrd="0" parTransId="{33A6E828-E0E2-4906-A75F-45F0A65DB667}" sibTransId="{EFA29405-5DF7-47BF-AE90-D08294D8E07D}"/>
    <dgm:cxn modelId="{B4AB6C3B-C357-48CC-97DA-6249A2E4B961}" type="presOf" srcId="{56B91CDF-DBCA-4813-9C6F-CFA80E46B63B}" destId="{DE63E88A-4AB8-4E7C-BF35-49B5FBFB173F}" srcOrd="0" destOrd="0" presId="urn:microsoft.com/office/officeart/2005/8/layout/vList2"/>
    <dgm:cxn modelId="{45970965-D740-4423-BEE1-0AE888B5B352}" type="presOf" srcId="{09F6B3BE-13CF-417B-B698-9EED986F415B}" destId="{B89D8942-8D33-46CC-815A-4C22685717D6}" srcOrd="0" destOrd="0" presId="urn:microsoft.com/office/officeart/2005/8/layout/vList2"/>
    <dgm:cxn modelId="{79514DA3-4E90-4353-B40E-A01250254159}" srcId="{56B91CDF-DBCA-4813-9C6F-CFA80E46B63B}" destId="{09F6B3BE-13CF-417B-B698-9EED986F415B}" srcOrd="2" destOrd="0" parTransId="{DC62CDC2-42CC-4D80-B2F8-E6467154AD6F}" sibTransId="{881F67FA-7C9A-433B-B7CF-701C6280053D}"/>
    <dgm:cxn modelId="{63971DC2-9966-47CC-BB0C-5F91951402BD}" srcId="{56B91CDF-DBCA-4813-9C6F-CFA80E46B63B}" destId="{8470004F-6014-4017-AEDA-B11A094E60AD}" srcOrd="1" destOrd="0" parTransId="{DBB90438-8001-4916-B4E1-A476CE244E49}" sibTransId="{A0EDBB67-51C0-46CC-92C2-58ACF49787E6}"/>
    <dgm:cxn modelId="{51CE2DC3-26AD-4747-8993-BD15CB3AE2F8}" srcId="{56B91CDF-DBCA-4813-9C6F-CFA80E46B63B}" destId="{27E34EBC-0F53-4D3F-B6C6-0A39034EFA54}" srcOrd="3" destOrd="0" parTransId="{11D2378F-6AEF-4EF4-B268-DB62C3DF0990}" sibTransId="{3D2A9A90-2ECF-4F40-9CA0-3E04DF13421B}"/>
    <dgm:cxn modelId="{938CA5C9-ACD7-4493-BA7C-0285DB103899}" type="presOf" srcId="{8470004F-6014-4017-AEDA-B11A094E60AD}" destId="{74856A63-51EA-4022-95C6-8C1B02E7688F}" srcOrd="0" destOrd="0" presId="urn:microsoft.com/office/officeart/2005/8/layout/vList2"/>
    <dgm:cxn modelId="{DBD2EADE-0925-4392-BC00-B6D5EE7B58A9}" type="presOf" srcId="{27E34EBC-0F53-4D3F-B6C6-0A39034EFA54}" destId="{6F10A88B-94D7-4912-A1F2-C25FB390B583}" srcOrd="0" destOrd="0" presId="urn:microsoft.com/office/officeart/2005/8/layout/vList2"/>
    <dgm:cxn modelId="{F026463A-B0F0-43E3-B995-AA27FD1B10E8}" type="presParOf" srcId="{DE63E88A-4AB8-4E7C-BF35-49B5FBFB173F}" destId="{CC5C024D-BD2A-428A-926D-FEC56C6F949B}" srcOrd="0" destOrd="0" presId="urn:microsoft.com/office/officeart/2005/8/layout/vList2"/>
    <dgm:cxn modelId="{295B461C-6A91-4306-827E-A409339D4D79}" type="presParOf" srcId="{DE63E88A-4AB8-4E7C-BF35-49B5FBFB173F}" destId="{FC50B751-90EA-4F31-BF2B-3991680FC21E}" srcOrd="1" destOrd="0" presId="urn:microsoft.com/office/officeart/2005/8/layout/vList2"/>
    <dgm:cxn modelId="{E6ECF7AC-F11B-468A-9038-C880A122EEE6}" type="presParOf" srcId="{DE63E88A-4AB8-4E7C-BF35-49B5FBFB173F}" destId="{74856A63-51EA-4022-95C6-8C1B02E7688F}" srcOrd="2" destOrd="0" presId="urn:microsoft.com/office/officeart/2005/8/layout/vList2"/>
    <dgm:cxn modelId="{2F7A3F91-ED50-4E50-822F-60FC5B620DAA}" type="presParOf" srcId="{DE63E88A-4AB8-4E7C-BF35-49B5FBFB173F}" destId="{720B70D9-5C0E-4A52-B56C-ED4CFA367CF7}" srcOrd="3" destOrd="0" presId="urn:microsoft.com/office/officeart/2005/8/layout/vList2"/>
    <dgm:cxn modelId="{392624BE-5B32-4EFA-B7DF-D0097D5007D6}" type="presParOf" srcId="{DE63E88A-4AB8-4E7C-BF35-49B5FBFB173F}" destId="{B89D8942-8D33-46CC-815A-4C22685717D6}" srcOrd="4" destOrd="0" presId="urn:microsoft.com/office/officeart/2005/8/layout/vList2"/>
    <dgm:cxn modelId="{27761864-5236-4D48-A152-C29B335715B2}" type="presParOf" srcId="{DE63E88A-4AB8-4E7C-BF35-49B5FBFB173F}" destId="{230C2273-961A-4B2D-9984-1ADD4E2103AE}" srcOrd="5" destOrd="0" presId="urn:microsoft.com/office/officeart/2005/8/layout/vList2"/>
    <dgm:cxn modelId="{FAD65374-8875-42B5-A5AF-7583CE6D1CB5}" type="presParOf" srcId="{DE63E88A-4AB8-4E7C-BF35-49B5FBFB173F}" destId="{6F10A88B-94D7-4912-A1F2-C25FB390B5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86AF6-7E6D-4F98-A98F-B1845ECF3DC5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B8240-5A3F-4FD1-B576-CCCA96D9388F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Converts bytecode into machine code.</a:t>
          </a:r>
          <a:endParaRPr lang="en-US" sz="2400" kern="1200"/>
        </a:p>
      </dsp:txBody>
      <dsp:txXfrm>
        <a:off x="0" y="531"/>
        <a:ext cx="7886700" cy="870055"/>
      </dsp:txXfrm>
    </dsp:sp>
    <dsp:sp modelId="{A51D0422-AF1D-48D4-8CFD-8FCA4911B605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2E196-874E-42A5-AFB2-56389C5F9DAE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Components:</a:t>
          </a:r>
          <a:endParaRPr lang="en-US" sz="2400" kern="1200"/>
        </a:p>
      </dsp:txBody>
      <dsp:txXfrm>
        <a:off x="0" y="870586"/>
        <a:ext cx="7886700" cy="870055"/>
      </dsp:txXfrm>
    </dsp:sp>
    <dsp:sp modelId="{10763874-699F-4679-B300-BD999BF873B2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89E11-8A46-4A09-B91A-D4B1C0226BC4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	</a:t>
          </a:r>
          <a:r>
            <a:rPr lang="en-IN" sz="2400" b="1" kern="1200" dirty="0"/>
            <a:t>Interpreter</a:t>
          </a:r>
          <a:r>
            <a:rPr lang="en-IN" sz="2400" kern="1200" dirty="0"/>
            <a:t> (Executes bytecode line-by-line)</a:t>
          </a:r>
          <a:endParaRPr lang="en-US" sz="2400" kern="1200" dirty="0"/>
        </a:p>
      </dsp:txBody>
      <dsp:txXfrm>
        <a:off x="0" y="1740641"/>
        <a:ext cx="7886700" cy="870055"/>
      </dsp:txXfrm>
    </dsp:sp>
    <dsp:sp modelId="{D5469954-DEEB-481B-AC41-EC0342CCF21E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ABE0E-6749-4158-9D7F-1D1E2C8E854A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	</a:t>
          </a:r>
          <a:r>
            <a:rPr lang="en-IN" sz="2400" b="1" kern="1200" dirty="0"/>
            <a:t>JIT Compiler</a:t>
          </a:r>
          <a:r>
            <a:rPr lang="en-IN" sz="2400" kern="1200" dirty="0"/>
            <a:t> (Optimizes performance by compiling bytecode to native code)</a:t>
          </a:r>
          <a:endParaRPr lang="en-US" sz="2400" kern="1200" dirty="0"/>
        </a:p>
      </dsp:txBody>
      <dsp:txXfrm>
        <a:off x="0" y="2610696"/>
        <a:ext cx="7886700" cy="870055"/>
      </dsp:txXfrm>
    </dsp:sp>
    <dsp:sp modelId="{55715E31-C179-4FB4-95D9-CBE9E564ECAA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2BC21-9764-425A-8BC1-864E4F6CEC3E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	</a:t>
          </a:r>
          <a:r>
            <a:rPr lang="en-IN" sz="2400" b="1" kern="1200" dirty="0"/>
            <a:t>Garbage Collector</a:t>
          </a:r>
          <a:r>
            <a:rPr lang="en-IN" sz="2400" kern="1200" dirty="0"/>
            <a:t> (GC, reclaims unused memory)</a:t>
          </a:r>
          <a:endParaRPr lang="en-US" sz="2400" kern="1200" dirty="0"/>
        </a:p>
      </dsp:txBody>
      <dsp:txXfrm>
        <a:off x="0" y="3480751"/>
        <a:ext cx="7886700" cy="870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1C189-BB9D-4C18-8A4D-3C10550CBD9A}">
      <dsp:nvSpPr>
        <dsp:cNvPr id="0" name=""/>
        <dsp:cNvSpPr/>
      </dsp:nvSpPr>
      <dsp:spPr>
        <a:xfrm>
          <a:off x="3591693" y="867422"/>
          <a:ext cx="6691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919" y="45720"/>
              </a:lnTo>
            </a:path>
            <a:path>
              <a:moveTo>
                <a:pt x="418194" y="45720"/>
              </a:moveTo>
              <a:lnTo>
                <a:pt x="669113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</a:t>
          </a:r>
        </a:p>
      </dsp:txBody>
      <dsp:txXfrm>
        <a:off x="3842612" y="761282"/>
        <a:ext cx="167275" cy="303719"/>
      </dsp:txXfrm>
    </dsp:sp>
    <dsp:sp modelId="{C62FC51C-FF13-410C-B472-7E99B7AFCCB6}">
      <dsp:nvSpPr>
        <dsp:cNvPr id="0" name=""/>
        <dsp:cNvSpPr/>
      </dsp:nvSpPr>
      <dsp:spPr>
        <a:xfrm>
          <a:off x="551260" y="472"/>
          <a:ext cx="3042232" cy="1825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072" tIns="156477" rIns="149072" bIns="1564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Mark Phase - Identifies live objects</a:t>
          </a:r>
        </a:p>
      </dsp:txBody>
      <dsp:txXfrm>
        <a:off x="551260" y="472"/>
        <a:ext cx="3042232" cy="1825339"/>
      </dsp:txXfrm>
    </dsp:sp>
    <dsp:sp modelId="{7F29F716-972F-47E9-AE3C-1A2BFAB216B9}">
      <dsp:nvSpPr>
        <dsp:cNvPr id="0" name=""/>
        <dsp:cNvSpPr/>
      </dsp:nvSpPr>
      <dsp:spPr>
        <a:xfrm>
          <a:off x="2072376" y="1824012"/>
          <a:ext cx="3741946" cy="669113"/>
        </a:xfrm>
        <a:custGeom>
          <a:avLst/>
          <a:gdLst/>
          <a:ahLst/>
          <a:cxnLst/>
          <a:rect l="0" t="0" r="0" b="0"/>
          <a:pathLst>
            <a:path>
              <a:moveTo>
                <a:pt x="3741946" y="0"/>
              </a:moveTo>
              <a:lnTo>
                <a:pt x="3741946" y="351656"/>
              </a:lnTo>
              <a:lnTo>
                <a:pt x="0" y="351656"/>
              </a:lnTo>
              <a:lnTo>
                <a:pt x="0" y="669113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</a:t>
          </a:r>
        </a:p>
      </dsp:txBody>
      <dsp:txXfrm>
        <a:off x="3848179" y="2006709"/>
        <a:ext cx="190340" cy="303719"/>
      </dsp:txXfrm>
    </dsp:sp>
    <dsp:sp modelId="{9432894E-00AF-4737-809B-D528D603DDEC}">
      <dsp:nvSpPr>
        <dsp:cNvPr id="0" name=""/>
        <dsp:cNvSpPr/>
      </dsp:nvSpPr>
      <dsp:spPr>
        <a:xfrm>
          <a:off x="4293206" y="472"/>
          <a:ext cx="3042232" cy="1825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072" tIns="156477" rIns="149072" bIns="1564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Sweep Phase - Removes unreachable objects</a:t>
          </a:r>
        </a:p>
      </dsp:txBody>
      <dsp:txXfrm>
        <a:off x="4293206" y="472"/>
        <a:ext cx="3042232" cy="1825339"/>
      </dsp:txXfrm>
    </dsp:sp>
    <dsp:sp modelId="{F11DF65D-5643-42F3-BBCD-BBD2656BE802}">
      <dsp:nvSpPr>
        <dsp:cNvPr id="0" name=""/>
        <dsp:cNvSpPr/>
      </dsp:nvSpPr>
      <dsp:spPr>
        <a:xfrm>
          <a:off x="551260" y="2525525"/>
          <a:ext cx="3042232" cy="182533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072" tIns="156477" rIns="149072" bIns="156477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Compact Phase - Rearranges memory to eliminate fragmentation</a:t>
          </a:r>
        </a:p>
      </dsp:txBody>
      <dsp:txXfrm>
        <a:off x="551260" y="2525525"/>
        <a:ext cx="3042232" cy="1825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674C3-BCDF-48AD-B3EF-822A1981F413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8DB9A9-0DE6-41BB-AD69-ED5446077767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Serial GC: Single-threaded, for small apps.</a:t>
          </a:r>
        </a:p>
      </dsp:txBody>
      <dsp:txXfrm>
        <a:off x="0" y="531"/>
        <a:ext cx="7886700" cy="870055"/>
      </dsp:txXfrm>
    </dsp:sp>
    <dsp:sp modelId="{B70935A6-F9B2-4817-B4C5-80624D71FC2F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9190CC8-C528-4101-B292-BA3E5B1322A5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Parallel GC: Multi-threaded, used for high throughput.</a:t>
          </a:r>
        </a:p>
      </dsp:txBody>
      <dsp:txXfrm>
        <a:off x="0" y="870586"/>
        <a:ext cx="7886700" cy="870055"/>
      </dsp:txXfrm>
    </dsp:sp>
    <dsp:sp modelId="{26E27816-FCA4-44CE-9119-1022FF43A0D6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C0826E-8C01-44A9-8961-3B5A9C066135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CMS GC (Deprecated in Java 9): Low-latency, concurrent collection.</a:t>
          </a:r>
        </a:p>
      </dsp:txBody>
      <dsp:txXfrm>
        <a:off x="0" y="1740641"/>
        <a:ext cx="7886700" cy="870055"/>
      </dsp:txXfrm>
    </dsp:sp>
    <dsp:sp modelId="{B3262624-F81C-4C4A-8BAA-5D05BB405FC3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576D48-7D81-4064-B07E-78CF65EFBA65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G1 GC (Java 9+ Default): Divides heap into regions, reduces pause times.</a:t>
          </a:r>
        </a:p>
      </dsp:txBody>
      <dsp:txXfrm>
        <a:off x="0" y="2610696"/>
        <a:ext cx="7886700" cy="870055"/>
      </dsp:txXfrm>
    </dsp:sp>
    <dsp:sp modelId="{88C83762-7D4A-4285-B450-9C799E639732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232AE84-83DA-4176-8A43-882670C07637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ZGC (Java 11+): Ultra-low latency (&lt;1ms pause time).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Shenandoah GC(Java 12): </a:t>
          </a:r>
          <a:r>
            <a:rPr lang="en-IN" sz="1600" b="0" kern="1200" dirty="0"/>
            <a:t>high-performance, low-latency stop-the-world (STW) pauses.</a:t>
          </a:r>
          <a:endParaRPr lang="en-US" sz="1600" b="0" kern="1200" dirty="0"/>
        </a:p>
      </dsp:txBody>
      <dsp:txXfrm>
        <a:off x="0" y="3480751"/>
        <a:ext cx="78867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C024D-BD2A-428A-926D-FEC56C6F949B}">
      <dsp:nvSpPr>
        <dsp:cNvPr id="0" name=""/>
        <dsp:cNvSpPr/>
      </dsp:nvSpPr>
      <dsp:spPr>
        <a:xfrm>
          <a:off x="0" y="78669"/>
          <a:ext cx="7886700" cy="994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Compiles bytecode into optimized native code at runtime.</a:t>
          </a:r>
        </a:p>
      </dsp:txBody>
      <dsp:txXfrm>
        <a:off x="48547" y="127216"/>
        <a:ext cx="7789606" cy="897406"/>
      </dsp:txXfrm>
    </dsp:sp>
    <dsp:sp modelId="{74856A63-51EA-4022-95C6-8C1B02E7688F}">
      <dsp:nvSpPr>
        <dsp:cNvPr id="0" name=""/>
        <dsp:cNvSpPr/>
      </dsp:nvSpPr>
      <dsp:spPr>
        <a:xfrm>
          <a:off x="0" y="1145169"/>
          <a:ext cx="7886700" cy="994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Optimizations:</a:t>
          </a:r>
        </a:p>
      </dsp:txBody>
      <dsp:txXfrm>
        <a:off x="48547" y="1193716"/>
        <a:ext cx="7789606" cy="897406"/>
      </dsp:txXfrm>
    </dsp:sp>
    <dsp:sp modelId="{B89D8942-8D33-46CC-815A-4C22685717D6}">
      <dsp:nvSpPr>
        <dsp:cNvPr id="0" name=""/>
        <dsp:cNvSpPr/>
      </dsp:nvSpPr>
      <dsp:spPr>
        <a:xfrm>
          <a:off x="0" y="2211669"/>
          <a:ext cx="7886700" cy="994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Inlining, Loop Unrolling, Dead Code Elimination</a:t>
          </a:r>
        </a:p>
      </dsp:txBody>
      <dsp:txXfrm>
        <a:off x="48547" y="2260216"/>
        <a:ext cx="7789606" cy="897406"/>
      </dsp:txXfrm>
    </dsp:sp>
    <dsp:sp modelId="{6F10A88B-94D7-4912-A1F2-C25FB390B583}">
      <dsp:nvSpPr>
        <dsp:cNvPr id="0" name=""/>
        <dsp:cNvSpPr/>
      </dsp:nvSpPr>
      <dsp:spPr>
        <a:xfrm>
          <a:off x="0" y="3278169"/>
          <a:ext cx="7886700" cy="994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Improves performance by caching compiled code.</a:t>
          </a:r>
        </a:p>
      </dsp:txBody>
      <dsp:txXfrm>
        <a:off x="48547" y="3326716"/>
        <a:ext cx="7789606" cy="897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6571" y="1247775"/>
            <a:ext cx="6858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3741" y="1442172"/>
            <a:ext cx="6436518" cy="21773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JVM Memory Management &amp; Garbage Collection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5904" y="3912322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5241" y="3962400"/>
            <a:ext cx="5293518" cy="5810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 Deep Dive into JVM Internals, GC Strategies, and JIT Compilation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Choosing the Right 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 dirty="0"/>
              <a:t>• </a:t>
            </a:r>
            <a:r>
              <a:rPr lang="en-US" sz="2100" b="1" dirty="0"/>
              <a:t>Serial GC</a:t>
            </a:r>
            <a:r>
              <a:rPr lang="en-US" sz="2100" dirty="0"/>
              <a:t> - Best for small apps.</a:t>
            </a:r>
          </a:p>
          <a:p>
            <a:pPr marL="0" indent="0">
              <a:buNone/>
            </a:pPr>
            <a:r>
              <a:rPr lang="en-US" sz="2100" b="1" dirty="0"/>
              <a:t>• Parallel GC</a:t>
            </a:r>
            <a:r>
              <a:rPr lang="en-US" sz="2100" dirty="0"/>
              <a:t> - Best for high-throughput apps.</a:t>
            </a:r>
          </a:p>
          <a:p>
            <a:pPr marL="0" indent="0">
              <a:buNone/>
            </a:pPr>
            <a:r>
              <a:rPr lang="en-US" sz="2100" b="1" dirty="0"/>
              <a:t>• CMS GC </a:t>
            </a:r>
            <a:r>
              <a:rPr lang="en-US" sz="2100" dirty="0"/>
              <a:t>- Low-latency applications.</a:t>
            </a:r>
          </a:p>
          <a:p>
            <a:pPr marL="0" indent="0">
              <a:buNone/>
            </a:pPr>
            <a:r>
              <a:rPr lang="en-US" sz="2100" b="1" dirty="0"/>
              <a:t>• G1 GC </a:t>
            </a:r>
            <a:r>
              <a:rPr lang="en-US" sz="2100" dirty="0"/>
              <a:t>- Large-scale applications.</a:t>
            </a:r>
          </a:p>
          <a:p>
            <a:pPr marL="0" indent="0">
              <a:buNone/>
            </a:pPr>
            <a:r>
              <a:rPr lang="en-US" sz="2100" b="1" dirty="0"/>
              <a:t>• ZGC </a:t>
            </a:r>
            <a:r>
              <a:rPr lang="en-US" sz="2100" dirty="0"/>
              <a:t>- Real-time applications with ultra-low latency.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>
                    <a:lumMod val="85000"/>
                    <a:lumOff val="15000"/>
                  </a:schemeClr>
                </a:solidFill>
              </a:rPr>
              <a:t>GC Monitoring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en-IN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Enable GC logs:</a:t>
            </a: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java -XX:+</a:t>
            </a:r>
            <a:r>
              <a:rPr lang="en-IN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PrintGCDetails</a:t>
            </a: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-jar myapp.jar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Verbose-</a:t>
            </a:r>
            <a:r>
              <a:rPr lang="en-IN" sz="20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gc</a:t>
            </a:r>
            <a:r>
              <a:rPr lang="en-US" sz="1200" dirty="0"/>
              <a:t> </a:t>
            </a:r>
            <a:r>
              <a:rPr lang="en-US" sz="1800" dirty="0"/>
              <a:t>is a JVM option that enables logging of garbage collection (GC) activities(</a:t>
            </a:r>
            <a:r>
              <a:rPr lang="en-US" sz="1800" dirty="0" err="1"/>
              <a:t>verbose:gc</a:t>
            </a:r>
            <a:r>
              <a:rPr lang="en-US" sz="1800" dirty="0"/>
              <a:t>)</a:t>
            </a:r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IN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</a:t>
            </a:r>
            <a:r>
              <a:rPr lang="en-IN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GC tuning options: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 java -XX:+UseG1GC -jar myapp.jar (G1 GC)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- java -XX:+</a:t>
            </a:r>
            <a:r>
              <a:rPr lang="en-IN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UseZGC</a:t>
            </a: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-jar myapp.jar (ZGC)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Optimize heap sizes: -</a:t>
            </a:r>
            <a:r>
              <a:rPr lang="en-IN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Xms</a:t>
            </a: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en-IN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Xmx</a:t>
            </a: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options</a:t>
            </a:r>
          </a:p>
          <a:p>
            <a:pPr marL="0" indent="0">
              <a:buNone/>
            </a:pP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• Avoid </a:t>
            </a:r>
            <a:r>
              <a:rPr lang="en-IN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System.gc</a:t>
            </a:r>
            <a:r>
              <a:rPr lang="en-I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for manual GC calls.</a:t>
            </a:r>
          </a:p>
          <a:p>
            <a:pPr marL="0" indent="0">
              <a:buNone/>
            </a:pPr>
            <a:endParaRPr lang="en-IN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IN" sz="3500"/>
              <a:t>JVM Architecture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326304F8-8F4F-3BB3-AF31-FD32FA9FFA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7" r="8176" b="-5"/>
          <a:stretch/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589" y="2478024"/>
            <a:ext cx="2904183" cy="369417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IN" sz="1400"/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• </a:t>
            </a:r>
            <a:r>
              <a:rPr lang="en-IN" sz="1400" b="1"/>
              <a:t>Class Loader:</a:t>
            </a:r>
            <a:r>
              <a:rPr lang="en-IN" sz="1400"/>
              <a:t> Loads classes into memory.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	 - Bootstrap, Extension, Application Class Loaders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 b="1"/>
              <a:t>• Runtime Data Areas: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- Heap (Objects, Class Instances, GC happens here)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- Stack (Method calls, Local variables)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- Method Area/Metaspace (Class metadata, static variables)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- PC Register (Current instruction per thread)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1400"/>
              <a:t>  - Native Method Stack (Native method execution)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JVM Memory Model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300"/>
              <a:t>• Heap Memory (Shared):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- Young Generation (Eden + Survivor S1, S2)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- Old Generation (Tenured Space)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- Metaspace (Replaces PermGen in Java 8)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• Stack Memory (Per Thread):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- Stores method call frames, local variables</a:t>
            </a:r>
          </a:p>
          <a:p>
            <a:pPr>
              <a:lnSpc>
                <a:spcPct val="90000"/>
              </a:lnSpc>
            </a:pPr>
            <a:endParaRPr lang="en-US" sz="1300"/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• Other Memory: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- PC Register (Tracks execution)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300"/>
              <a:t>  - Native Method Stack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6515D89-E963-1F3A-532B-3F3E1A5A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Execution Engine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9214491-1BB2-E8DC-1150-6687F87B7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72337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EE8E134-0CE3-0EF7-1EA9-3877553A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272" b="909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Garbage Collection (GC) Phases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763486D-F22B-F074-5FE2-AC0577F97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36174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F25641-64EE-0DF0-67D0-156686970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10" r="19091" b="548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Types of Garbage Collectors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EB026-6B49-15A0-21DA-92B9A3AA1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6505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ACFD4F5-12CA-FE3E-000A-836681D0A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6" y="494414"/>
            <a:ext cx="7900987" cy="8174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1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Choosing the Right GC</a:t>
            </a:r>
          </a:p>
          <a:p>
            <a:pPr marL="0" marR="0" lvl="0" indent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674D83-48B1-FF7D-EA89-E9A2F9F37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91614"/>
              </p:ext>
            </p:extLst>
          </p:nvPr>
        </p:nvGraphicFramePr>
        <p:xfrm>
          <a:off x="1388623" y="2354239"/>
          <a:ext cx="6366755" cy="3948089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258802">
                  <a:extLst>
                    <a:ext uri="{9D8B030D-6E8A-4147-A177-3AD203B41FA5}">
                      <a16:colId xmlns:a16="http://schemas.microsoft.com/office/drawing/2014/main" val="2913370479"/>
                    </a:ext>
                  </a:extLst>
                </a:gridCol>
                <a:gridCol w="1297600">
                  <a:extLst>
                    <a:ext uri="{9D8B030D-6E8A-4147-A177-3AD203B41FA5}">
                      <a16:colId xmlns:a16="http://schemas.microsoft.com/office/drawing/2014/main" val="525889676"/>
                    </a:ext>
                  </a:extLst>
                </a:gridCol>
                <a:gridCol w="1438242">
                  <a:extLst>
                    <a:ext uri="{9D8B030D-6E8A-4147-A177-3AD203B41FA5}">
                      <a16:colId xmlns:a16="http://schemas.microsoft.com/office/drawing/2014/main" val="3139671296"/>
                    </a:ext>
                  </a:extLst>
                </a:gridCol>
                <a:gridCol w="1344481">
                  <a:extLst>
                    <a:ext uri="{9D8B030D-6E8A-4147-A177-3AD203B41FA5}">
                      <a16:colId xmlns:a16="http://schemas.microsoft.com/office/drawing/2014/main" val="3400669618"/>
                    </a:ext>
                  </a:extLst>
                </a:gridCol>
                <a:gridCol w="1027630">
                  <a:extLst>
                    <a:ext uri="{9D8B030D-6E8A-4147-A177-3AD203B41FA5}">
                      <a16:colId xmlns:a16="http://schemas.microsoft.com/office/drawing/2014/main" val="1101454594"/>
                    </a:ext>
                  </a:extLst>
                </a:gridCol>
              </a:tblGrid>
              <a:tr h="658015"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</a:rPr>
                        <a:t>GC Type</a:t>
                      </a:r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1050" marR="93115" marT="93115" marB="93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</a:rPr>
                        <a:t>Best for</a:t>
                      </a:r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</a:rPr>
                        <a:t>Pause Times</a:t>
                      </a:r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</a:rPr>
                        <a:t>Throughput</a:t>
                      </a:r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cap="none" spc="0">
                          <a:solidFill>
                            <a:schemeClr val="tx1"/>
                          </a:solidFill>
                        </a:rPr>
                        <a:t>Memory Usage</a:t>
                      </a:r>
                      <a:endParaRPr lang="en-IN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4460"/>
                  </a:ext>
                </a:extLst>
              </a:tr>
              <a:tr h="440746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Serial GC</a:t>
                      </a:r>
                    </a:p>
                  </a:txBody>
                  <a:tcPr marL="121050" marR="93115" marT="93115" marB="93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Small apps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High (STW)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78036"/>
                  </a:ext>
                </a:extLst>
              </a:tr>
              <a:tr h="875283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Parallel GC</a:t>
                      </a:r>
                    </a:p>
                  </a:txBody>
                  <a:tcPr marL="121050" marR="93115" marT="93115" marB="93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High throughput apps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899785"/>
                  </a:ext>
                </a:extLst>
              </a:tr>
              <a:tr h="658015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CMS GC</a:t>
                      </a:r>
                    </a:p>
                  </a:txBody>
                  <a:tcPr marL="121050" marR="93115" marT="93115" marB="93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Low-latency apps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3168376"/>
                  </a:ext>
                </a:extLst>
              </a:tr>
              <a:tr h="658015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G1 GC</a:t>
                      </a:r>
                    </a:p>
                  </a:txBody>
                  <a:tcPr marL="121050" marR="93115" marT="93115" marB="93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Large-scale apps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755753"/>
                  </a:ext>
                </a:extLst>
              </a:tr>
              <a:tr h="658015"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ZGC</a:t>
                      </a:r>
                    </a:p>
                  </a:txBody>
                  <a:tcPr marL="121050" marR="93115" marT="93115" marB="9311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Real-time apps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Very Low (&lt;1ms)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121050" marR="93115" marT="93115" marB="9311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51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20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152434-3EEE-8A0B-FCE5-71BAAE0D41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4" r="21133" b="9089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Just-In-Time (JIT) Compiler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99E6F3-3A0A-F5C4-7A9D-C04B999DE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2722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FB7114-38B7-59FC-2575-009C0306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0" r="26608" b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JVM Garbage Collection Strategies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E994-C992-702C-7964-FAC44DC4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b="1" dirty="0"/>
              <a:t>• Mark &amp; Sweep </a:t>
            </a:r>
            <a:endParaRPr lang="en-US" b="1"/>
          </a:p>
          <a:p>
            <a:pPr marL="0" lvl="0" indent="0">
              <a:lnSpc>
                <a:spcPct val="90000"/>
              </a:lnSpc>
              <a:buNone/>
            </a:pPr>
            <a:r>
              <a:rPr lang="en-US" dirty="0"/>
              <a:t>Identifies and removes unused objects.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lang="en-US" dirty="0"/>
              <a:t>Stop-the-World - Temporarily stops application threads.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lang="en-US" dirty="0"/>
              <a:t>Compacting - Moves live objects to remove fragmentation.</a:t>
            </a:r>
            <a:endParaRPr lang="en-US"/>
          </a:p>
          <a:p>
            <a:pPr marL="0" lvl="0" indent="0">
              <a:lnSpc>
                <a:spcPct val="90000"/>
              </a:lnSpc>
              <a:buNone/>
            </a:pPr>
            <a:r>
              <a:rPr lang="en-US" dirty="0"/>
              <a:t>Different GC algorithms for various performance needs.</a:t>
            </a:r>
            <a:endParaRPr lang="en-US"/>
          </a:p>
          <a:p>
            <a:pPr>
              <a:lnSpc>
                <a:spcPct val="90000"/>
              </a:lnSpc>
            </a:pPr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606</Words>
  <Application>Microsoft Office PowerPoint</Application>
  <PresentationFormat>On-screen Show 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JVM Memory Management &amp; Garbage Collection</vt:lpstr>
      <vt:lpstr>JVM Architecture</vt:lpstr>
      <vt:lpstr>JVM Memory Model</vt:lpstr>
      <vt:lpstr>Execution Engine</vt:lpstr>
      <vt:lpstr>Garbage Collection (GC) Phases</vt:lpstr>
      <vt:lpstr>Types of Garbage Collectors</vt:lpstr>
      <vt:lpstr>PowerPoint Presentation</vt:lpstr>
      <vt:lpstr>Just-In-Time (JIT) Compiler</vt:lpstr>
      <vt:lpstr>JVM Garbage Collection Strategies</vt:lpstr>
      <vt:lpstr>Choosing the Right GC</vt:lpstr>
      <vt:lpstr>GC Monitoring &amp;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Sandesh Chogale</cp:lastModifiedBy>
  <cp:revision>12</cp:revision>
  <dcterms:created xsi:type="dcterms:W3CDTF">2013-01-27T09:14:16Z</dcterms:created>
  <dcterms:modified xsi:type="dcterms:W3CDTF">2025-02-28T07:48:03Z</dcterms:modified>
  <cp:category/>
</cp:coreProperties>
</file>