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9" r:id="rId2"/>
    <p:sldMasterId id="2147483766" r:id="rId3"/>
    <p:sldMasterId id="2147483802" r:id="rId4"/>
    <p:sldMasterId id="2147483820" r:id="rId5"/>
    <p:sldMasterId id="2147483838" r:id="rId6"/>
    <p:sldMasterId id="2147483850" r:id="rId7"/>
  </p:sldMasterIdLst>
  <p:sldIdLst>
    <p:sldId id="259" r:id="rId8"/>
    <p:sldId id="256" r:id="rId9"/>
    <p:sldId id="257" r:id="rId10"/>
    <p:sldId id="258" r:id="rId11"/>
    <p:sldId id="261"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etagre13@gmail.com" initials="s" lastIdx="1" clrIdx="0">
    <p:extLst>
      <p:ext uri="{19B8F6BF-5375-455C-9EA6-DF929625EA0E}">
        <p15:presenceInfo xmlns:p15="http://schemas.microsoft.com/office/powerpoint/2012/main" userId="9ba43bdd9b3100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96" autoAdjust="0"/>
    <p:restoredTop sz="94660"/>
  </p:normalViewPr>
  <p:slideViewPr>
    <p:cSldViewPr snapToGrid="0">
      <p:cViewPr>
        <p:scale>
          <a:sx n="50" d="100"/>
          <a:sy n="50" d="100"/>
        </p:scale>
        <p:origin x="42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1FCFF-88D3-483F-90BD-2E329D3CFF8E}"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497A5F61-D09A-4A31-A95A-90589A8AEAE9}">
      <dgm:prSet phldrT="[Text]"/>
      <dgm:spPr>
        <a:solidFill>
          <a:schemeClr val="accent6">
            <a:lumMod val="60000"/>
            <a:lumOff val="40000"/>
          </a:schemeClr>
        </a:solidFill>
      </dgm:spPr>
      <dgm:t>
        <a:bodyPr/>
        <a:lstStyle/>
        <a:p>
          <a:endParaRPr lang="en-IN" b="1" i="0" dirty="0">
            <a:solidFill>
              <a:srgbClr val="454F5B"/>
            </a:solidFill>
            <a:effectLst/>
            <a:latin typeface="Times New Roman" panose="02020603050405020304" pitchFamily="18" charset="0"/>
            <a:cs typeface="Times New Roman" panose="02020603050405020304" pitchFamily="18" charset="0"/>
          </a:endParaRPr>
        </a:p>
        <a:p>
          <a:r>
            <a:rPr lang="en-IN" b="1" i="0" dirty="0">
              <a:solidFill>
                <a:schemeClr val="tx1"/>
              </a:solidFill>
              <a:effectLst/>
              <a:latin typeface="Times New Roman" panose="02020603050405020304" pitchFamily="18" charset="0"/>
              <a:cs typeface="Times New Roman" panose="02020603050405020304" pitchFamily="18" charset="0"/>
            </a:rPr>
            <a:t>Impact of idea </a:t>
          </a:r>
          <a:br>
            <a:rPr lang="en-IN" b="1" i="0" dirty="0">
              <a:solidFill>
                <a:srgbClr val="454F5B"/>
              </a:solidFill>
              <a:effectLst/>
              <a:latin typeface="Times New Roman" panose="02020603050405020304" pitchFamily="18" charset="0"/>
              <a:cs typeface="Times New Roman" panose="02020603050405020304" pitchFamily="18" charset="0"/>
            </a:rPr>
          </a:br>
          <a:endParaRPr lang="en-IN" b="1" dirty="0"/>
        </a:p>
      </dgm:t>
    </dgm:pt>
    <dgm:pt modelId="{8CB1CBF3-CF0C-4753-BB6D-F5F33DA8F386}" type="parTrans" cxnId="{01C41A0B-CACF-4914-BC6E-91CCB95B77A2}">
      <dgm:prSet/>
      <dgm:spPr/>
      <dgm:t>
        <a:bodyPr/>
        <a:lstStyle/>
        <a:p>
          <a:endParaRPr lang="en-IN"/>
        </a:p>
      </dgm:t>
    </dgm:pt>
    <dgm:pt modelId="{F92B2540-0771-4ECE-9125-8225A8143C34}" type="sibTrans" cxnId="{01C41A0B-CACF-4914-BC6E-91CCB95B77A2}">
      <dgm:prSet/>
      <dgm:spPr/>
      <dgm:t>
        <a:bodyPr/>
        <a:lstStyle/>
        <a:p>
          <a:endParaRPr lang="en-IN"/>
        </a:p>
      </dgm:t>
    </dgm:pt>
    <dgm:pt modelId="{91003C7A-91F5-4EEF-8F4E-D0B18911C644}">
      <dgm:prSet phldrT="[Text]" custT="1"/>
      <dgm:spPr/>
      <dgm:t>
        <a:bodyPr/>
        <a:lstStyle/>
        <a:p>
          <a:r>
            <a:rPr lang="en-US" sz="1800" b="0" i="0" dirty="0">
              <a:solidFill>
                <a:schemeClr val="tx2"/>
              </a:solidFill>
              <a:effectLst/>
              <a:latin typeface="Times New Roman" panose="02020603050405020304" pitchFamily="18" charset="0"/>
              <a:cs typeface="Times New Roman" panose="02020603050405020304" pitchFamily="18" charset="0"/>
            </a:rPr>
            <a:t>Make more accurate investment decisions.</a:t>
          </a:r>
        </a:p>
      </dgm:t>
    </dgm:pt>
    <dgm:pt modelId="{70B50F9E-0F17-4B88-A391-174BEC8B1023}" type="parTrans" cxnId="{48E00016-744F-4BA0-A56F-E2624890834C}">
      <dgm:prSet/>
      <dgm:spPr/>
      <dgm:t>
        <a:bodyPr/>
        <a:lstStyle/>
        <a:p>
          <a:endParaRPr lang="en-IN"/>
        </a:p>
      </dgm:t>
    </dgm:pt>
    <dgm:pt modelId="{2F352D8D-6A4C-44C8-ACFA-0CB581441112}" type="sibTrans" cxnId="{48E00016-744F-4BA0-A56F-E2624890834C}">
      <dgm:prSet/>
      <dgm:spPr/>
      <dgm:t>
        <a:bodyPr/>
        <a:lstStyle/>
        <a:p>
          <a:endParaRPr lang="en-IN"/>
        </a:p>
      </dgm:t>
    </dgm:pt>
    <dgm:pt modelId="{86082E8B-B3FA-437F-88E0-00BB29351EA4}">
      <dgm:prSet phldrT="[Text]" custT="1"/>
      <dgm:spPr/>
      <dgm:t>
        <a:bodyPr/>
        <a:lstStyle/>
        <a:p>
          <a:r>
            <a:rPr lang="en-US" sz="1600" b="0" i="0" dirty="0">
              <a:solidFill>
                <a:schemeClr val="tx2"/>
              </a:solidFill>
              <a:latin typeface="Times New Roman" panose="02020603050405020304" pitchFamily="18" charset="0"/>
              <a:cs typeface="Times New Roman" panose="02020603050405020304" pitchFamily="18" charset="0"/>
            </a:rPr>
            <a:t>Investors can implement risk management strategies to safeguard their investments.</a:t>
          </a:r>
          <a:endParaRPr lang="en-IN" sz="1600" dirty="0">
            <a:solidFill>
              <a:schemeClr val="tx2"/>
            </a:solidFill>
            <a:latin typeface="Times New Roman" panose="02020603050405020304" pitchFamily="18" charset="0"/>
            <a:cs typeface="Times New Roman" panose="02020603050405020304" pitchFamily="18" charset="0"/>
          </a:endParaRPr>
        </a:p>
      </dgm:t>
    </dgm:pt>
    <dgm:pt modelId="{066AEED4-84F2-4724-9DE8-C4A0846CD4A6}" type="parTrans" cxnId="{9EDECE8D-76E6-4FC3-95FC-AB45358AAF67}">
      <dgm:prSet/>
      <dgm:spPr/>
      <dgm:t>
        <a:bodyPr/>
        <a:lstStyle/>
        <a:p>
          <a:endParaRPr lang="en-IN"/>
        </a:p>
      </dgm:t>
    </dgm:pt>
    <dgm:pt modelId="{D4E9D434-ECCC-49F1-8342-7429907DBF08}" type="sibTrans" cxnId="{9EDECE8D-76E6-4FC3-95FC-AB45358AAF67}">
      <dgm:prSet/>
      <dgm:spPr/>
      <dgm:t>
        <a:bodyPr/>
        <a:lstStyle/>
        <a:p>
          <a:endParaRPr lang="en-IN"/>
        </a:p>
      </dgm:t>
    </dgm:pt>
    <dgm:pt modelId="{F92C311D-5DC8-47BC-AF22-20B27D689009}">
      <dgm:prSet phldrT="[Text]" custT="1"/>
      <dgm:spPr/>
      <dgm:t>
        <a:bodyPr/>
        <a:lstStyle/>
        <a:p>
          <a:r>
            <a:rPr lang="en-US" sz="1600" b="0" i="0" dirty="0">
              <a:solidFill>
                <a:schemeClr val="tx2"/>
              </a:solidFill>
              <a:latin typeface="Times New Roman" panose="02020603050405020304" pitchFamily="18" charset="0"/>
              <a:cs typeface="Times New Roman" panose="02020603050405020304" pitchFamily="18" charset="0"/>
            </a:rPr>
            <a:t>It educate investors about the complexities of financial markets.</a:t>
          </a:r>
          <a:endParaRPr lang="en-IN" sz="1600" dirty="0">
            <a:solidFill>
              <a:schemeClr val="tx2"/>
            </a:solidFill>
            <a:latin typeface="Times New Roman" panose="02020603050405020304" pitchFamily="18" charset="0"/>
            <a:cs typeface="Times New Roman" panose="02020603050405020304" pitchFamily="18" charset="0"/>
          </a:endParaRPr>
        </a:p>
      </dgm:t>
    </dgm:pt>
    <dgm:pt modelId="{C03135DC-7285-4A70-A471-F984C47A7812}" type="parTrans" cxnId="{FD1A2004-4E3D-4983-870F-F9983A8D141C}">
      <dgm:prSet/>
      <dgm:spPr/>
      <dgm:t>
        <a:bodyPr/>
        <a:lstStyle/>
        <a:p>
          <a:endParaRPr lang="en-IN"/>
        </a:p>
      </dgm:t>
    </dgm:pt>
    <dgm:pt modelId="{4739124B-62A6-407D-B9BF-B710634262BF}" type="sibTrans" cxnId="{FD1A2004-4E3D-4983-870F-F9983A8D141C}">
      <dgm:prSet/>
      <dgm:spPr/>
      <dgm:t>
        <a:bodyPr/>
        <a:lstStyle/>
        <a:p>
          <a:endParaRPr lang="en-IN"/>
        </a:p>
      </dgm:t>
    </dgm:pt>
    <dgm:pt modelId="{23F74145-2FAC-4E59-8C5F-C09B7068283B}" type="pres">
      <dgm:prSet presAssocID="{D8B1FCFF-88D3-483F-90BD-2E329D3CFF8E}" presName="Name0" presStyleCnt="0">
        <dgm:presLayoutVars>
          <dgm:chMax val="1"/>
          <dgm:chPref val="1"/>
          <dgm:dir/>
          <dgm:resizeHandles/>
        </dgm:presLayoutVars>
      </dgm:prSet>
      <dgm:spPr/>
    </dgm:pt>
    <dgm:pt modelId="{C7096D4C-3CB9-41EF-A8D8-B053625569EF}" type="pres">
      <dgm:prSet presAssocID="{497A5F61-D09A-4A31-A95A-90589A8AEAE9}" presName="Parent" presStyleLbl="node1" presStyleIdx="0" presStyleCnt="2" custScaleX="151016" custScaleY="155362" custLinFactNeighborX="-52076" custLinFactNeighborY="10">
        <dgm:presLayoutVars>
          <dgm:chMax val="4"/>
          <dgm:chPref val="3"/>
        </dgm:presLayoutVars>
      </dgm:prSet>
      <dgm:spPr/>
    </dgm:pt>
    <dgm:pt modelId="{DDBEEE44-2746-41BA-89E0-53CFA730C4A8}" type="pres">
      <dgm:prSet presAssocID="{91003C7A-91F5-4EEF-8F4E-D0B18911C644}" presName="Accent" presStyleLbl="node1" presStyleIdx="1" presStyleCnt="2"/>
      <dgm:spPr>
        <a:solidFill>
          <a:schemeClr val="accent2">
            <a:lumMod val="60000"/>
            <a:lumOff val="40000"/>
          </a:schemeClr>
        </a:solidFill>
      </dgm:spPr>
    </dgm:pt>
    <dgm:pt modelId="{B8A8B461-D083-452F-BC76-B0A38B625778}" type="pres">
      <dgm:prSet presAssocID="{91003C7A-91F5-4EEF-8F4E-D0B18911C644}"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29A5C50-75EE-4E81-8D54-577125D222CD}" type="pres">
      <dgm:prSet presAssocID="{91003C7A-91F5-4EEF-8F4E-D0B18911C644}" presName="Child1" presStyleLbl="revTx" presStyleIdx="0" presStyleCnt="3" custScaleX="113739" custScaleY="53617" custLinFactNeighborX="6360" custLinFactNeighborY="-1856">
        <dgm:presLayoutVars>
          <dgm:chMax val="0"/>
          <dgm:chPref val="0"/>
          <dgm:bulletEnabled val="1"/>
        </dgm:presLayoutVars>
      </dgm:prSet>
      <dgm:spPr/>
    </dgm:pt>
    <dgm:pt modelId="{3E1227B2-6DA2-416D-89CA-1B4E206D9E9F}" type="pres">
      <dgm:prSet presAssocID="{86082E8B-B3FA-437F-88E0-00BB29351EA4}" presName="Image2" presStyleCnt="0"/>
      <dgm:spPr/>
    </dgm:pt>
    <dgm:pt modelId="{F9937387-92FE-4A3C-A9A1-737C7CB5E6EB}" type="pres">
      <dgm:prSet presAssocID="{86082E8B-B3FA-437F-88E0-00BB29351EA4}" presName="Image" presStyleLbl="fgImgPlace1" presStyleIdx="1" presStyleCnt="3" custScaleX="106553" custScaleY="102131" custLinFactNeighborY="-745"/>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EA34AD0D-D653-4F93-832D-5B640A1DE68D}" type="pres">
      <dgm:prSet presAssocID="{86082E8B-B3FA-437F-88E0-00BB29351EA4}" presName="Child2" presStyleLbl="revTx" presStyleIdx="1" presStyleCnt="3" custScaleX="160388" custLinFactNeighborX="32779" custLinFactNeighborY="-567">
        <dgm:presLayoutVars>
          <dgm:chMax val="0"/>
          <dgm:chPref val="0"/>
          <dgm:bulletEnabled val="1"/>
        </dgm:presLayoutVars>
      </dgm:prSet>
      <dgm:spPr/>
    </dgm:pt>
    <dgm:pt modelId="{179EA082-CF78-4194-8DE0-AB18573A4C2F}" type="pres">
      <dgm:prSet presAssocID="{F92C311D-5DC8-47BC-AF22-20B27D689009}" presName="Image3" presStyleCnt="0"/>
      <dgm:spPr/>
    </dgm:pt>
    <dgm:pt modelId="{F8EC5DE6-0458-49AD-9A43-3D1CDD77D016}" type="pres">
      <dgm:prSet presAssocID="{F92C311D-5DC8-47BC-AF22-20B27D689009}"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35480EF0-00F8-482D-8AD9-1E35D766B704}" type="pres">
      <dgm:prSet presAssocID="{F92C311D-5DC8-47BC-AF22-20B27D689009}" presName="Child3" presStyleLbl="revTx" presStyleIdx="2" presStyleCnt="3" custScaleX="165462" custLinFactNeighborX="36693" custLinFactNeighborY="1352">
        <dgm:presLayoutVars>
          <dgm:chMax val="0"/>
          <dgm:chPref val="0"/>
          <dgm:bulletEnabled val="1"/>
        </dgm:presLayoutVars>
      </dgm:prSet>
      <dgm:spPr/>
    </dgm:pt>
  </dgm:ptLst>
  <dgm:cxnLst>
    <dgm:cxn modelId="{FD1A2004-4E3D-4983-870F-F9983A8D141C}" srcId="{497A5F61-D09A-4A31-A95A-90589A8AEAE9}" destId="{F92C311D-5DC8-47BC-AF22-20B27D689009}" srcOrd="2" destOrd="0" parTransId="{C03135DC-7285-4A70-A471-F984C47A7812}" sibTransId="{4739124B-62A6-407D-B9BF-B710634262BF}"/>
    <dgm:cxn modelId="{F8AB1F0A-B85A-4713-98F7-D89C7985FAF7}" type="presOf" srcId="{86082E8B-B3FA-437F-88E0-00BB29351EA4}" destId="{EA34AD0D-D653-4F93-832D-5B640A1DE68D}" srcOrd="0" destOrd="0" presId="urn:microsoft.com/office/officeart/2011/layout/RadialPictureList"/>
    <dgm:cxn modelId="{01C41A0B-CACF-4914-BC6E-91CCB95B77A2}" srcId="{D8B1FCFF-88D3-483F-90BD-2E329D3CFF8E}" destId="{497A5F61-D09A-4A31-A95A-90589A8AEAE9}" srcOrd="0" destOrd="0" parTransId="{8CB1CBF3-CF0C-4753-BB6D-F5F33DA8F386}" sibTransId="{F92B2540-0771-4ECE-9125-8225A8143C34}"/>
    <dgm:cxn modelId="{48E00016-744F-4BA0-A56F-E2624890834C}" srcId="{497A5F61-D09A-4A31-A95A-90589A8AEAE9}" destId="{91003C7A-91F5-4EEF-8F4E-D0B18911C644}" srcOrd="0" destOrd="0" parTransId="{70B50F9E-0F17-4B88-A391-174BEC8B1023}" sibTransId="{2F352D8D-6A4C-44C8-ACFA-0CB581441112}"/>
    <dgm:cxn modelId="{13235D7D-2007-4BCE-8561-817D2DA99D28}" type="presOf" srcId="{497A5F61-D09A-4A31-A95A-90589A8AEAE9}" destId="{C7096D4C-3CB9-41EF-A8D8-B053625569EF}" srcOrd="0" destOrd="0" presId="urn:microsoft.com/office/officeart/2011/layout/RadialPictureList"/>
    <dgm:cxn modelId="{2F314883-40D1-4EA7-9E20-7E8D02296394}" type="presOf" srcId="{F92C311D-5DC8-47BC-AF22-20B27D689009}" destId="{35480EF0-00F8-482D-8AD9-1E35D766B704}" srcOrd="0" destOrd="0" presId="urn:microsoft.com/office/officeart/2011/layout/RadialPictureList"/>
    <dgm:cxn modelId="{9EDECE8D-76E6-4FC3-95FC-AB45358AAF67}" srcId="{497A5F61-D09A-4A31-A95A-90589A8AEAE9}" destId="{86082E8B-B3FA-437F-88E0-00BB29351EA4}" srcOrd="1" destOrd="0" parTransId="{066AEED4-84F2-4724-9DE8-C4A0846CD4A6}" sibTransId="{D4E9D434-ECCC-49F1-8342-7429907DBF08}"/>
    <dgm:cxn modelId="{B1381BB2-162D-462E-BEC7-7A3B0E831B67}" type="presOf" srcId="{D8B1FCFF-88D3-483F-90BD-2E329D3CFF8E}" destId="{23F74145-2FAC-4E59-8C5F-C09B7068283B}" srcOrd="0" destOrd="0" presId="urn:microsoft.com/office/officeart/2011/layout/RadialPictureList"/>
    <dgm:cxn modelId="{2B6B7BBC-FAEE-4A6F-B07C-39B5283CCD8A}" type="presOf" srcId="{91003C7A-91F5-4EEF-8F4E-D0B18911C644}" destId="{A29A5C50-75EE-4E81-8D54-577125D222CD}" srcOrd="0" destOrd="0" presId="urn:microsoft.com/office/officeart/2011/layout/RadialPictureList"/>
    <dgm:cxn modelId="{63D379F2-5555-4FB7-BA7A-8ED089357DB2}" type="presParOf" srcId="{23F74145-2FAC-4E59-8C5F-C09B7068283B}" destId="{C7096D4C-3CB9-41EF-A8D8-B053625569EF}" srcOrd="0" destOrd="0" presId="urn:microsoft.com/office/officeart/2011/layout/RadialPictureList"/>
    <dgm:cxn modelId="{A95F8677-26F2-406F-9C6A-F6A070A8838F}" type="presParOf" srcId="{23F74145-2FAC-4E59-8C5F-C09B7068283B}" destId="{DDBEEE44-2746-41BA-89E0-53CFA730C4A8}" srcOrd="1" destOrd="0" presId="urn:microsoft.com/office/officeart/2011/layout/RadialPictureList"/>
    <dgm:cxn modelId="{BEECD9A9-FDB9-4F62-BA5B-1F2C8CBF80A4}" type="presParOf" srcId="{23F74145-2FAC-4E59-8C5F-C09B7068283B}" destId="{B8A8B461-D083-452F-BC76-B0A38B625778}" srcOrd="2" destOrd="0" presId="urn:microsoft.com/office/officeart/2011/layout/RadialPictureList"/>
    <dgm:cxn modelId="{CEEDD70C-98AF-4829-BA5E-6DBA9DDD3455}" type="presParOf" srcId="{23F74145-2FAC-4E59-8C5F-C09B7068283B}" destId="{A29A5C50-75EE-4E81-8D54-577125D222CD}" srcOrd="3" destOrd="0" presId="urn:microsoft.com/office/officeart/2011/layout/RadialPictureList"/>
    <dgm:cxn modelId="{A862F5A7-C01F-4721-92E3-DF34BF642AAF}" type="presParOf" srcId="{23F74145-2FAC-4E59-8C5F-C09B7068283B}" destId="{3E1227B2-6DA2-416D-89CA-1B4E206D9E9F}" srcOrd="4" destOrd="0" presId="urn:microsoft.com/office/officeart/2011/layout/RadialPictureList"/>
    <dgm:cxn modelId="{57A68BDB-715C-42A7-9956-60E979A57C2A}" type="presParOf" srcId="{3E1227B2-6DA2-416D-89CA-1B4E206D9E9F}" destId="{F9937387-92FE-4A3C-A9A1-737C7CB5E6EB}" srcOrd="0" destOrd="0" presId="urn:microsoft.com/office/officeart/2011/layout/RadialPictureList"/>
    <dgm:cxn modelId="{8C7065C8-2DF4-4DE6-96BA-3C4E9F65228F}" type="presParOf" srcId="{23F74145-2FAC-4E59-8C5F-C09B7068283B}" destId="{EA34AD0D-D653-4F93-832D-5B640A1DE68D}" srcOrd="5" destOrd="0" presId="urn:microsoft.com/office/officeart/2011/layout/RadialPictureList"/>
    <dgm:cxn modelId="{EDF1932A-4573-4EA7-A269-48D0018AD0B3}" type="presParOf" srcId="{23F74145-2FAC-4E59-8C5F-C09B7068283B}" destId="{179EA082-CF78-4194-8DE0-AB18573A4C2F}" srcOrd="6" destOrd="0" presId="urn:microsoft.com/office/officeart/2011/layout/RadialPictureList"/>
    <dgm:cxn modelId="{54A5050D-59FD-4849-B183-34B1A46426BE}" type="presParOf" srcId="{179EA082-CF78-4194-8DE0-AB18573A4C2F}" destId="{F8EC5DE6-0458-49AD-9A43-3D1CDD77D016}" srcOrd="0" destOrd="0" presId="urn:microsoft.com/office/officeart/2011/layout/RadialPictureList"/>
    <dgm:cxn modelId="{2C8670A7-F68E-4F34-8B79-DFFDD92D0F02}" type="presParOf" srcId="{23F74145-2FAC-4E59-8C5F-C09B7068283B}" destId="{35480EF0-00F8-482D-8AD9-1E35D766B704}"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41427-B7FC-4351-A695-579ADFF0C64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3720BE8B-EC9F-4B73-AB8B-A16AF7AAF171}">
      <dgm:prSet phldrT="[Text]"/>
      <dgm:spPr/>
      <dgm:t>
        <a:bodyPr/>
        <a:lstStyle/>
        <a:p>
          <a:r>
            <a:rPr lang="en-IN" dirty="0"/>
            <a:t>Loading historical data</a:t>
          </a:r>
        </a:p>
      </dgm:t>
    </dgm:pt>
    <dgm:pt modelId="{95A77BFE-B85D-4D7E-BCFA-57A765439636}" type="parTrans" cxnId="{7A9F4FEB-8249-4E73-95BC-52198DDDBF66}">
      <dgm:prSet/>
      <dgm:spPr/>
      <dgm:t>
        <a:bodyPr/>
        <a:lstStyle/>
        <a:p>
          <a:endParaRPr lang="en-IN"/>
        </a:p>
      </dgm:t>
    </dgm:pt>
    <dgm:pt modelId="{21EAC5A6-FFC2-463E-8517-A09B097D242A}" type="sibTrans" cxnId="{7A9F4FEB-8249-4E73-95BC-52198DDDBF66}">
      <dgm:prSet/>
      <dgm:spPr/>
      <dgm:t>
        <a:bodyPr/>
        <a:lstStyle/>
        <a:p>
          <a:endParaRPr lang="en-IN"/>
        </a:p>
      </dgm:t>
    </dgm:pt>
    <dgm:pt modelId="{CD0C989D-316E-47D8-945B-8A294D2ED987}">
      <dgm:prSet phldrT="[Text]"/>
      <dgm:spPr/>
      <dgm:t>
        <a:bodyPr/>
        <a:lstStyle/>
        <a:p>
          <a:r>
            <a:rPr lang="en-IN" dirty="0"/>
            <a:t>Display the data</a:t>
          </a:r>
        </a:p>
      </dgm:t>
    </dgm:pt>
    <dgm:pt modelId="{4596901E-E47D-4302-AD34-C9D2B9A6C239}" type="parTrans" cxnId="{911A01F7-0568-4FD6-B71D-505B23AB4CB0}">
      <dgm:prSet/>
      <dgm:spPr/>
      <dgm:t>
        <a:bodyPr/>
        <a:lstStyle/>
        <a:p>
          <a:endParaRPr lang="en-IN"/>
        </a:p>
      </dgm:t>
    </dgm:pt>
    <dgm:pt modelId="{2E97E1C6-F933-45A6-8669-6B5561C9EE33}" type="sibTrans" cxnId="{911A01F7-0568-4FD6-B71D-505B23AB4CB0}">
      <dgm:prSet/>
      <dgm:spPr/>
      <dgm:t>
        <a:bodyPr/>
        <a:lstStyle/>
        <a:p>
          <a:endParaRPr lang="en-IN"/>
        </a:p>
      </dgm:t>
    </dgm:pt>
    <dgm:pt modelId="{709B8894-E8FF-4620-A8F0-034C5849CE29}">
      <dgm:prSet phldrT="[Text]"/>
      <dgm:spPr/>
      <dgm:t>
        <a:bodyPr/>
        <a:lstStyle/>
        <a:p>
          <a:r>
            <a:rPr lang="en-IN" dirty="0"/>
            <a:t>Splitting of data</a:t>
          </a:r>
        </a:p>
      </dgm:t>
    </dgm:pt>
    <dgm:pt modelId="{CE8A8231-B667-41A8-B944-8283E926EDFE}" type="parTrans" cxnId="{A581917D-3C91-440A-93EB-6E06D00379F8}">
      <dgm:prSet/>
      <dgm:spPr/>
      <dgm:t>
        <a:bodyPr/>
        <a:lstStyle/>
        <a:p>
          <a:endParaRPr lang="en-IN"/>
        </a:p>
      </dgm:t>
    </dgm:pt>
    <dgm:pt modelId="{24F0CDBC-6912-4A46-99E7-B4ABADAC521A}" type="sibTrans" cxnId="{A581917D-3C91-440A-93EB-6E06D00379F8}">
      <dgm:prSet/>
      <dgm:spPr/>
      <dgm:t>
        <a:bodyPr/>
        <a:lstStyle/>
        <a:p>
          <a:endParaRPr lang="en-IN"/>
        </a:p>
      </dgm:t>
    </dgm:pt>
    <dgm:pt modelId="{D2523B27-9981-453C-89EE-246F3C069CD7}">
      <dgm:prSet/>
      <dgm:spPr/>
      <dgm:t>
        <a:bodyPr/>
        <a:lstStyle/>
        <a:p>
          <a:r>
            <a:rPr lang="en-IN" dirty="0"/>
            <a:t>Train the model </a:t>
          </a:r>
          <a:endParaRPr lang="en-US" dirty="0"/>
        </a:p>
      </dgm:t>
    </dgm:pt>
    <dgm:pt modelId="{20EFE45B-887E-4629-BDAA-D930839CF5EE}" type="parTrans" cxnId="{96A007C4-4017-4B8D-BFAC-E35A3E6C7422}">
      <dgm:prSet/>
      <dgm:spPr/>
      <dgm:t>
        <a:bodyPr/>
        <a:lstStyle/>
        <a:p>
          <a:endParaRPr lang="en-IN"/>
        </a:p>
      </dgm:t>
    </dgm:pt>
    <dgm:pt modelId="{55550A96-5A23-47FC-B1C5-6459EF96A5C1}" type="sibTrans" cxnId="{96A007C4-4017-4B8D-BFAC-E35A3E6C7422}">
      <dgm:prSet/>
      <dgm:spPr/>
      <dgm:t>
        <a:bodyPr/>
        <a:lstStyle/>
        <a:p>
          <a:endParaRPr lang="en-IN"/>
        </a:p>
      </dgm:t>
    </dgm:pt>
    <dgm:pt modelId="{CCC71ABD-EE7E-4C79-B13D-78756111D65F}">
      <dgm:prSet/>
      <dgm:spPr/>
      <dgm:t>
        <a:bodyPr/>
        <a:lstStyle/>
        <a:p>
          <a:r>
            <a:rPr lang="en-IN" dirty="0"/>
            <a:t>Display the prediction</a:t>
          </a:r>
        </a:p>
      </dgm:t>
    </dgm:pt>
    <dgm:pt modelId="{3D1BF1BF-C6C1-4B66-B5E3-073B3DA7FA56}" type="sibTrans" cxnId="{AF8BE89B-3623-4DF2-A640-15FEE7E5A6C9}">
      <dgm:prSet/>
      <dgm:spPr/>
      <dgm:t>
        <a:bodyPr/>
        <a:lstStyle/>
        <a:p>
          <a:endParaRPr lang="en-IN"/>
        </a:p>
      </dgm:t>
    </dgm:pt>
    <dgm:pt modelId="{F9F64DD7-B5D2-478C-9804-246EDCEA64A0}" type="parTrans" cxnId="{AF8BE89B-3623-4DF2-A640-15FEE7E5A6C9}">
      <dgm:prSet/>
      <dgm:spPr/>
      <dgm:t>
        <a:bodyPr/>
        <a:lstStyle/>
        <a:p>
          <a:endParaRPr lang="en-IN"/>
        </a:p>
      </dgm:t>
    </dgm:pt>
    <dgm:pt modelId="{35ADEFF6-2AB9-45FA-AA2B-D680052AE18B}" type="pres">
      <dgm:prSet presAssocID="{50D41427-B7FC-4351-A695-579ADFF0C64D}" presName="Name0" presStyleCnt="0">
        <dgm:presLayoutVars>
          <dgm:chMax val="11"/>
          <dgm:chPref val="11"/>
          <dgm:dir/>
          <dgm:resizeHandles/>
        </dgm:presLayoutVars>
      </dgm:prSet>
      <dgm:spPr/>
    </dgm:pt>
    <dgm:pt modelId="{A6F21A03-47EB-4561-8B40-8AB2B1A1DF10}" type="pres">
      <dgm:prSet presAssocID="{CCC71ABD-EE7E-4C79-B13D-78756111D65F}" presName="Accent5" presStyleCnt="0"/>
      <dgm:spPr/>
    </dgm:pt>
    <dgm:pt modelId="{5191F7E5-0C31-451B-A064-0530E79EE6A7}" type="pres">
      <dgm:prSet presAssocID="{CCC71ABD-EE7E-4C79-B13D-78756111D65F}" presName="Accent" presStyleLbl="node1" presStyleIdx="0" presStyleCnt="5" custLinFactNeighborY="-9"/>
      <dgm:spPr/>
    </dgm:pt>
    <dgm:pt modelId="{01BD547A-B18B-4D09-8CF5-31A66FB3330C}" type="pres">
      <dgm:prSet presAssocID="{CCC71ABD-EE7E-4C79-B13D-78756111D65F}" presName="ParentBackground5" presStyleCnt="0"/>
      <dgm:spPr/>
    </dgm:pt>
    <dgm:pt modelId="{6162E604-1CC5-42AD-BE68-B27CF1D80B74}" type="pres">
      <dgm:prSet presAssocID="{CCC71ABD-EE7E-4C79-B13D-78756111D65F}" presName="ParentBackground" presStyleLbl="fgAcc1" presStyleIdx="0" presStyleCnt="5" custAng="0"/>
      <dgm:spPr/>
    </dgm:pt>
    <dgm:pt modelId="{2694E57C-AB9C-4E78-A950-DA7F7C2AD726}" type="pres">
      <dgm:prSet presAssocID="{CCC71ABD-EE7E-4C79-B13D-78756111D65F}" presName="Parent5" presStyleLbl="revTx" presStyleIdx="0" presStyleCnt="0">
        <dgm:presLayoutVars>
          <dgm:chMax val="1"/>
          <dgm:chPref val="1"/>
          <dgm:bulletEnabled val="1"/>
        </dgm:presLayoutVars>
      </dgm:prSet>
      <dgm:spPr/>
    </dgm:pt>
    <dgm:pt modelId="{9F4AC0C3-DD9C-4378-A08E-CEFF061FCBD5}" type="pres">
      <dgm:prSet presAssocID="{D2523B27-9981-453C-89EE-246F3C069CD7}" presName="Accent4" presStyleCnt="0"/>
      <dgm:spPr/>
    </dgm:pt>
    <dgm:pt modelId="{E3F44389-0C6C-4057-93A4-D0CE41FC3FE0}" type="pres">
      <dgm:prSet presAssocID="{D2523B27-9981-453C-89EE-246F3C069CD7}" presName="Accent" presStyleLbl="node1" presStyleIdx="1" presStyleCnt="5"/>
      <dgm:spPr>
        <a:solidFill>
          <a:srgbClr val="FFFF00"/>
        </a:solidFill>
      </dgm:spPr>
    </dgm:pt>
    <dgm:pt modelId="{63B14457-FD0D-46BA-BDF8-2E26226B6FDA}" type="pres">
      <dgm:prSet presAssocID="{D2523B27-9981-453C-89EE-246F3C069CD7}" presName="ParentBackground4" presStyleCnt="0"/>
      <dgm:spPr/>
    </dgm:pt>
    <dgm:pt modelId="{9AB7E01A-5C21-4D6B-BFC7-EF36356BB0FA}" type="pres">
      <dgm:prSet presAssocID="{D2523B27-9981-453C-89EE-246F3C069CD7}" presName="ParentBackground" presStyleLbl="fgAcc1" presStyleIdx="1" presStyleCnt="5"/>
      <dgm:spPr/>
    </dgm:pt>
    <dgm:pt modelId="{5DE850D4-8DA7-4651-B95F-08152BBD2178}" type="pres">
      <dgm:prSet presAssocID="{D2523B27-9981-453C-89EE-246F3C069CD7}" presName="Parent4" presStyleLbl="revTx" presStyleIdx="0" presStyleCnt="0">
        <dgm:presLayoutVars>
          <dgm:chMax val="1"/>
          <dgm:chPref val="1"/>
          <dgm:bulletEnabled val="1"/>
        </dgm:presLayoutVars>
      </dgm:prSet>
      <dgm:spPr/>
    </dgm:pt>
    <dgm:pt modelId="{C67C2030-AAC1-4849-8A8E-26AA4E2A471D}" type="pres">
      <dgm:prSet presAssocID="{709B8894-E8FF-4620-A8F0-034C5849CE29}" presName="Accent3" presStyleCnt="0"/>
      <dgm:spPr/>
    </dgm:pt>
    <dgm:pt modelId="{0FC2B209-1974-42A7-A805-3D0964D41636}" type="pres">
      <dgm:prSet presAssocID="{709B8894-E8FF-4620-A8F0-034C5849CE29}" presName="Accent" presStyleLbl="node1" presStyleIdx="2" presStyleCnt="5"/>
      <dgm:spPr>
        <a:solidFill>
          <a:schemeClr val="accent2">
            <a:lumMod val="75000"/>
          </a:schemeClr>
        </a:solidFill>
      </dgm:spPr>
    </dgm:pt>
    <dgm:pt modelId="{4E3E73F2-A9E8-4310-9F6E-F5BA9D465CD3}" type="pres">
      <dgm:prSet presAssocID="{709B8894-E8FF-4620-A8F0-034C5849CE29}" presName="ParentBackground3" presStyleCnt="0"/>
      <dgm:spPr/>
    </dgm:pt>
    <dgm:pt modelId="{D6E16572-C5D4-409E-BFAF-278EBC20E668}" type="pres">
      <dgm:prSet presAssocID="{709B8894-E8FF-4620-A8F0-034C5849CE29}" presName="ParentBackground" presStyleLbl="fgAcc1" presStyleIdx="2" presStyleCnt="5"/>
      <dgm:spPr/>
    </dgm:pt>
    <dgm:pt modelId="{7B47F6ED-BD20-4B49-888F-F7D7912FDD44}" type="pres">
      <dgm:prSet presAssocID="{709B8894-E8FF-4620-A8F0-034C5849CE29}" presName="Parent3" presStyleLbl="revTx" presStyleIdx="0" presStyleCnt="0">
        <dgm:presLayoutVars>
          <dgm:chMax val="1"/>
          <dgm:chPref val="1"/>
          <dgm:bulletEnabled val="1"/>
        </dgm:presLayoutVars>
      </dgm:prSet>
      <dgm:spPr/>
    </dgm:pt>
    <dgm:pt modelId="{61D95A25-53CE-4238-9DCC-4FB1480549A2}" type="pres">
      <dgm:prSet presAssocID="{CD0C989D-316E-47D8-945B-8A294D2ED987}" presName="Accent2" presStyleCnt="0"/>
      <dgm:spPr/>
    </dgm:pt>
    <dgm:pt modelId="{3C89453D-ECFB-43D2-9358-1D4EFE0633CE}" type="pres">
      <dgm:prSet presAssocID="{CD0C989D-316E-47D8-945B-8A294D2ED987}" presName="Accent" presStyleLbl="node1" presStyleIdx="3" presStyleCnt="5"/>
      <dgm:spPr/>
    </dgm:pt>
    <dgm:pt modelId="{BE14C4F7-0B66-436F-8380-0E091A7CB9E7}" type="pres">
      <dgm:prSet presAssocID="{CD0C989D-316E-47D8-945B-8A294D2ED987}" presName="ParentBackground2" presStyleCnt="0"/>
      <dgm:spPr/>
    </dgm:pt>
    <dgm:pt modelId="{A8F23723-55F7-4D55-91FA-58266F60BC30}" type="pres">
      <dgm:prSet presAssocID="{CD0C989D-316E-47D8-945B-8A294D2ED987}" presName="ParentBackground" presStyleLbl="fgAcc1" presStyleIdx="3" presStyleCnt="5"/>
      <dgm:spPr/>
    </dgm:pt>
    <dgm:pt modelId="{BE24DD9D-8C63-4B7F-9F0C-AF4594483A5E}" type="pres">
      <dgm:prSet presAssocID="{CD0C989D-316E-47D8-945B-8A294D2ED987}" presName="Parent2" presStyleLbl="revTx" presStyleIdx="0" presStyleCnt="0">
        <dgm:presLayoutVars>
          <dgm:chMax val="1"/>
          <dgm:chPref val="1"/>
          <dgm:bulletEnabled val="1"/>
        </dgm:presLayoutVars>
      </dgm:prSet>
      <dgm:spPr/>
    </dgm:pt>
    <dgm:pt modelId="{EEB33206-C266-4317-AAA4-8582839D7E3B}" type="pres">
      <dgm:prSet presAssocID="{3720BE8B-EC9F-4B73-AB8B-A16AF7AAF171}" presName="Accent1" presStyleCnt="0"/>
      <dgm:spPr/>
    </dgm:pt>
    <dgm:pt modelId="{F9E45471-8638-4CD4-B2A2-EC6098DF9949}" type="pres">
      <dgm:prSet presAssocID="{3720BE8B-EC9F-4B73-AB8B-A16AF7AAF171}" presName="Accent" presStyleLbl="node1" presStyleIdx="4" presStyleCnt="5"/>
      <dgm:spPr>
        <a:solidFill>
          <a:schemeClr val="accent6">
            <a:lumMod val="75000"/>
          </a:schemeClr>
        </a:solidFill>
      </dgm:spPr>
    </dgm:pt>
    <dgm:pt modelId="{A99BD175-4205-4B72-A95E-E48F7CD7739C}" type="pres">
      <dgm:prSet presAssocID="{3720BE8B-EC9F-4B73-AB8B-A16AF7AAF171}" presName="ParentBackground1" presStyleCnt="0"/>
      <dgm:spPr/>
    </dgm:pt>
    <dgm:pt modelId="{8027045D-11B0-43FE-937A-C4560C2BD664}" type="pres">
      <dgm:prSet presAssocID="{3720BE8B-EC9F-4B73-AB8B-A16AF7AAF171}" presName="ParentBackground" presStyleLbl="fgAcc1" presStyleIdx="4" presStyleCnt="5" custLinFactNeighborY="-9"/>
      <dgm:spPr/>
    </dgm:pt>
    <dgm:pt modelId="{E26827D0-051F-4A44-B8EE-33C9A461AB98}" type="pres">
      <dgm:prSet presAssocID="{3720BE8B-EC9F-4B73-AB8B-A16AF7AAF171}" presName="Parent1" presStyleLbl="revTx" presStyleIdx="0" presStyleCnt="0">
        <dgm:presLayoutVars>
          <dgm:chMax val="1"/>
          <dgm:chPref val="1"/>
          <dgm:bulletEnabled val="1"/>
        </dgm:presLayoutVars>
      </dgm:prSet>
      <dgm:spPr/>
    </dgm:pt>
  </dgm:ptLst>
  <dgm:cxnLst>
    <dgm:cxn modelId="{FDEC3016-243D-4266-A740-DDE24AEB5896}" type="presOf" srcId="{D2523B27-9981-453C-89EE-246F3C069CD7}" destId="{9AB7E01A-5C21-4D6B-BFC7-EF36356BB0FA}" srcOrd="0" destOrd="0" presId="urn:microsoft.com/office/officeart/2011/layout/CircleProcess"/>
    <dgm:cxn modelId="{19D1DF3A-D1FD-4ED9-944A-57A68E6017A3}" type="presOf" srcId="{3720BE8B-EC9F-4B73-AB8B-A16AF7AAF171}" destId="{8027045D-11B0-43FE-937A-C4560C2BD664}" srcOrd="0" destOrd="0" presId="urn:microsoft.com/office/officeart/2011/layout/CircleProcess"/>
    <dgm:cxn modelId="{0578B45D-390D-4FB0-8002-D7634F879D74}" type="presOf" srcId="{50D41427-B7FC-4351-A695-579ADFF0C64D}" destId="{35ADEFF6-2AB9-45FA-AA2B-D680052AE18B}" srcOrd="0" destOrd="0" presId="urn:microsoft.com/office/officeart/2011/layout/CircleProcess"/>
    <dgm:cxn modelId="{BCAE0745-08BA-48A3-9F09-982E28A54597}" type="presOf" srcId="{D2523B27-9981-453C-89EE-246F3C069CD7}" destId="{5DE850D4-8DA7-4651-B95F-08152BBD2178}" srcOrd="1" destOrd="0" presId="urn:microsoft.com/office/officeart/2011/layout/CircleProcess"/>
    <dgm:cxn modelId="{F9F0B051-922F-4E68-9346-4A58F236D115}" type="presOf" srcId="{709B8894-E8FF-4620-A8F0-034C5849CE29}" destId="{D6E16572-C5D4-409E-BFAF-278EBC20E668}" srcOrd="0" destOrd="0" presId="urn:microsoft.com/office/officeart/2011/layout/CircleProcess"/>
    <dgm:cxn modelId="{A581917D-3C91-440A-93EB-6E06D00379F8}" srcId="{50D41427-B7FC-4351-A695-579ADFF0C64D}" destId="{709B8894-E8FF-4620-A8F0-034C5849CE29}" srcOrd="2" destOrd="0" parTransId="{CE8A8231-B667-41A8-B944-8283E926EDFE}" sibTransId="{24F0CDBC-6912-4A46-99E7-B4ABADAC521A}"/>
    <dgm:cxn modelId="{EF238781-638D-4399-9EC3-1C443637C327}" type="presOf" srcId="{709B8894-E8FF-4620-A8F0-034C5849CE29}" destId="{7B47F6ED-BD20-4B49-888F-F7D7912FDD44}" srcOrd="1" destOrd="0" presId="urn:microsoft.com/office/officeart/2011/layout/CircleProcess"/>
    <dgm:cxn modelId="{81BDD381-282B-4785-B4E7-6B5B2E86DFE6}" type="presOf" srcId="{CD0C989D-316E-47D8-945B-8A294D2ED987}" destId="{A8F23723-55F7-4D55-91FA-58266F60BC30}" srcOrd="0" destOrd="0" presId="urn:microsoft.com/office/officeart/2011/layout/CircleProcess"/>
    <dgm:cxn modelId="{9F0A1482-9F0A-47CD-9101-E4CBFFF4DEA2}" type="presOf" srcId="{CD0C989D-316E-47D8-945B-8A294D2ED987}" destId="{BE24DD9D-8C63-4B7F-9F0C-AF4594483A5E}" srcOrd="1" destOrd="0" presId="urn:microsoft.com/office/officeart/2011/layout/CircleProcess"/>
    <dgm:cxn modelId="{A63E3096-AD44-44EC-B057-32069B94385A}" type="presOf" srcId="{CCC71ABD-EE7E-4C79-B13D-78756111D65F}" destId="{2694E57C-AB9C-4E78-A950-DA7F7C2AD726}" srcOrd="1" destOrd="0" presId="urn:microsoft.com/office/officeart/2011/layout/CircleProcess"/>
    <dgm:cxn modelId="{AF8BE89B-3623-4DF2-A640-15FEE7E5A6C9}" srcId="{50D41427-B7FC-4351-A695-579ADFF0C64D}" destId="{CCC71ABD-EE7E-4C79-B13D-78756111D65F}" srcOrd="4" destOrd="0" parTransId="{F9F64DD7-B5D2-478C-9804-246EDCEA64A0}" sibTransId="{3D1BF1BF-C6C1-4B66-B5E3-073B3DA7FA56}"/>
    <dgm:cxn modelId="{D12385BB-F5EA-453B-A207-3B2B3C7B0D9C}" type="presOf" srcId="{CCC71ABD-EE7E-4C79-B13D-78756111D65F}" destId="{6162E604-1CC5-42AD-BE68-B27CF1D80B74}" srcOrd="0" destOrd="0" presId="urn:microsoft.com/office/officeart/2011/layout/CircleProcess"/>
    <dgm:cxn modelId="{96A007C4-4017-4B8D-BFAC-E35A3E6C7422}" srcId="{50D41427-B7FC-4351-A695-579ADFF0C64D}" destId="{D2523B27-9981-453C-89EE-246F3C069CD7}" srcOrd="3" destOrd="0" parTransId="{20EFE45B-887E-4629-BDAA-D930839CF5EE}" sibTransId="{55550A96-5A23-47FC-B1C5-6459EF96A5C1}"/>
    <dgm:cxn modelId="{25B6B0CB-BF1E-4CBB-B974-AFBDD9423DBF}" type="presOf" srcId="{3720BE8B-EC9F-4B73-AB8B-A16AF7AAF171}" destId="{E26827D0-051F-4A44-B8EE-33C9A461AB98}" srcOrd="1" destOrd="0" presId="urn:microsoft.com/office/officeart/2011/layout/CircleProcess"/>
    <dgm:cxn modelId="{7A9F4FEB-8249-4E73-95BC-52198DDDBF66}" srcId="{50D41427-B7FC-4351-A695-579ADFF0C64D}" destId="{3720BE8B-EC9F-4B73-AB8B-A16AF7AAF171}" srcOrd="0" destOrd="0" parTransId="{95A77BFE-B85D-4D7E-BCFA-57A765439636}" sibTransId="{21EAC5A6-FFC2-463E-8517-A09B097D242A}"/>
    <dgm:cxn modelId="{911A01F7-0568-4FD6-B71D-505B23AB4CB0}" srcId="{50D41427-B7FC-4351-A695-579ADFF0C64D}" destId="{CD0C989D-316E-47D8-945B-8A294D2ED987}" srcOrd="1" destOrd="0" parTransId="{4596901E-E47D-4302-AD34-C9D2B9A6C239}" sibTransId="{2E97E1C6-F933-45A6-8669-6B5561C9EE33}"/>
    <dgm:cxn modelId="{80F81181-F81E-4E2D-91D8-5E2F3A900FDB}" type="presParOf" srcId="{35ADEFF6-2AB9-45FA-AA2B-D680052AE18B}" destId="{A6F21A03-47EB-4561-8B40-8AB2B1A1DF10}" srcOrd="0" destOrd="0" presId="urn:microsoft.com/office/officeart/2011/layout/CircleProcess"/>
    <dgm:cxn modelId="{EECDD3E9-0A57-41AA-8385-842C1784D987}" type="presParOf" srcId="{A6F21A03-47EB-4561-8B40-8AB2B1A1DF10}" destId="{5191F7E5-0C31-451B-A064-0530E79EE6A7}" srcOrd="0" destOrd="0" presId="urn:microsoft.com/office/officeart/2011/layout/CircleProcess"/>
    <dgm:cxn modelId="{4A80A07B-442B-43F9-BB0F-A89C45B016CF}" type="presParOf" srcId="{35ADEFF6-2AB9-45FA-AA2B-D680052AE18B}" destId="{01BD547A-B18B-4D09-8CF5-31A66FB3330C}" srcOrd="1" destOrd="0" presId="urn:microsoft.com/office/officeart/2011/layout/CircleProcess"/>
    <dgm:cxn modelId="{9ADE7767-B3B9-4D78-98B9-153430C1DDA1}" type="presParOf" srcId="{01BD547A-B18B-4D09-8CF5-31A66FB3330C}" destId="{6162E604-1CC5-42AD-BE68-B27CF1D80B74}" srcOrd="0" destOrd="0" presId="urn:microsoft.com/office/officeart/2011/layout/CircleProcess"/>
    <dgm:cxn modelId="{DA7B0719-586E-471F-9C5E-56C346732FB9}" type="presParOf" srcId="{35ADEFF6-2AB9-45FA-AA2B-D680052AE18B}" destId="{2694E57C-AB9C-4E78-A950-DA7F7C2AD726}" srcOrd="2" destOrd="0" presId="urn:microsoft.com/office/officeart/2011/layout/CircleProcess"/>
    <dgm:cxn modelId="{BA4D39B0-261F-49D0-B201-B38474BF13E3}" type="presParOf" srcId="{35ADEFF6-2AB9-45FA-AA2B-D680052AE18B}" destId="{9F4AC0C3-DD9C-4378-A08E-CEFF061FCBD5}" srcOrd="3" destOrd="0" presId="urn:microsoft.com/office/officeart/2011/layout/CircleProcess"/>
    <dgm:cxn modelId="{E9BA1369-B23B-4D9F-B576-B288BCD56E55}" type="presParOf" srcId="{9F4AC0C3-DD9C-4378-A08E-CEFF061FCBD5}" destId="{E3F44389-0C6C-4057-93A4-D0CE41FC3FE0}" srcOrd="0" destOrd="0" presId="urn:microsoft.com/office/officeart/2011/layout/CircleProcess"/>
    <dgm:cxn modelId="{0819FC18-6684-4B6F-91F7-437E66A7AA52}" type="presParOf" srcId="{35ADEFF6-2AB9-45FA-AA2B-D680052AE18B}" destId="{63B14457-FD0D-46BA-BDF8-2E26226B6FDA}" srcOrd="4" destOrd="0" presId="urn:microsoft.com/office/officeart/2011/layout/CircleProcess"/>
    <dgm:cxn modelId="{4D50494D-8EE4-4B1D-9F5E-6E49FE69234B}" type="presParOf" srcId="{63B14457-FD0D-46BA-BDF8-2E26226B6FDA}" destId="{9AB7E01A-5C21-4D6B-BFC7-EF36356BB0FA}" srcOrd="0" destOrd="0" presId="urn:microsoft.com/office/officeart/2011/layout/CircleProcess"/>
    <dgm:cxn modelId="{FC6A6498-4257-45A8-A91D-378F5B236183}" type="presParOf" srcId="{35ADEFF6-2AB9-45FA-AA2B-D680052AE18B}" destId="{5DE850D4-8DA7-4651-B95F-08152BBD2178}" srcOrd="5" destOrd="0" presId="urn:microsoft.com/office/officeart/2011/layout/CircleProcess"/>
    <dgm:cxn modelId="{D45B3980-8E66-4E0F-8396-946CDFB3CD86}" type="presParOf" srcId="{35ADEFF6-2AB9-45FA-AA2B-D680052AE18B}" destId="{C67C2030-AAC1-4849-8A8E-26AA4E2A471D}" srcOrd="6" destOrd="0" presId="urn:microsoft.com/office/officeart/2011/layout/CircleProcess"/>
    <dgm:cxn modelId="{983C18BD-C8DF-4E95-A19A-59614BAE71F5}" type="presParOf" srcId="{C67C2030-AAC1-4849-8A8E-26AA4E2A471D}" destId="{0FC2B209-1974-42A7-A805-3D0964D41636}" srcOrd="0" destOrd="0" presId="urn:microsoft.com/office/officeart/2011/layout/CircleProcess"/>
    <dgm:cxn modelId="{27A9BF11-A3BD-4012-A241-74F9DE2768F5}" type="presParOf" srcId="{35ADEFF6-2AB9-45FA-AA2B-D680052AE18B}" destId="{4E3E73F2-A9E8-4310-9F6E-F5BA9D465CD3}" srcOrd="7" destOrd="0" presId="urn:microsoft.com/office/officeart/2011/layout/CircleProcess"/>
    <dgm:cxn modelId="{9B546D9A-46E7-4B6B-A2A7-39FCECF4BA71}" type="presParOf" srcId="{4E3E73F2-A9E8-4310-9F6E-F5BA9D465CD3}" destId="{D6E16572-C5D4-409E-BFAF-278EBC20E668}" srcOrd="0" destOrd="0" presId="urn:microsoft.com/office/officeart/2011/layout/CircleProcess"/>
    <dgm:cxn modelId="{159F41F0-74A2-4921-BD41-03CBD305A2B7}" type="presParOf" srcId="{35ADEFF6-2AB9-45FA-AA2B-D680052AE18B}" destId="{7B47F6ED-BD20-4B49-888F-F7D7912FDD44}" srcOrd="8" destOrd="0" presId="urn:microsoft.com/office/officeart/2011/layout/CircleProcess"/>
    <dgm:cxn modelId="{D2D282E2-ABFA-4CA2-BAC9-2BC12F8FFD4E}" type="presParOf" srcId="{35ADEFF6-2AB9-45FA-AA2B-D680052AE18B}" destId="{61D95A25-53CE-4238-9DCC-4FB1480549A2}" srcOrd="9" destOrd="0" presId="urn:microsoft.com/office/officeart/2011/layout/CircleProcess"/>
    <dgm:cxn modelId="{431421F0-E890-4DF8-BA05-113FE99D1F1C}" type="presParOf" srcId="{61D95A25-53CE-4238-9DCC-4FB1480549A2}" destId="{3C89453D-ECFB-43D2-9358-1D4EFE0633CE}" srcOrd="0" destOrd="0" presId="urn:microsoft.com/office/officeart/2011/layout/CircleProcess"/>
    <dgm:cxn modelId="{90C37744-4CF7-454F-B106-279EB27CFF3B}" type="presParOf" srcId="{35ADEFF6-2AB9-45FA-AA2B-D680052AE18B}" destId="{BE14C4F7-0B66-436F-8380-0E091A7CB9E7}" srcOrd="10" destOrd="0" presId="urn:microsoft.com/office/officeart/2011/layout/CircleProcess"/>
    <dgm:cxn modelId="{1081EDE0-AF15-4ABF-8E18-0BFF3B41EA7F}" type="presParOf" srcId="{BE14C4F7-0B66-436F-8380-0E091A7CB9E7}" destId="{A8F23723-55F7-4D55-91FA-58266F60BC30}" srcOrd="0" destOrd="0" presId="urn:microsoft.com/office/officeart/2011/layout/CircleProcess"/>
    <dgm:cxn modelId="{14FE3E85-040B-44A1-9038-A614005E9000}" type="presParOf" srcId="{35ADEFF6-2AB9-45FA-AA2B-D680052AE18B}" destId="{BE24DD9D-8C63-4B7F-9F0C-AF4594483A5E}" srcOrd="11" destOrd="0" presId="urn:microsoft.com/office/officeart/2011/layout/CircleProcess"/>
    <dgm:cxn modelId="{861F643C-21F7-40CE-80EB-EAA94D379128}" type="presParOf" srcId="{35ADEFF6-2AB9-45FA-AA2B-D680052AE18B}" destId="{EEB33206-C266-4317-AAA4-8582839D7E3B}" srcOrd="12" destOrd="0" presId="urn:microsoft.com/office/officeart/2011/layout/CircleProcess"/>
    <dgm:cxn modelId="{282B53FE-772F-4AA0-83D5-D963B8ED9A3F}" type="presParOf" srcId="{EEB33206-C266-4317-AAA4-8582839D7E3B}" destId="{F9E45471-8638-4CD4-B2A2-EC6098DF9949}" srcOrd="0" destOrd="0" presId="urn:microsoft.com/office/officeart/2011/layout/CircleProcess"/>
    <dgm:cxn modelId="{1442E31C-E7BA-4F21-9771-99F48CCC4A73}" type="presParOf" srcId="{35ADEFF6-2AB9-45FA-AA2B-D680052AE18B}" destId="{A99BD175-4205-4B72-A95E-E48F7CD7739C}" srcOrd="13" destOrd="0" presId="urn:microsoft.com/office/officeart/2011/layout/CircleProcess"/>
    <dgm:cxn modelId="{D7E7898F-47D0-417D-AB26-C6BD5DAF5AC3}" type="presParOf" srcId="{A99BD175-4205-4B72-A95E-E48F7CD7739C}" destId="{8027045D-11B0-43FE-937A-C4560C2BD664}" srcOrd="0" destOrd="0" presId="urn:microsoft.com/office/officeart/2011/layout/CircleProcess"/>
    <dgm:cxn modelId="{2A4F9857-C637-494E-8629-92D0CE0835EB}" type="presParOf" srcId="{35ADEFF6-2AB9-45FA-AA2B-D680052AE18B}" destId="{E26827D0-051F-4A44-B8EE-33C9A461AB98}" srcOrd="14"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96D4C-3CB9-41EF-A8D8-B053625569EF}">
      <dsp:nvSpPr>
        <dsp:cNvPr id="0" name=""/>
        <dsp:cNvSpPr/>
      </dsp:nvSpPr>
      <dsp:spPr>
        <a:xfrm>
          <a:off x="927078" y="747318"/>
          <a:ext cx="4040669" cy="4157159"/>
        </a:xfrm>
        <a:prstGeom prst="ellipse">
          <a:avLst/>
        </a:prstGeom>
        <a:solidFill>
          <a:schemeClr val="accent6">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endParaRPr lang="en-IN" sz="4800" b="1" i="0" kern="1200" dirty="0">
            <a:solidFill>
              <a:srgbClr val="454F5B"/>
            </a:solidFill>
            <a:effectLst/>
            <a:latin typeface="Times New Roman" panose="02020603050405020304" pitchFamily="18" charset="0"/>
            <a:cs typeface="Times New Roman" panose="02020603050405020304" pitchFamily="18" charset="0"/>
          </a:endParaRPr>
        </a:p>
        <a:p>
          <a:pPr marL="0" lvl="0" indent="0" algn="ctr" defTabSz="2133600">
            <a:lnSpc>
              <a:spcPct val="90000"/>
            </a:lnSpc>
            <a:spcBef>
              <a:spcPct val="0"/>
            </a:spcBef>
            <a:spcAft>
              <a:spcPct val="35000"/>
            </a:spcAft>
            <a:buNone/>
          </a:pPr>
          <a:r>
            <a:rPr lang="en-IN" sz="4800" b="1" i="0" kern="1200" dirty="0">
              <a:solidFill>
                <a:schemeClr val="tx1"/>
              </a:solidFill>
              <a:effectLst/>
              <a:latin typeface="Times New Roman" panose="02020603050405020304" pitchFamily="18" charset="0"/>
              <a:cs typeface="Times New Roman" panose="02020603050405020304" pitchFamily="18" charset="0"/>
            </a:rPr>
            <a:t>Impact of idea </a:t>
          </a:r>
          <a:br>
            <a:rPr lang="en-IN" sz="4800" b="1" i="0" kern="1200" dirty="0">
              <a:solidFill>
                <a:srgbClr val="454F5B"/>
              </a:solidFill>
              <a:effectLst/>
              <a:latin typeface="Times New Roman" panose="02020603050405020304" pitchFamily="18" charset="0"/>
              <a:cs typeface="Times New Roman" panose="02020603050405020304" pitchFamily="18" charset="0"/>
            </a:rPr>
          </a:br>
          <a:endParaRPr lang="en-IN" sz="4800" b="1" kern="1200" dirty="0"/>
        </a:p>
      </dsp:txBody>
      <dsp:txXfrm>
        <a:off x="1518820" y="1356120"/>
        <a:ext cx="2857185" cy="2939555"/>
      </dsp:txXfrm>
    </dsp:sp>
    <dsp:sp modelId="{DDBEEE44-2746-41BA-89E0-53CFA730C4A8}">
      <dsp:nvSpPr>
        <dsp:cNvPr id="0" name=""/>
        <dsp:cNvSpPr/>
      </dsp:nvSpPr>
      <dsp:spPr>
        <a:xfrm>
          <a:off x="1623162" y="0"/>
          <a:ext cx="5393682" cy="5622587"/>
        </a:xfrm>
        <a:prstGeom prst="blockArc">
          <a:avLst>
            <a:gd name="adj1" fmla="val 17527788"/>
            <a:gd name="adj2" fmla="val 4119114"/>
            <a:gd name="adj3" fmla="val 5750"/>
          </a:avLst>
        </a:prstGeom>
        <a:solidFill>
          <a:schemeClr val="accent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8B461-D083-452F-BC76-B0A38B625778}">
      <dsp:nvSpPr>
        <dsp:cNvPr id="0" name=""/>
        <dsp:cNvSpPr/>
      </dsp:nvSpPr>
      <dsp:spPr>
        <a:xfrm>
          <a:off x="5594678" y="473984"/>
          <a:ext cx="1433359" cy="143375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9A5C50-75EE-4E81-8D54-577125D222CD}">
      <dsp:nvSpPr>
        <dsp:cNvPr id="0" name=""/>
        <dsp:cNvSpPr/>
      </dsp:nvSpPr>
      <dsp:spPr>
        <a:xfrm>
          <a:off x="7126982" y="793099"/>
          <a:ext cx="2182203" cy="74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10000"/>
            </a:spcAft>
            <a:buNone/>
          </a:pPr>
          <a:r>
            <a:rPr lang="en-US" sz="1800" b="0" i="0" kern="1200" dirty="0">
              <a:solidFill>
                <a:schemeClr val="tx2"/>
              </a:solidFill>
              <a:effectLst/>
              <a:latin typeface="Times New Roman" panose="02020603050405020304" pitchFamily="18" charset="0"/>
              <a:cs typeface="Times New Roman" panose="02020603050405020304" pitchFamily="18" charset="0"/>
            </a:rPr>
            <a:t>Make more accurate investment decisions.</a:t>
          </a:r>
        </a:p>
      </dsp:txBody>
      <dsp:txXfrm>
        <a:off x="7126982" y="793099"/>
        <a:ext cx="2182203" cy="744018"/>
      </dsp:txXfrm>
    </dsp:sp>
    <dsp:sp modelId="{F9937387-92FE-4A3C-A9A1-737C7CB5E6EB}">
      <dsp:nvSpPr>
        <dsp:cNvPr id="0" name=""/>
        <dsp:cNvSpPr/>
      </dsp:nvSpPr>
      <dsp:spPr>
        <a:xfrm>
          <a:off x="6101711" y="2079138"/>
          <a:ext cx="1527287" cy="146431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34AD0D-D653-4F93-832D-5B640A1DE68D}">
      <dsp:nvSpPr>
        <dsp:cNvPr id="0" name=""/>
        <dsp:cNvSpPr/>
      </dsp:nvSpPr>
      <dsp:spPr>
        <a:xfrm>
          <a:off x="7748345" y="2117469"/>
          <a:ext cx="3077214" cy="138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b="0" i="0" kern="1200" dirty="0">
              <a:solidFill>
                <a:schemeClr val="tx2"/>
              </a:solidFill>
              <a:latin typeface="Times New Roman" panose="02020603050405020304" pitchFamily="18" charset="0"/>
              <a:cs typeface="Times New Roman" panose="02020603050405020304" pitchFamily="18" charset="0"/>
            </a:rPr>
            <a:t>Investors can implement risk management strategies to safeguard their investments.</a:t>
          </a:r>
          <a:endParaRPr lang="en-IN" sz="1600" kern="1200" dirty="0">
            <a:solidFill>
              <a:schemeClr val="tx2"/>
            </a:solidFill>
            <a:latin typeface="Times New Roman" panose="02020603050405020304" pitchFamily="18" charset="0"/>
            <a:cs typeface="Times New Roman" panose="02020603050405020304" pitchFamily="18" charset="0"/>
          </a:endParaRPr>
        </a:p>
      </dsp:txBody>
      <dsp:txXfrm>
        <a:off x="7748345" y="2117469"/>
        <a:ext cx="3077214" cy="1387654"/>
      </dsp:txXfrm>
    </dsp:sp>
    <dsp:sp modelId="{F8EC5DE6-0458-49AD-9A43-3D1CDD77D016}">
      <dsp:nvSpPr>
        <dsp:cNvPr id="0" name=""/>
        <dsp:cNvSpPr/>
      </dsp:nvSpPr>
      <dsp:spPr>
        <a:xfrm>
          <a:off x="5594678" y="3759261"/>
          <a:ext cx="1433359" cy="143375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80EF0-00F8-482D-8AD9-1E35D766B704}">
      <dsp:nvSpPr>
        <dsp:cNvPr id="0" name=""/>
        <dsp:cNvSpPr/>
      </dsp:nvSpPr>
      <dsp:spPr>
        <a:xfrm>
          <a:off x="7212773" y="3807260"/>
          <a:ext cx="3174564" cy="138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b="0" i="0" kern="1200" dirty="0">
              <a:solidFill>
                <a:schemeClr val="tx2"/>
              </a:solidFill>
              <a:latin typeface="Times New Roman" panose="02020603050405020304" pitchFamily="18" charset="0"/>
              <a:cs typeface="Times New Roman" panose="02020603050405020304" pitchFamily="18" charset="0"/>
            </a:rPr>
            <a:t>It educate investors about the complexities of financial markets.</a:t>
          </a:r>
          <a:endParaRPr lang="en-IN" sz="1600" kern="1200" dirty="0">
            <a:solidFill>
              <a:schemeClr val="tx2"/>
            </a:solidFill>
            <a:latin typeface="Times New Roman" panose="02020603050405020304" pitchFamily="18" charset="0"/>
            <a:cs typeface="Times New Roman" panose="02020603050405020304" pitchFamily="18" charset="0"/>
          </a:endParaRPr>
        </a:p>
      </dsp:txBody>
      <dsp:txXfrm>
        <a:off x="7212773" y="3807260"/>
        <a:ext cx="3174564" cy="1387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1F7E5-0C31-451B-A064-0530E79EE6A7}">
      <dsp:nvSpPr>
        <dsp:cNvPr id="0" name=""/>
        <dsp:cNvSpPr/>
      </dsp:nvSpPr>
      <dsp:spPr>
        <a:xfrm>
          <a:off x="9039929" y="1678534"/>
          <a:ext cx="2061250" cy="206158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2E604-1CC5-42AD-BE68-B27CF1D80B74}">
      <dsp:nvSpPr>
        <dsp:cNvPr id="0" name=""/>
        <dsp:cNvSpPr/>
      </dsp:nvSpPr>
      <dsp:spPr>
        <a:xfrm>
          <a:off x="9107943" y="1747452"/>
          <a:ext cx="1924126" cy="192412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Display the prediction</a:t>
          </a:r>
        </a:p>
      </dsp:txBody>
      <dsp:txXfrm>
        <a:off x="9383288" y="2022378"/>
        <a:ext cx="1374532" cy="1374271"/>
      </dsp:txXfrm>
    </dsp:sp>
    <dsp:sp modelId="{E3F44389-0C6C-4057-93A4-D0CE41FC3FE0}">
      <dsp:nvSpPr>
        <dsp:cNvPr id="0" name=""/>
        <dsp:cNvSpPr/>
      </dsp:nvSpPr>
      <dsp:spPr>
        <a:xfrm rot="2700000">
          <a:off x="6908590" y="1678827"/>
          <a:ext cx="2061012" cy="2061012"/>
        </a:xfrm>
        <a:prstGeom prst="teardrop">
          <a:avLst>
            <a:gd name="adj" fmla="val 100000"/>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B7E01A-5C21-4D6B-BFC7-EF36356BB0FA}">
      <dsp:nvSpPr>
        <dsp:cNvPr id="0" name=""/>
        <dsp:cNvSpPr/>
      </dsp:nvSpPr>
      <dsp:spPr>
        <a:xfrm>
          <a:off x="6978678" y="1747452"/>
          <a:ext cx="1924126" cy="192412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Train the model </a:t>
          </a:r>
          <a:endParaRPr lang="en-US" sz="2500" kern="1200" dirty="0"/>
        </a:p>
      </dsp:txBody>
      <dsp:txXfrm>
        <a:off x="7252927" y="2022378"/>
        <a:ext cx="1374532" cy="1374271"/>
      </dsp:txXfrm>
    </dsp:sp>
    <dsp:sp modelId="{0FC2B209-1974-42A7-A805-3D0964D41636}">
      <dsp:nvSpPr>
        <dsp:cNvPr id="0" name=""/>
        <dsp:cNvSpPr/>
      </dsp:nvSpPr>
      <dsp:spPr>
        <a:xfrm rot="2700000">
          <a:off x="4779326" y="1678827"/>
          <a:ext cx="2061012" cy="2061012"/>
        </a:xfrm>
        <a:prstGeom prst="teardrop">
          <a:avLst>
            <a:gd name="adj" fmla="val 100000"/>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16572-C5D4-409E-BFAF-278EBC20E668}">
      <dsp:nvSpPr>
        <dsp:cNvPr id="0" name=""/>
        <dsp:cNvSpPr/>
      </dsp:nvSpPr>
      <dsp:spPr>
        <a:xfrm>
          <a:off x="4848317" y="1747452"/>
          <a:ext cx="1924126" cy="192412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Splitting of data</a:t>
          </a:r>
        </a:p>
      </dsp:txBody>
      <dsp:txXfrm>
        <a:off x="5122565" y="2022378"/>
        <a:ext cx="1374532" cy="1374271"/>
      </dsp:txXfrm>
    </dsp:sp>
    <dsp:sp modelId="{3C89453D-ECFB-43D2-9358-1D4EFE0633CE}">
      <dsp:nvSpPr>
        <dsp:cNvPr id="0" name=""/>
        <dsp:cNvSpPr/>
      </dsp:nvSpPr>
      <dsp:spPr>
        <a:xfrm rot="2700000">
          <a:off x="2648964" y="1678827"/>
          <a:ext cx="2061012" cy="2061012"/>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23723-55F7-4D55-91FA-58266F60BC30}">
      <dsp:nvSpPr>
        <dsp:cNvPr id="0" name=""/>
        <dsp:cNvSpPr/>
      </dsp:nvSpPr>
      <dsp:spPr>
        <a:xfrm>
          <a:off x="2717956" y="1747452"/>
          <a:ext cx="1924126" cy="192412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Display the data</a:t>
          </a:r>
        </a:p>
      </dsp:txBody>
      <dsp:txXfrm>
        <a:off x="2993301" y="2022378"/>
        <a:ext cx="1374532" cy="1374271"/>
      </dsp:txXfrm>
    </dsp:sp>
    <dsp:sp modelId="{F9E45471-8638-4CD4-B2A2-EC6098DF9949}">
      <dsp:nvSpPr>
        <dsp:cNvPr id="0" name=""/>
        <dsp:cNvSpPr/>
      </dsp:nvSpPr>
      <dsp:spPr>
        <a:xfrm rot="2700000">
          <a:off x="518603" y="1678827"/>
          <a:ext cx="2061012" cy="2061012"/>
        </a:xfrm>
        <a:prstGeom prst="teardrop">
          <a:avLst>
            <a:gd name="adj" fmla="val 100000"/>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7045D-11B0-43FE-937A-C4560C2BD664}">
      <dsp:nvSpPr>
        <dsp:cNvPr id="0" name=""/>
        <dsp:cNvSpPr/>
      </dsp:nvSpPr>
      <dsp:spPr>
        <a:xfrm>
          <a:off x="587594" y="1747278"/>
          <a:ext cx="1924126" cy="192412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Loading historical data</a:t>
          </a:r>
        </a:p>
      </dsp:txBody>
      <dsp:txXfrm>
        <a:off x="862940" y="2022205"/>
        <a:ext cx="1374532" cy="137427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88385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24378740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901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16478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8954386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70217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856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91181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9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4570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750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920166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75010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67590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310082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883120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131921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03098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846013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938208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920826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128436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554845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217654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8542749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241150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80742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44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40311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574925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8353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1338437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156928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352192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4699578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4789662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2213514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5972269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979575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45906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674514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3077319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1766714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9126045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225537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6747407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719841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2441007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2695221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7302089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35119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553939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9593886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145510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3828924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7596232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8681241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0076397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3360868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8426777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7270912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62884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706269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8491569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8269899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64D42E9-B412-440E-9A96-14B48145125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260020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0551866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0435494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0316513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0215967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64D42E9-B412-440E-9A96-14B481451257}" type="slidenum">
              <a:rPr lang="en-IN" smtClean="0"/>
              <a:t>‹#›</a:t>
            </a:fld>
            <a:endParaRPr lang="en-IN"/>
          </a:p>
        </p:txBody>
      </p:sp>
    </p:spTree>
    <p:extLst>
      <p:ext uri="{BB962C8B-B14F-4D97-AF65-F5344CB8AC3E}">
        <p14:creationId xmlns:p14="http://schemas.microsoft.com/office/powerpoint/2010/main" val="16855085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251765890"/>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97588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2705300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6217699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9303173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2619169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E3684-3C1D-4293-A2BE-EA64D039AE5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1027720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8092501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8476453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5347864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7097660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325090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45332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1893441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5683577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5106220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3154665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279020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2614893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4055833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7268313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3053832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91E3684-3C1D-4293-A2BE-EA64D039AE50}" type="datetimeFigureOut">
              <a:rPr lang="en-IN" smtClean="0"/>
              <a:t>22-07-2023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5773559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96837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0271524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91E3684-3C1D-4293-A2BE-EA64D039AE50}" type="datetimeFigureOut">
              <a:rPr lang="en-IN" smtClean="0"/>
              <a:t>22-07-2023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130478380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0003340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91E3684-3C1D-4293-A2BE-EA64D039AE50}" type="datetimeFigureOut">
              <a:rPr lang="en-IN" smtClean="0"/>
              <a:t>22-07-2023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02992077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91E3684-3C1D-4293-A2BE-EA64D039AE50}" type="datetimeFigureOut">
              <a:rPr lang="en-IN" smtClean="0"/>
              <a:t>22-07-2023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2466158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38944443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E3684-3C1D-4293-A2BE-EA64D039AE5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D42E9-B412-440E-9A96-14B481451257}" type="slidenum">
              <a:rPr lang="en-IN" smtClean="0"/>
              <a:t>‹#›</a:t>
            </a:fld>
            <a:endParaRPr lang="en-IN"/>
          </a:p>
        </p:txBody>
      </p:sp>
    </p:spTree>
    <p:extLst>
      <p:ext uri="{BB962C8B-B14F-4D97-AF65-F5344CB8AC3E}">
        <p14:creationId xmlns:p14="http://schemas.microsoft.com/office/powerpoint/2010/main" val="28873286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64D42E9-B412-440E-9A96-14B48145125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5736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1324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E3684-3C1D-4293-A2BE-EA64D039AE5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D42E9-B412-440E-9A96-14B48145125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333445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E3684-3C1D-4293-A2BE-EA64D039AE5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D42E9-B412-440E-9A96-14B48145125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279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4.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image" Target="../media/image10.jpg"/><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1E3684-3C1D-4293-A2BE-EA64D039AE50}" type="datetimeFigureOut">
              <a:rPr lang="en-IN" smtClean="0"/>
              <a:t>22-07-2023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4D42E9-B412-440E-9A96-14B481451257}" type="slidenum">
              <a:rPr lang="en-IN" smtClean="0"/>
              <a:t>‹#›</a:t>
            </a:fld>
            <a:endParaRPr lang="en-IN"/>
          </a:p>
        </p:txBody>
      </p:sp>
    </p:spTree>
    <p:extLst>
      <p:ext uri="{BB962C8B-B14F-4D97-AF65-F5344CB8AC3E}">
        <p14:creationId xmlns:p14="http://schemas.microsoft.com/office/powerpoint/2010/main" val="2022558182"/>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1E3684-3C1D-4293-A2BE-EA64D039AE50}" type="datetimeFigureOut">
              <a:rPr lang="en-IN" smtClean="0"/>
              <a:t>22-07-2023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4D42E9-B412-440E-9A96-14B481451257}" type="slidenum">
              <a:rPr lang="en-IN" smtClean="0"/>
              <a:t>‹#›</a:t>
            </a:fld>
            <a:endParaRPr lang="en-IN"/>
          </a:p>
        </p:txBody>
      </p:sp>
    </p:spTree>
    <p:extLst>
      <p:ext uri="{BB962C8B-B14F-4D97-AF65-F5344CB8AC3E}">
        <p14:creationId xmlns:p14="http://schemas.microsoft.com/office/powerpoint/2010/main" val="392956987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E3684-3C1D-4293-A2BE-EA64D039AE50}" type="datetimeFigureOut">
              <a:rPr lang="en-IN" smtClean="0"/>
              <a:t>22-07-2023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4D42E9-B412-440E-9A96-14B481451257}" type="slidenum">
              <a:rPr lang="en-IN" smtClean="0"/>
              <a:t>‹#›</a:t>
            </a:fld>
            <a:endParaRPr lang="en-IN"/>
          </a:p>
        </p:txBody>
      </p:sp>
    </p:spTree>
    <p:extLst>
      <p:ext uri="{BB962C8B-B14F-4D97-AF65-F5344CB8AC3E}">
        <p14:creationId xmlns:p14="http://schemas.microsoft.com/office/powerpoint/2010/main" val="261818464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1E3684-3C1D-4293-A2BE-EA64D039AE50}" type="datetimeFigureOut">
              <a:rPr lang="en-IN" smtClean="0"/>
              <a:t>22-07-2023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64D42E9-B412-440E-9A96-14B481451257}" type="slidenum">
              <a:rPr lang="en-IN" smtClean="0"/>
              <a:t>‹#›</a:t>
            </a:fld>
            <a:endParaRPr lang="en-IN"/>
          </a:p>
        </p:txBody>
      </p:sp>
    </p:spTree>
    <p:extLst>
      <p:ext uri="{BB962C8B-B14F-4D97-AF65-F5344CB8AC3E}">
        <p14:creationId xmlns:p14="http://schemas.microsoft.com/office/powerpoint/2010/main" val="3072506246"/>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E3684-3C1D-4293-A2BE-EA64D039AE50}" type="datetimeFigureOut">
              <a:rPr lang="en-IN" smtClean="0"/>
              <a:t>22-07-2023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4D42E9-B412-440E-9A96-14B481451257}" type="slidenum">
              <a:rPr lang="en-IN" smtClean="0"/>
              <a:t>‹#›</a:t>
            </a:fld>
            <a:endParaRPr lang="en-IN"/>
          </a:p>
        </p:txBody>
      </p:sp>
    </p:spTree>
    <p:extLst>
      <p:ext uri="{BB962C8B-B14F-4D97-AF65-F5344CB8AC3E}">
        <p14:creationId xmlns:p14="http://schemas.microsoft.com/office/powerpoint/2010/main" val="1678529858"/>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91E3684-3C1D-4293-A2BE-EA64D039AE50}" type="datetimeFigureOut">
              <a:rPr lang="en-IN" smtClean="0"/>
              <a:t>22-07-2023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64D42E9-B412-440E-9A96-14B481451257}" type="slidenum">
              <a:rPr lang="en-IN" smtClean="0"/>
              <a:t>‹#›</a:t>
            </a:fld>
            <a:endParaRPr lang="en-IN"/>
          </a:p>
        </p:txBody>
      </p:sp>
    </p:spTree>
    <p:extLst>
      <p:ext uri="{BB962C8B-B14F-4D97-AF65-F5344CB8AC3E}">
        <p14:creationId xmlns:p14="http://schemas.microsoft.com/office/powerpoint/2010/main" val="327788534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1E3684-3C1D-4293-A2BE-EA64D039AE50}" type="datetimeFigureOut">
              <a:rPr lang="en-IN" smtClean="0"/>
              <a:t>22-07-2023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64D42E9-B412-440E-9A96-14B48145125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87401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767CD-659C-43C1-857A-8DBC27F37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614" y="842541"/>
            <a:ext cx="1497105" cy="14971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59281643-8B53-43B5-A707-EAE288000367}"/>
              </a:ext>
            </a:extLst>
          </p:cNvPr>
          <p:cNvSpPr txBox="1"/>
          <p:nvPr/>
        </p:nvSpPr>
        <p:spPr>
          <a:xfrm>
            <a:off x="-719567" y="758037"/>
            <a:ext cx="11949953" cy="1384995"/>
          </a:xfrm>
          <a:prstGeom prst="rect">
            <a:avLst/>
          </a:prstGeom>
          <a:noFill/>
        </p:spPr>
        <p:txBody>
          <a:bodyPr wrap="square" rtlCol="0">
            <a:spAutoFit/>
          </a:bodyPr>
          <a:lstStyle/>
          <a:p>
            <a:pPr algn="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Sharad Institute of Technology College of Engineering</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424CC3-BF54-4753-93CB-F8DF6215C192}"/>
              </a:ext>
            </a:extLst>
          </p:cNvPr>
          <p:cNvSpPr txBox="1"/>
          <p:nvPr/>
        </p:nvSpPr>
        <p:spPr>
          <a:xfrm>
            <a:off x="0" y="2824500"/>
            <a:ext cx="12048565"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Title: Stock Market Prediction Using Machine Learning </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8D1C55-DA83-49CE-8B27-671C7DAB17D4}"/>
              </a:ext>
            </a:extLst>
          </p:cNvPr>
          <p:cNvSpPr txBox="1"/>
          <p:nvPr/>
        </p:nvSpPr>
        <p:spPr>
          <a:xfrm>
            <a:off x="121023" y="3510281"/>
            <a:ext cx="11806518" cy="2031325"/>
          </a:xfrm>
          <a:prstGeom prst="rect">
            <a:avLst/>
          </a:prstGeom>
          <a:noFill/>
        </p:spPr>
        <p:txBody>
          <a:bodyPr wrap="square" rtlCol="0">
            <a:spAutoFit/>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Team Members: 1) Sandesh B. Desai</a:t>
            </a:r>
          </a:p>
          <a:p>
            <a:pPr algn="ctr"/>
            <a:r>
              <a:rPr lang="en-US" dirty="0">
                <a:latin typeface="Times New Roman" panose="02020603050405020304" pitchFamily="18" charset="0"/>
                <a:cs typeface="Times New Roman" panose="02020603050405020304" pitchFamily="18" charset="0"/>
              </a:rPr>
              <a:t>	                2) Sanket K. Agre</a:t>
            </a:r>
          </a:p>
          <a:p>
            <a:pPr algn="ctr"/>
            <a:r>
              <a:rPr lang="en-US" dirty="0">
                <a:latin typeface="Times New Roman" panose="02020603050405020304" pitchFamily="18" charset="0"/>
                <a:cs typeface="Times New Roman" panose="02020603050405020304" pitchFamily="18" charset="0"/>
              </a:rPr>
              <a:t>	                3) Mayur M. Patil</a:t>
            </a:r>
          </a:p>
          <a:p>
            <a:pPr algn="ctr"/>
            <a:r>
              <a:rPr lang="en-US" dirty="0">
                <a:latin typeface="Times New Roman" panose="02020603050405020304" pitchFamily="18" charset="0"/>
                <a:cs typeface="Times New Roman" panose="02020603050405020304" pitchFamily="18" charset="0"/>
              </a:rPr>
              <a:t>	                     4) Vaibhav P. Chavan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7333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4165-550C-05FB-95D4-8EE59CB374F5}"/>
              </a:ext>
            </a:extLst>
          </p:cNvPr>
          <p:cNvSpPr>
            <a:spLocks noGrp="1"/>
          </p:cNvSpPr>
          <p:nvPr>
            <p:ph type="ctrTitle"/>
          </p:nvPr>
        </p:nvSpPr>
        <p:spPr>
          <a:xfrm>
            <a:off x="1524000" y="613048"/>
            <a:ext cx="9144000" cy="826646"/>
          </a:xfrm>
          <a:solidFill>
            <a:schemeClr val="accent2">
              <a:lumMod val="20000"/>
              <a:lumOff val="80000"/>
            </a:schemeClr>
          </a:solidFill>
        </p:spPr>
        <p:txBody>
          <a:bodyPr>
            <a:normAutofit/>
          </a:bodyPr>
          <a:lstStyle/>
          <a:p>
            <a:pPr algn="ctr"/>
            <a:r>
              <a:rPr lang="en-IN" sz="2400" dirty="0">
                <a:latin typeface="Times New Roman" panose="02020603050405020304" pitchFamily="18" charset="0"/>
                <a:cs typeface="Times New Roman" panose="02020603050405020304" pitchFamily="18" charset="0"/>
              </a:rPr>
              <a:t>Introduction </a:t>
            </a:r>
          </a:p>
        </p:txBody>
      </p:sp>
      <p:sp>
        <p:nvSpPr>
          <p:cNvPr id="3" name="Subtitle 2">
            <a:extLst>
              <a:ext uri="{FF2B5EF4-FFF2-40B4-BE49-F238E27FC236}">
                <a16:creationId xmlns:a16="http://schemas.microsoft.com/office/drawing/2014/main" id="{7ED5A3E5-26FC-90E4-6926-391B7EF2A707}"/>
              </a:ext>
            </a:extLst>
          </p:cNvPr>
          <p:cNvSpPr>
            <a:spLocks noGrp="1"/>
          </p:cNvSpPr>
          <p:nvPr>
            <p:ph type="subTitle" idx="1"/>
          </p:nvPr>
        </p:nvSpPr>
        <p:spPr>
          <a:xfrm>
            <a:off x="1524000" y="2233061"/>
            <a:ext cx="9144000" cy="4475747"/>
          </a:xfrm>
        </p:spPr>
        <p:txBody>
          <a:bodyPr>
            <a:normAutofit/>
          </a:bodyPr>
          <a:lstStyle/>
          <a:p>
            <a:pPr marL="342900" indent="-34290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As we observe, Indian stock market is growing high now-a-days. Many new investors are investing in the stocks and </a:t>
            </a:r>
            <a:r>
              <a:rPr lang="en-US" sz="1600" i="0" dirty="0">
                <a:solidFill>
                  <a:schemeClr val="tx1"/>
                </a:solidFill>
                <a:effectLst/>
                <a:latin typeface="Times New Roman" panose="02020603050405020304" pitchFamily="18" charset="0"/>
                <a:cs typeface="Times New Roman" panose="02020603050405020304" pitchFamily="18" charset="0"/>
              </a:rPr>
              <a:t>cryptocurrency</a:t>
            </a:r>
            <a:r>
              <a:rPr lang="en-US" sz="1600" dirty="0">
                <a:solidFill>
                  <a:schemeClr val="tx1"/>
                </a:solidFill>
                <a:latin typeface="Times New Roman" panose="02020603050405020304" pitchFamily="18" charset="0"/>
                <a:cs typeface="Times New Roman" panose="02020603050405020304" pitchFamily="18" charset="0"/>
              </a:rPr>
              <a:t> to make profit. </a:t>
            </a:r>
          </a:p>
          <a:p>
            <a:pPr marL="342900" indent="-342900" algn="just">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The issue raise for new investors as they are new in </a:t>
            </a:r>
            <a:r>
              <a:rPr lang="en-US" sz="1600" dirty="0">
                <a:solidFill>
                  <a:schemeClr val="tx1"/>
                </a:solidFill>
                <a:latin typeface="Times New Roman" panose="02020603050405020304" pitchFamily="18" charset="0"/>
                <a:cs typeface="Times New Roman" panose="02020603050405020304" pitchFamily="18" charset="0"/>
              </a:rPr>
              <a:t>this concept, some faced an loss in the market.</a:t>
            </a:r>
          </a:p>
          <a:p>
            <a:pPr marL="342900" indent="-34290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a:t>
            </a:r>
            <a:r>
              <a:rPr lang="en-US" sz="1600" i="0" dirty="0">
                <a:solidFill>
                  <a:schemeClr val="tx1"/>
                </a:solidFill>
                <a:effectLst/>
                <a:latin typeface="Times New Roman" panose="02020603050405020304" pitchFamily="18" charset="0"/>
                <a:cs typeface="Times New Roman" panose="02020603050405020304" pitchFamily="18" charset="0"/>
              </a:rPr>
              <a:t>rediction has extra advantages for new traders as they are the kind of traders who are more prone to making mistakes and facing severe losses in the market compared to experienced traders. You can better analyse and predict the stock market by gaining a complete understanding of the same</a:t>
            </a:r>
            <a:r>
              <a:rPr lang="en-US" sz="1200" i="0" dirty="0">
                <a:solidFill>
                  <a:schemeClr val="tx1"/>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To overcome this loss, we have develop an prediction of stock market using Machine </a:t>
            </a:r>
            <a:r>
              <a:rPr lang="en-US" sz="1600" dirty="0">
                <a:solidFill>
                  <a:schemeClr val="tx1"/>
                </a:solidFill>
                <a:latin typeface="Times New Roman" panose="02020603050405020304" pitchFamily="18" charset="0"/>
                <a:cs typeface="Times New Roman" panose="02020603050405020304" pitchFamily="18" charset="0"/>
              </a:rPr>
              <a:t>L</a:t>
            </a:r>
            <a:r>
              <a:rPr lang="en-US" sz="1600" i="0" dirty="0">
                <a:solidFill>
                  <a:schemeClr val="tx1"/>
                </a:solidFill>
                <a:effectLst/>
                <a:latin typeface="Times New Roman" panose="02020603050405020304" pitchFamily="18" charset="0"/>
                <a:cs typeface="Times New Roman" panose="02020603050405020304" pitchFamily="18" charset="0"/>
              </a:rPr>
              <a:t>earning and Artificial Intelligence.</a:t>
            </a:r>
          </a:p>
          <a:p>
            <a:pPr marL="342900" indent="-342900" algn="just">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53556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BA0B-5D02-58B7-1C76-42EF2E4927F7}"/>
              </a:ext>
            </a:extLst>
          </p:cNvPr>
          <p:cNvSpPr>
            <a:spLocks noGrp="1"/>
          </p:cNvSpPr>
          <p:nvPr>
            <p:ph type="title"/>
          </p:nvPr>
        </p:nvSpPr>
        <p:spPr>
          <a:xfrm>
            <a:off x="660400" y="663574"/>
            <a:ext cx="10515600" cy="780282"/>
          </a:xfrm>
          <a:solidFill>
            <a:schemeClr val="accent6">
              <a:lumMod val="40000"/>
              <a:lumOff val="60000"/>
            </a:schemeClr>
          </a:solidFill>
        </p:spPr>
        <p:txBody>
          <a:bodyPr>
            <a:normAutofit/>
          </a:bodyPr>
          <a:lstStyle/>
          <a:p>
            <a:pPr algn="ctr"/>
            <a:r>
              <a:rPr lang="en-IN" dirty="0">
                <a:latin typeface="Times New Roman" panose="02020603050405020304" pitchFamily="18" charset="0"/>
                <a:cs typeface="Times New Roman" panose="02020603050405020304" pitchFamily="18" charset="0"/>
              </a:rPr>
              <a:t>Concepts &amp; Theory</a:t>
            </a:r>
          </a:p>
        </p:txBody>
      </p:sp>
      <p:sp>
        <p:nvSpPr>
          <p:cNvPr id="3" name="Content Placeholder 2">
            <a:extLst>
              <a:ext uri="{FF2B5EF4-FFF2-40B4-BE49-F238E27FC236}">
                <a16:creationId xmlns:a16="http://schemas.microsoft.com/office/drawing/2014/main" id="{D2D136D6-14A2-7F29-EC7E-CA8E8DC4F9D9}"/>
              </a:ext>
            </a:extLst>
          </p:cNvPr>
          <p:cNvSpPr>
            <a:spLocks noGrp="1"/>
          </p:cNvSpPr>
          <p:nvPr>
            <p:ph idx="1"/>
          </p:nvPr>
        </p:nvSpPr>
        <p:spPr>
          <a:xfrm>
            <a:off x="1574800" y="1825625"/>
            <a:ext cx="9017000" cy="4351338"/>
          </a:xfrm>
        </p:spPr>
        <p:txBody>
          <a:bodyPr>
            <a:normAutofit/>
          </a:bodyPr>
          <a:lstStyle/>
          <a:p>
            <a:r>
              <a:rPr lang="en-US" sz="1600" b="0" i="0" dirty="0">
                <a:solidFill>
                  <a:srgbClr val="202124"/>
                </a:solidFill>
                <a:effectLst/>
                <a:latin typeface="Times New Roman" panose="02020603050405020304" pitchFamily="18" charset="0"/>
                <a:cs typeface="Times New Roman" panose="02020603050405020304" pitchFamily="18" charset="0"/>
              </a:rPr>
              <a:t>The concept use the historical data to train the predictive machine learning model that will give the forecast prediction of stock prices.</a:t>
            </a:r>
          </a:p>
          <a:p>
            <a:r>
              <a:rPr lang="en-US" sz="1600" b="0" i="0" dirty="0">
                <a:solidFill>
                  <a:srgbClr val="202124"/>
                </a:solidFill>
                <a:effectLst/>
                <a:latin typeface="Times New Roman" panose="02020603050405020304" pitchFamily="18" charset="0"/>
                <a:cs typeface="Times New Roman" panose="02020603050405020304" pitchFamily="18" charset="0"/>
              </a:rPr>
              <a:t>The idea is </a:t>
            </a:r>
            <a:r>
              <a:rPr lang="en-US" sz="1600" b="0" i="0" dirty="0">
                <a:solidFill>
                  <a:srgbClr val="040C28"/>
                </a:solidFill>
                <a:effectLst/>
                <a:latin typeface="Times New Roman" panose="02020603050405020304" pitchFamily="18" charset="0"/>
                <a:cs typeface="Times New Roman" panose="02020603050405020304" pitchFamily="18" charset="0"/>
              </a:rPr>
              <a:t>to weigh out the importance of recent and older data and determine which parameters affect the current or next day prices</a:t>
            </a:r>
            <a:r>
              <a:rPr lang="en-US" sz="1600" b="0" i="0" dirty="0">
                <a:solidFill>
                  <a:srgbClr val="202124"/>
                </a:solidFill>
                <a:effectLst/>
                <a:latin typeface="Times New Roman" panose="02020603050405020304" pitchFamily="18" charset="0"/>
                <a:cs typeface="Times New Roman" panose="02020603050405020304" pitchFamily="18" charset="0"/>
              </a:rPr>
              <a:t>. The machine learning model assigns weights to each market feature and determines how much history the model should look at to predict future stock prices.</a:t>
            </a:r>
          </a:p>
          <a:p>
            <a:r>
              <a:rPr lang="en-US" sz="1600" b="0" i="0" dirty="0">
                <a:solidFill>
                  <a:srgbClr val="202124"/>
                </a:solidFill>
                <a:effectLst/>
                <a:latin typeface="Times New Roman" panose="02020603050405020304" pitchFamily="18" charset="0"/>
                <a:cs typeface="Times New Roman" panose="02020603050405020304" pitchFamily="18" charset="0"/>
              </a:rPr>
              <a:t>To achieve the closely accurate and consistent prediction, we have to consider the limitations and factors which can affect the stock.</a:t>
            </a:r>
          </a:p>
          <a:p>
            <a:endParaRPr lang="en-US" sz="1200" b="0" i="0" dirty="0">
              <a:solidFill>
                <a:srgbClr val="202124"/>
              </a:solidFill>
              <a:effectLst/>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37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0301D34-58FE-3E1F-8F53-7BBC2844A0F6}"/>
              </a:ext>
            </a:extLst>
          </p:cNvPr>
          <p:cNvGraphicFramePr/>
          <p:nvPr>
            <p:extLst>
              <p:ext uri="{D42A27DB-BD31-4B8C-83A1-F6EECF244321}">
                <p14:modId xmlns:p14="http://schemas.microsoft.com/office/powerpoint/2010/main" val="3172162467"/>
              </p:ext>
            </p:extLst>
          </p:nvPr>
        </p:nvGraphicFramePr>
        <p:xfrm>
          <a:off x="0" y="603114"/>
          <a:ext cx="11819823" cy="5622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298474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3B47EDC-B93F-A575-DC85-8428EE81BBE2}"/>
              </a:ext>
            </a:extLst>
          </p:cNvPr>
          <p:cNvGraphicFramePr/>
          <p:nvPr>
            <p:extLst>
              <p:ext uri="{D42A27DB-BD31-4B8C-83A1-F6EECF244321}">
                <p14:modId xmlns:p14="http://schemas.microsoft.com/office/powerpoint/2010/main" val="3749707708"/>
              </p:ext>
            </p:extLst>
          </p:nvPr>
        </p:nvGraphicFramePr>
        <p:xfrm>
          <a:off x="245532" y="719666"/>
          <a:ext cx="111929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Striped Right 2">
            <a:extLst>
              <a:ext uri="{FF2B5EF4-FFF2-40B4-BE49-F238E27FC236}">
                <a16:creationId xmlns:a16="http://schemas.microsoft.com/office/drawing/2014/main" id="{BBB00169-C40C-C774-326E-C63FAE039E2D}"/>
              </a:ext>
            </a:extLst>
          </p:cNvPr>
          <p:cNvSpPr/>
          <p:nvPr/>
        </p:nvSpPr>
        <p:spPr>
          <a:xfrm rot="16200000">
            <a:off x="5630333" y="1761065"/>
            <a:ext cx="821267" cy="431800"/>
          </a:xfrm>
          <a:prstGeom prst="stripedRightArrow">
            <a:avLst/>
          </a:prstGeom>
          <a:solidFill>
            <a:schemeClr val="accent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Arrow: Striped Right 3">
            <a:extLst>
              <a:ext uri="{FF2B5EF4-FFF2-40B4-BE49-F238E27FC236}">
                <a16:creationId xmlns:a16="http://schemas.microsoft.com/office/drawing/2014/main" id="{4C46D412-560C-09D4-5E81-815515A928D6}"/>
              </a:ext>
            </a:extLst>
          </p:cNvPr>
          <p:cNvSpPr/>
          <p:nvPr/>
        </p:nvSpPr>
        <p:spPr>
          <a:xfrm rot="16200000">
            <a:off x="1397000" y="1761065"/>
            <a:ext cx="821267" cy="431800"/>
          </a:xfrm>
          <a:prstGeom prst="stripedRightArrow">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Arrow: Striped Right 4">
            <a:extLst>
              <a:ext uri="{FF2B5EF4-FFF2-40B4-BE49-F238E27FC236}">
                <a16:creationId xmlns:a16="http://schemas.microsoft.com/office/drawing/2014/main" id="{0D8CBB9B-33A4-F329-434E-D4DD7509CEBD}"/>
              </a:ext>
            </a:extLst>
          </p:cNvPr>
          <p:cNvSpPr/>
          <p:nvPr/>
        </p:nvSpPr>
        <p:spPr>
          <a:xfrm rot="16200000">
            <a:off x="9863666" y="1761066"/>
            <a:ext cx="821267" cy="431800"/>
          </a:xfrm>
          <a:prstGeom prst="stripedRightArrow">
            <a:avLst/>
          </a:prstGeom>
          <a:solidFill>
            <a:schemeClr val="accent5">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Arrow: Striped Right 5">
            <a:extLst>
              <a:ext uri="{FF2B5EF4-FFF2-40B4-BE49-F238E27FC236}">
                <a16:creationId xmlns:a16="http://schemas.microsoft.com/office/drawing/2014/main" id="{C36FA59A-0D5D-F7E1-5E40-077A93352109}"/>
              </a:ext>
            </a:extLst>
          </p:cNvPr>
          <p:cNvSpPr/>
          <p:nvPr/>
        </p:nvSpPr>
        <p:spPr>
          <a:xfrm rot="5400000">
            <a:off x="3471332" y="4665133"/>
            <a:ext cx="821267" cy="431800"/>
          </a:xfrm>
          <a:prstGeom prst="stripedRightArrow">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Arrow: Striped Right 6">
            <a:extLst>
              <a:ext uri="{FF2B5EF4-FFF2-40B4-BE49-F238E27FC236}">
                <a16:creationId xmlns:a16="http://schemas.microsoft.com/office/drawing/2014/main" id="{7AE36979-A7CF-A3E0-5DED-57FA9AAF45DE}"/>
              </a:ext>
            </a:extLst>
          </p:cNvPr>
          <p:cNvSpPr/>
          <p:nvPr/>
        </p:nvSpPr>
        <p:spPr>
          <a:xfrm rot="5400000">
            <a:off x="7789335" y="4665134"/>
            <a:ext cx="821267" cy="431800"/>
          </a:xfrm>
          <a:prstGeom prst="stripedRightArrow">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82505175-4603-4CC2-2CF8-8A894CEFD63A}"/>
              </a:ext>
            </a:extLst>
          </p:cNvPr>
          <p:cNvSpPr txBox="1"/>
          <p:nvPr/>
        </p:nvSpPr>
        <p:spPr>
          <a:xfrm>
            <a:off x="651933" y="863600"/>
            <a:ext cx="2328334"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dsfsd</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6C10B374-906A-4974-E6D0-E4E09FB94D65}"/>
              </a:ext>
            </a:extLst>
          </p:cNvPr>
          <p:cNvSpPr/>
          <p:nvPr/>
        </p:nvSpPr>
        <p:spPr>
          <a:xfrm>
            <a:off x="457201" y="863600"/>
            <a:ext cx="2743200" cy="660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5DEAAF9-CE11-BA7A-7671-6F23F12F6535}"/>
              </a:ext>
            </a:extLst>
          </p:cNvPr>
          <p:cNvSpPr/>
          <p:nvPr/>
        </p:nvSpPr>
        <p:spPr>
          <a:xfrm>
            <a:off x="2510365" y="5314329"/>
            <a:ext cx="2743200" cy="660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89C5B95-818C-1B9D-0FC8-5EEF2BEC6C52}"/>
              </a:ext>
            </a:extLst>
          </p:cNvPr>
          <p:cNvSpPr/>
          <p:nvPr/>
        </p:nvSpPr>
        <p:spPr>
          <a:xfrm>
            <a:off x="4669366" y="863600"/>
            <a:ext cx="2743200" cy="660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9EBD233-9880-372E-2B1F-2B674216C828}"/>
              </a:ext>
            </a:extLst>
          </p:cNvPr>
          <p:cNvSpPr/>
          <p:nvPr/>
        </p:nvSpPr>
        <p:spPr>
          <a:xfrm>
            <a:off x="6705600" y="5334000"/>
            <a:ext cx="3039533" cy="660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AFF78ED-C3E3-451E-C3DB-478D54AA2936}"/>
              </a:ext>
            </a:extLst>
          </p:cNvPr>
          <p:cNvSpPr/>
          <p:nvPr/>
        </p:nvSpPr>
        <p:spPr>
          <a:xfrm>
            <a:off x="8902699" y="863600"/>
            <a:ext cx="2743200" cy="660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7D1744F-9227-68BB-F730-60E10BBAC2D9}"/>
              </a:ext>
            </a:extLst>
          </p:cNvPr>
          <p:cNvSpPr txBox="1"/>
          <p:nvPr/>
        </p:nvSpPr>
        <p:spPr>
          <a:xfrm>
            <a:off x="457201" y="863600"/>
            <a:ext cx="2722032" cy="369332"/>
          </a:xfrm>
          <a:prstGeom prst="rect">
            <a:avLst/>
          </a:prstGeom>
          <a:noFill/>
        </p:spPr>
        <p:txBody>
          <a:bodyPr wrap="square" rtlCol="0">
            <a:spAutoFit/>
          </a:bodyPr>
          <a:lstStyle/>
          <a:p>
            <a:pPr algn="ctr"/>
            <a:r>
              <a:rPr lang="en-IN" dirty="0"/>
              <a:t>Previous data is uploaded</a:t>
            </a:r>
          </a:p>
        </p:txBody>
      </p:sp>
      <p:sp>
        <p:nvSpPr>
          <p:cNvPr id="17" name="TextBox 16">
            <a:extLst>
              <a:ext uri="{FF2B5EF4-FFF2-40B4-BE49-F238E27FC236}">
                <a16:creationId xmlns:a16="http://schemas.microsoft.com/office/drawing/2014/main" id="{F13BE15B-E543-D4E7-A685-93C8EDFE5275}"/>
              </a:ext>
            </a:extLst>
          </p:cNvPr>
          <p:cNvSpPr txBox="1"/>
          <p:nvPr/>
        </p:nvSpPr>
        <p:spPr>
          <a:xfrm>
            <a:off x="4679950" y="863600"/>
            <a:ext cx="2669117" cy="646331"/>
          </a:xfrm>
          <a:prstGeom prst="rect">
            <a:avLst/>
          </a:prstGeom>
          <a:noFill/>
        </p:spPr>
        <p:txBody>
          <a:bodyPr wrap="square" rtlCol="0">
            <a:spAutoFit/>
          </a:bodyPr>
          <a:lstStyle/>
          <a:p>
            <a:pPr algn="ctr"/>
            <a:r>
              <a:rPr lang="en-IN" dirty="0"/>
              <a:t>Splits data into train data      and test data </a:t>
            </a:r>
          </a:p>
        </p:txBody>
      </p:sp>
      <p:sp>
        <p:nvSpPr>
          <p:cNvPr id="18" name="TextBox 17">
            <a:extLst>
              <a:ext uri="{FF2B5EF4-FFF2-40B4-BE49-F238E27FC236}">
                <a16:creationId xmlns:a16="http://schemas.microsoft.com/office/drawing/2014/main" id="{0A10774C-AED3-3753-7B06-0CCAA1778817}"/>
              </a:ext>
            </a:extLst>
          </p:cNvPr>
          <p:cNvSpPr txBox="1"/>
          <p:nvPr/>
        </p:nvSpPr>
        <p:spPr>
          <a:xfrm>
            <a:off x="2540000" y="5359400"/>
            <a:ext cx="2650067" cy="369332"/>
          </a:xfrm>
          <a:prstGeom prst="rect">
            <a:avLst/>
          </a:prstGeom>
          <a:noFill/>
        </p:spPr>
        <p:txBody>
          <a:bodyPr wrap="square" rtlCol="0">
            <a:spAutoFit/>
          </a:bodyPr>
          <a:lstStyle/>
          <a:p>
            <a:pPr algn="ctr"/>
            <a:r>
              <a:rPr lang="en-IN" dirty="0"/>
              <a:t>Shows the uploaded data</a:t>
            </a:r>
          </a:p>
        </p:txBody>
      </p:sp>
      <p:sp>
        <p:nvSpPr>
          <p:cNvPr id="19" name="TextBox 18">
            <a:extLst>
              <a:ext uri="{FF2B5EF4-FFF2-40B4-BE49-F238E27FC236}">
                <a16:creationId xmlns:a16="http://schemas.microsoft.com/office/drawing/2014/main" id="{99CA63B5-07EF-B22E-22F1-4DBB56895575}"/>
              </a:ext>
            </a:extLst>
          </p:cNvPr>
          <p:cNvSpPr txBox="1"/>
          <p:nvPr/>
        </p:nvSpPr>
        <p:spPr>
          <a:xfrm>
            <a:off x="6705601" y="5334000"/>
            <a:ext cx="3160294" cy="646331"/>
          </a:xfrm>
          <a:prstGeom prst="rect">
            <a:avLst/>
          </a:prstGeom>
          <a:noFill/>
        </p:spPr>
        <p:txBody>
          <a:bodyPr wrap="square" rtlCol="0">
            <a:spAutoFit/>
          </a:bodyPr>
          <a:lstStyle/>
          <a:p>
            <a:r>
              <a:rPr lang="en-IN" dirty="0"/>
              <a:t>Model will identify different structures and patterns in data.</a:t>
            </a:r>
          </a:p>
        </p:txBody>
      </p:sp>
      <p:sp>
        <p:nvSpPr>
          <p:cNvPr id="20" name="TextBox 19">
            <a:extLst>
              <a:ext uri="{FF2B5EF4-FFF2-40B4-BE49-F238E27FC236}">
                <a16:creationId xmlns:a16="http://schemas.microsoft.com/office/drawing/2014/main" id="{357FA682-F728-2782-DF68-B8FE50BC20F6}"/>
              </a:ext>
            </a:extLst>
          </p:cNvPr>
          <p:cNvSpPr txBox="1"/>
          <p:nvPr/>
        </p:nvSpPr>
        <p:spPr>
          <a:xfrm>
            <a:off x="8902700" y="877669"/>
            <a:ext cx="2637368" cy="646331"/>
          </a:xfrm>
          <a:prstGeom prst="rect">
            <a:avLst/>
          </a:prstGeom>
          <a:noFill/>
        </p:spPr>
        <p:txBody>
          <a:bodyPr wrap="square" rtlCol="0">
            <a:spAutoFit/>
          </a:bodyPr>
          <a:lstStyle/>
          <a:p>
            <a:r>
              <a:rPr lang="en-IN" dirty="0"/>
              <a:t>It will show future prediction by existing data</a:t>
            </a:r>
          </a:p>
        </p:txBody>
      </p:sp>
      <p:sp>
        <p:nvSpPr>
          <p:cNvPr id="10" name="TextBox 9">
            <a:extLst>
              <a:ext uri="{FF2B5EF4-FFF2-40B4-BE49-F238E27FC236}">
                <a16:creationId xmlns:a16="http://schemas.microsoft.com/office/drawing/2014/main" id="{7B473CFA-825C-83D6-4920-746D1269AE97}"/>
              </a:ext>
            </a:extLst>
          </p:cNvPr>
          <p:cNvSpPr txBox="1"/>
          <p:nvPr/>
        </p:nvSpPr>
        <p:spPr>
          <a:xfrm>
            <a:off x="457201" y="115796"/>
            <a:ext cx="11188698" cy="584775"/>
          </a:xfrm>
          <a:prstGeom prst="rect">
            <a:avLst/>
          </a:prstGeom>
          <a:noFill/>
        </p:spPr>
        <p:txBody>
          <a:bodyPr wrap="square" rtlCol="0">
            <a:spAutoFit/>
          </a:bodyPr>
          <a:lstStyle/>
          <a:p>
            <a:pPr algn="ctr"/>
            <a:r>
              <a:rPr lang="en-IN" sz="3200" b="1" dirty="0">
                <a:solidFill>
                  <a:srgbClr val="454F5B"/>
                </a:solidFill>
                <a:latin typeface="Times New Roman" panose="02020603050405020304" pitchFamily="18" charset="0"/>
                <a:cs typeface="Times New Roman" panose="02020603050405020304" pitchFamily="18" charset="0"/>
              </a:rPr>
              <a:t>W</a:t>
            </a:r>
            <a:r>
              <a:rPr lang="en-IN" sz="3200" b="1" i="0" dirty="0">
                <a:solidFill>
                  <a:srgbClr val="454F5B"/>
                </a:solidFill>
                <a:effectLst/>
                <a:latin typeface="Times New Roman" panose="02020603050405020304" pitchFamily="18" charset="0"/>
                <a:cs typeface="Times New Roman" panose="02020603050405020304" pitchFamily="18" charset="0"/>
              </a:rPr>
              <a:t>orkflow</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2756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7021-3EE1-D811-924B-635890656670}"/>
              </a:ext>
            </a:extLst>
          </p:cNvPr>
          <p:cNvSpPr>
            <a:spLocks noGrp="1"/>
          </p:cNvSpPr>
          <p:nvPr>
            <p:ph type="title"/>
          </p:nvPr>
        </p:nvSpPr>
        <p:spPr>
          <a:xfrm>
            <a:off x="800100" y="-179069"/>
            <a:ext cx="10236200" cy="1095534"/>
          </a:xfrm>
        </p:spPr>
        <p:txBody>
          <a:bodyPr>
            <a:normAutofit/>
          </a:bodyPr>
          <a:lstStyle/>
          <a:p>
            <a:r>
              <a:rPr lang="en-IN" sz="4400" dirty="0">
                <a:latin typeface="Times New Roman" panose="02020603050405020304" pitchFamily="18" charset="0"/>
                <a:cs typeface="Times New Roman" panose="02020603050405020304" pitchFamily="18" charset="0"/>
              </a:rPr>
              <a:t>Features </a:t>
            </a:r>
            <a:endParaRPr lang="en-IN" sz="4400" dirty="0"/>
          </a:p>
        </p:txBody>
      </p:sp>
      <p:grpSp>
        <p:nvGrpSpPr>
          <p:cNvPr id="5" name="Group 4">
            <a:extLst>
              <a:ext uri="{FF2B5EF4-FFF2-40B4-BE49-F238E27FC236}">
                <a16:creationId xmlns:a16="http://schemas.microsoft.com/office/drawing/2014/main" id="{997F1DA4-967C-4072-7C7A-A93B64099DCC}"/>
              </a:ext>
            </a:extLst>
          </p:cNvPr>
          <p:cNvGrpSpPr/>
          <p:nvPr/>
        </p:nvGrpSpPr>
        <p:grpSpPr>
          <a:xfrm>
            <a:off x="1295400" y="1285494"/>
            <a:ext cx="10156799" cy="4749798"/>
            <a:chOff x="3651754" y="2638425"/>
            <a:chExt cx="5122435" cy="3101973"/>
          </a:xfrm>
        </p:grpSpPr>
        <p:sp>
          <p:nvSpPr>
            <p:cNvPr id="6" name="Freeform: Shape 5">
              <a:extLst>
                <a:ext uri="{FF2B5EF4-FFF2-40B4-BE49-F238E27FC236}">
                  <a16:creationId xmlns:a16="http://schemas.microsoft.com/office/drawing/2014/main" id="{72676CD0-A024-CBFE-4481-9A7016F2C844}"/>
                </a:ext>
              </a:extLst>
            </p:cNvPr>
            <p:cNvSpPr/>
            <p:nvPr/>
          </p:nvSpPr>
          <p:spPr>
            <a:xfrm>
              <a:off x="6917741" y="4710326"/>
              <a:ext cx="1856448" cy="1030072"/>
            </a:xfrm>
            <a:custGeom>
              <a:avLst/>
              <a:gdLst>
                <a:gd name="connsiteX0" fmla="*/ 0 w 1763840"/>
                <a:gd name="connsiteY0" fmla="*/ 99263 h 992632"/>
                <a:gd name="connsiteX1" fmla="*/ 99263 w 1763840"/>
                <a:gd name="connsiteY1" fmla="*/ 0 h 992632"/>
                <a:gd name="connsiteX2" fmla="*/ 1664577 w 1763840"/>
                <a:gd name="connsiteY2" fmla="*/ 0 h 992632"/>
                <a:gd name="connsiteX3" fmla="*/ 1763840 w 1763840"/>
                <a:gd name="connsiteY3" fmla="*/ 99263 h 992632"/>
                <a:gd name="connsiteX4" fmla="*/ 1763840 w 1763840"/>
                <a:gd name="connsiteY4" fmla="*/ 893369 h 992632"/>
                <a:gd name="connsiteX5" fmla="*/ 1664577 w 1763840"/>
                <a:gd name="connsiteY5" fmla="*/ 992632 h 992632"/>
                <a:gd name="connsiteX6" fmla="*/ 99263 w 1763840"/>
                <a:gd name="connsiteY6" fmla="*/ 992632 h 992632"/>
                <a:gd name="connsiteX7" fmla="*/ 0 w 1763840"/>
                <a:gd name="connsiteY7" fmla="*/ 893369 h 992632"/>
                <a:gd name="connsiteX8" fmla="*/ 0 w 1763840"/>
                <a:gd name="connsiteY8" fmla="*/ 99263 h 9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840" h="992632">
                  <a:moveTo>
                    <a:pt x="0" y="99263"/>
                  </a:moveTo>
                  <a:cubicBezTo>
                    <a:pt x="0" y="44442"/>
                    <a:pt x="44442" y="0"/>
                    <a:pt x="99263" y="0"/>
                  </a:cubicBezTo>
                  <a:lnTo>
                    <a:pt x="1664577" y="0"/>
                  </a:lnTo>
                  <a:cubicBezTo>
                    <a:pt x="1719398" y="0"/>
                    <a:pt x="1763840" y="44442"/>
                    <a:pt x="1763840" y="99263"/>
                  </a:cubicBezTo>
                  <a:lnTo>
                    <a:pt x="1763840" y="893369"/>
                  </a:lnTo>
                  <a:cubicBezTo>
                    <a:pt x="1763840" y="948190"/>
                    <a:pt x="1719398" y="992632"/>
                    <a:pt x="1664577" y="992632"/>
                  </a:cubicBezTo>
                  <a:lnTo>
                    <a:pt x="99263" y="992632"/>
                  </a:lnTo>
                  <a:cubicBezTo>
                    <a:pt x="44442" y="992632"/>
                    <a:pt x="0" y="948190"/>
                    <a:pt x="0" y="893369"/>
                  </a:cubicBezTo>
                  <a:lnTo>
                    <a:pt x="0" y="992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7627" tIns="296634" rIns="48475" bIns="48474" numCol="1" spcCol="1270" anchor="t" anchorCtr="0">
              <a:noAutofit/>
            </a:bodyPr>
            <a:lstStyle/>
            <a:p>
              <a:pPr marL="0" lvl="1" algn="just" defTabSz="222250">
                <a:lnSpc>
                  <a:spcPct val="90000"/>
                </a:lnSpc>
                <a:spcBef>
                  <a:spcPct val="0"/>
                </a:spcBef>
                <a:spcAft>
                  <a:spcPct val="15000"/>
                </a:spcAft>
              </a:pPr>
              <a:r>
                <a:rPr lang="en-IN" sz="1400" dirty="0">
                  <a:latin typeface="Times New Roman" panose="02020603050405020304" pitchFamily="18" charset="0"/>
                  <a:cs typeface="Times New Roman" panose="02020603050405020304" pitchFamily="18" charset="0"/>
                </a:rPr>
                <a:t>		</a:t>
              </a:r>
              <a:r>
                <a:rPr lang="en-US" sz="1400" kern="1200" dirty="0">
                  <a:latin typeface="Times New Roman" panose="02020603050405020304" pitchFamily="18" charset="0"/>
                  <a:cs typeface="Times New Roman" panose="02020603050405020304" pitchFamily="18" charset="0"/>
                </a:rPr>
                <a:t>Once the machine learning                   model is trained and validated, it can be used to make predictions on new, unseen data. These predictions provide insights into potential future stock price movements and trends.</a:t>
              </a:r>
              <a:endParaRPr lang="en-IN" sz="1400" kern="1200" dirty="0">
                <a:latin typeface="Times New Roman" panose="02020603050405020304" pitchFamily="18" charset="0"/>
                <a:cs typeface="Times New Roman" panose="02020603050405020304" pitchFamily="18" charset="0"/>
              </a:endParaRPr>
            </a:p>
            <a:p>
              <a:pPr marL="57150" lvl="1" indent="-57150" algn="l" defTabSz="222250">
                <a:lnSpc>
                  <a:spcPct val="90000"/>
                </a:lnSpc>
                <a:spcBef>
                  <a:spcPct val="0"/>
                </a:spcBef>
                <a:spcAft>
                  <a:spcPct val="15000"/>
                </a:spcAft>
                <a:buChar char="•"/>
              </a:pPr>
              <a:endParaRPr lang="en-IN" sz="1400" kern="1200" dirty="0">
                <a:latin typeface="Times New Roman" panose="02020603050405020304" pitchFamily="18" charset="0"/>
                <a:cs typeface="Times New Roman" panose="02020603050405020304" pitchFamily="18" charset="0"/>
              </a:endParaRPr>
            </a:p>
          </p:txBody>
        </p:sp>
        <p:sp>
          <p:nvSpPr>
            <p:cNvPr id="7" name="Freeform: Shape 6">
              <a:extLst>
                <a:ext uri="{FF2B5EF4-FFF2-40B4-BE49-F238E27FC236}">
                  <a16:creationId xmlns:a16="http://schemas.microsoft.com/office/drawing/2014/main" id="{9FD88ECF-05EE-9B57-3A3A-CA9F9BA23990}"/>
                </a:ext>
              </a:extLst>
            </p:cNvPr>
            <p:cNvSpPr/>
            <p:nvPr/>
          </p:nvSpPr>
          <p:spPr>
            <a:xfrm>
              <a:off x="3651754" y="4587526"/>
              <a:ext cx="1481787" cy="1131161"/>
            </a:xfrm>
            <a:custGeom>
              <a:avLst/>
              <a:gdLst>
                <a:gd name="connsiteX0" fmla="*/ 0 w 1532375"/>
                <a:gd name="connsiteY0" fmla="*/ 99263 h 992632"/>
                <a:gd name="connsiteX1" fmla="*/ 99263 w 1532375"/>
                <a:gd name="connsiteY1" fmla="*/ 0 h 992632"/>
                <a:gd name="connsiteX2" fmla="*/ 1433112 w 1532375"/>
                <a:gd name="connsiteY2" fmla="*/ 0 h 992632"/>
                <a:gd name="connsiteX3" fmla="*/ 1532375 w 1532375"/>
                <a:gd name="connsiteY3" fmla="*/ 99263 h 992632"/>
                <a:gd name="connsiteX4" fmla="*/ 1532375 w 1532375"/>
                <a:gd name="connsiteY4" fmla="*/ 893369 h 992632"/>
                <a:gd name="connsiteX5" fmla="*/ 1433112 w 1532375"/>
                <a:gd name="connsiteY5" fmla="*/ 992632 h 992632"/>
                <a:gd name="connsiteX6" fmla="*/ 99263 w 1532375"/>
                <a:gd name="connsiteY6" fmla="*/ 992632 h 992632"/>
                <a:gd name="connsiteX7" fmla="*/ 0 w 1532375"/>
                <a:gd name="connsiteY7" fmla="*/ 893369 h 992632"/>
                <a:gd name="connsiteX8" fmla="*/ 0 w 1532375"/>
                <a:gd name="connsiteY8" fmla="*/ 99263 h 9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375" h="992632">
                  <a:moveTo>
                    <a:pt x="0" y="99263"/>
                  </a:moveTo>
                  <a:cubicBezTo>
                    <a:pt x="0" y="44442"/>
                    <a:pt x="44442" y="0"/>
                    <a:pt x="99263" y="0"/>
                  </a:cubicBezTo>
                  <a:lnTo>
                    <a:pt x="1433112" y="0"/>
                  </a:lnTo>
                  <a:cubicBezTo>
                    <a:pt x="1487933" y="0"/>
                    <a:pt x="1532375" y="44442"/>
                    <a:pt x="1532375" y="99263"/>
                  </a:cubicBezTo>
                  <a:lnTo>
                    <a:pt x="1532375" y="893369"/>
                  </a:lnTo>
                  <a:cubicBezTo>
                    <a:pt x="1532375" y="948190"/>
                    <a:pt x="1487933" y="992632"/>
                    <a:pt x="1433112" y="992632"/>
                  </a:cubicBezTo>
                  <a:lnTo>
                    <a:pt x="99263" y="992632"/>
                  </a:lnTo>
                  <a:cubicBezTo>
                    <a:pt x="44442" y="992632"/>
                    <a:pt x="0" y="948190"/>
                    <a:pt x="0" y="893369"/>
                  </a:cubicBezTo>
                  <a:lnTo>
                    <a:pt x="0" y="992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5" tIns="296634" rIns="508188" bIns="48474" numCol="1" spcCol="1270" anchor="t" anchorCtr="0">
              <a:noAutofit/>
            </a:bodyPr>
            <a:lstStyle/>
            <a:p>
              <a:pPr marL="57150" lvl="1" indent="-57150" algn="l" defTabSz="222250">
                <a:lnSpc>
                  <a:spcPct val="90000"/>
                </a:lnSpc>
                <a:spcBef>
                  <a:spcPct val="0"/>
                </a:spcBef>
                <a:spcAft>
                  <a:spcPct val="15000"/>
                </a:spcAft>
                <a:buNone/>
              </a:pPr>
              <a:r>
                <a:rPr lang="en-US" sz="1400" kern="1200" dirty="0">
                  <a:latin typeface="Times New Roman" panose="02020603050405020304" pitchFamily="18" charset="0"/>
                  <a:cs typeface="Times New Roman" panose="02020603050405020304" pitchFamily="18" charset="0"/>
                </a:rPr>
                <a:t>   The model is trained on the training set to learn patterns and relationships, and then evaluated on the testing set to measure its performance and generalization ability.</a:t>
              </a:r>
              <a:endParaRPr lang="en-IN" sz="1400" kern="1200"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97AAC74E-6594-B3F6-C17B-102F87A84AD5}"/>
                </a:ext>
              </a:extLst>
            </p:cNvPr>
            <p:cNvSpPr/>
            <p:nvPr/>
          </p:nvSpPr>
          <p:spPr>
            <a:xfrm>
              <a:off x="6893536" y="2638425"/>
              <a:ext cx="1834400" cy="992632"/>
            </a:xfrm>
            <a:custGeom>
              <a:avLst/>
              <a:gdLst>
                <a:gd name="connsiteX0" fmla="*/ 0 w 1532375"/>
                <a:gd name="connsiteY0" fmla="*/ 99263 h 992632"/>
                <a:gd name="connsiteX1" fmla="*/ 99263 w 1532375"/>
                <a:gd name="connsiteY1" fmla="*/ 0 h 992632"/>
                <a:gd name="connsiteX2" fmla="*/ 1433112 w 1532375"/>
                <a:gd name="connsiteY2" fmla="*/ 0 h 992632"/>
                <a:gd name="connsiteX3" fmla="*/ 1532375 w 1532375"/>
                <a:gd name="connsiteY3" fmla="*/ 99263 h 992632"/>
                <a:gd name="connsiteX4" fmla="*/ 1532375 w 1532375"/>
                <a:gd name="connsiteY4" fmla="*/ 893369 h 992632"/>
                <a:gd name="connsiteX5" fmla="*/ 1433112 w 1532375"/>
                <a:gd name="connsiteY5" fmla="*/ 992632 h 992632"/>
                <a:gd name="connsiteX6" fmla="*/ 99263 w 1532375"/>
                <a:gd name="connsiteY6" fmla="*/ 992632 h 992632"/>
                <a:gd name="connsiteX7" fmla="*/ 0 w 1532375"/>
                <a:gd name="connsiteY7" fmla="*/ 893369 h 992632"/>
                <a:gd name="connsiteX8" fmla="*/ 0 w 1532375"/>
                <a:gd name="connsiteY8" fmla="*/ 99263 h 9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375" h="992632">
                  <a:moveTo>
                    <a:pt x="0" y="99263"/>
                  </a:moveTo>
                  <a:cubicBezTo>
                    <a:pt x="0" y="44442"/>
                    <a:pt x="44442" y="0"/>
                    <a:pt x="99263" y="0"/>
                  </a:cubicBezTo>
                  <a:lnTo>
                    <a:pt x="1433112" y="0"/>
                  </a:lnTo>
                  <a:cubicBezTo>
                    <a:pt x="1487933" y="0"/>
                    <a:pt x="1532375" y="44442"/>
                    <a:pt x="1532375" y="99263"/>
                  </a:cubicBezTo>
                  <a:lnTo>
                    <a:pt x="1532375" y="893369"/>
                  </a:lnTo>
                  <a:cubicBezTo>
                    <a:pt x="1532375" y="948190"/>
                    <a:pt x="1487933" y="992632"/>
                    <a:pt x="1433112" y="992632"/>
                  </a:cubicBezTo>
                  <a:lnTo>
                    <a:pt x="99263" y="992632"/>
                  </a:lnTo>
                  <a:cubicBezTo>
                    <a:pt x="44442" y="992632"/>
                    <a:pt x="0" y="948190"/>
                    <a:pt x="0" y="893369"/>
                  </a:cubicBezTo>
                  <a:lnTo>
                    <a:pt x="0" y="992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8187" tIns="48475" rIns="48476" bIns="296633" numCol="1" spcCol="1270" anchor="t" anchorCtr="0">
              <a:noAutofit/>
            </a:bodyPr>
            <a:lstStyle/>
            <a:p>
              <a:pPr marL="57150" lvl="1" indent="-57150" algn="l" defTabSz="222250">
                <a:lnSpc>
                  <a:spcPct val="90000"/>
                </a:lnSpc>
                <a:spcBef>
                  <a:spcPct val="0"/>
                </a:spcBef>
                <a:spcAft>
                  <a:spcPct val="15000"/>
                </a:spcAft>
                <a:buNone/>
              </a:pPr>
              <a:r>
                <a:rPr lang="en-US" sz="1400" kern="1200" dirty="0">
                  <a:latin typeface="Times New Roman" panose="02020603050405020304" pitchFamily="18" charset="0"/>
                  <a:cs typeface="Times New Roman" panose="02020603050405020304" pitchFamily="18" charset="0"/>
                </a:rPr>
                <a:t>   For future predictions, historical data is often essential. Including time-series data, if applicable, can help capture trends and pattern over time.</a:t>
              </a:r>
              <a:endParaRPr lang="en-IN" sz="1400" kern="1200" dirty="0">
                <a:latin typeface="Times New Roman" panose="02020603050405020304" pitchFamily="18" charset="0"/>
                <a:cs typeface="Times New Roman" panose="02020603050405020304" pitchFamily="18" charset="0"/>
              </a:endParaRPr>
            </a:p>
            <a:p>
              <a:pPr marL="57150" lvl="1" indent="-57150" algn="l" defTabSz="222250">
                <a:lnSpc>
                  <a:spcPct val="90000"/>
                </a:lnSpc>
                <a:spcBef>
                  <a:spcPct val="0"/>
                </a:spcBef>
                <a:spcAft>
                  <a:spcPct val="15000"/>
                </a:spcAft>
                <a:buChar char="•"/>
              </a:pPr>
              <a:endParaRPr lang="en-IN" sz="1400" kern="1200" dirty="0">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744C0402-56D5-747F-5D10-FFDEB88DC0DD}"/>
                </a:ext>
              </a:extLst>
            </p:cNvPr>
            <p:cNvSpPr/>
            <p:nvPr/>
          </p:nvSpPr>
          <p:spPr>
            <a:xfrm>
              <a:off x="3719824" y="2638425"/>
              <a:ext cx="1834400" cy="992632"/>
            </a:xfrm>
            <a:custGeom>
              <a:avLst/>
              <a:gdLst>
                <a:gd name="connsiteX0" fmla="*/ 0 w 1532375"/>
                <a:gd name="connsiteY0" fmla="*/ 99263 h 992632"/>
                <a:gd name="connsiteX1" fmla="*/ 99263 w 1532375"/>
                <a:gd name="connsiteY1" fmla="*/ 0 h 992632"/>
                <a:gd name="connsiteX2" fmla="*/ 1433112 w 1532375"/>
                <a:gd name="connsiteY2" fmla="*/ 0 h 992632"/>
                <a:gd name="connsiteX3" fmla="*/ 1532375 w 1532375"/>
                <a:gd name="connsiteY3" fmla="*/ 99263 h 992632"/>
                <a:gd name="connsiteX4" fmla="*/ 1532375 w 1532375"/>
                <a:gd name="connsiteY4" fmla="*/ 893369 h 992632"/>
                <a:gd name="connsiteX5" fmla="*/ 1433112 w 1532375"/>
                <a:gd name="connsiteY5" fmla="*/ 992632 h 992632"/>
                <a:gd name="connsiteX6" fmla="*/ 99263 w 1532375"/>
                <a:gd name="connsiteY6" fmla="*/ 992632 h 992632"/>
                <a:gd name="connsiteX7" fmla="*/ 0 w 1532375"/>
                <a:gd name="connsiteY7" fmla="*/ 893369 h 992632"/>
                <a:gd name="connsiteX8" fmla="*/ 0 w 1532375"/>
                <a:gd name="connsiteY8" fmla="*/ 99263 h 9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375" h="992632">
                  <a:moveTo>
                    <a:pt x="0" y="99263"/>
                  </a:moveTo>
                  <a:cubicBezTo>
                    <a:pt x="0" y="44442"/>
                    <a:pt x="44442" y="0"/>
                    <a:pt x="99263" y="0"/>
                  </a:cubicBezTo>
                  <a:lnTo>
                    <a:pt x="1433112" y="0"/>
                  </a:lnTo>
                  <a:cubicBezTo>
                    <a:pt x="1487933" y="0"/>
                    <a:pt x="1532375" y="44442"/>
                    <a:pt x="1532375" y="99263"/>
                  </a:cubicBezTo>
                  <a:lnTo>
                    <a:pt x="1532375" y="893369"/>
                  </a:lnTo>
                  <a:cubicBezTo>
                    <a:pt x="1532375" y="948190"/>
                    <a:pt x="1487933" y="992632"/>
                    <a:pt x="1433112" y="992632"/>
                  </a:cubicBezTo>
                  <a:lnTo>
                    <a:pt x="99263" y="992632"/>
                  </a:lnTo>
                  <a:cubicBezTo>
                    <a:pt x="44442" y="992632"/>
                    <a:pt x="0" y="948190"/>
                    <a:pt x="0" y="893369"/>
                  </a:cubicBezTo>
                  <a:lnTo>
                    <a:pt x="0" y="992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5" tIns="48475" rIns="508188" bIns="296633" numCol="1" spcCol="1270" anchor="t" anchorCtr="0">
              <a:noAutofit/>
            </a:bodyPr>
            <a:lstStyle/>
            <a:p>
              <a:pPr marL="57150" lvl="1" indent="-57150" algn="l" defTabSz="222250">
                <a:lnSpc>
                  <a:spcPct val="90000"/>
                </a:lnSpc>
                <a:spcBef>
                  <a:spcPct val="0"/>
                </a:spcBef>
                <a:spcAft>
                  <a:spcPct val="15000"/>
                </a:spcAft>
                <a:buNone/>
              </a:pPr>
              <a:r>
                <a:rPr lang="en-US" sz="1400" kern="1200" dirty="0">
                  <a:latin typeface="Times New Roman" panose="02020603050405020304" pitchFamily="18" charset="0"/>
                  <a:cs typeface="Times New Roman" panose="02020603050405020304" pitchFamily="18" charset="0"/>
                </a:rPr>
                <a:t>   If the prediction problem is time dependent, consider including features such as timestamps, day of the week, month, season, or other time-related variables.</a:t>
              </a:r>
              <a:endParaRPr lang="en-IN" sz="1400" kern="1200" dirty="0">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06C5B562-473F-0C0C-54B3-281777FED093}"/>
                </a:ext>
              </a:extLst>
            </p:cNvPr>
            <p:cNvSpPr/>
            <p:nvPr/>
          </p:nvSpPr>
          <p:spPr>
            <a:xfrm>
              <a:off x="4721825" y="2815237"/>
              <a:ext cx="1343155" cy="1343155"/>
            </a:xfrm>
            <a:custGeom>
              <a:avLst/>
              <a:gdLst>
                <a:gd name="connsiteX0" fmla="*/ 0 w 1343155"/>
                <a:gd name="connsiteY0" fmla="*/ 1343155 h 1343155"/>
                <a:gd name="connsiteX1" fmla="*/ 1343155 w 1343155"/>
                <a:gd name="connsiteY1" fmla="*/ 0 h 1343155"/>
                <a:gd name="connsiteX2" fmla="*/ 1343155 w 1343155"/>
                <a:gd name="connsiteY2" fmla="*/ 1343155 h 1343155"/>
                <a:gd name="connsiteX3" fmla="*/ 0 w 1343155"/>
                <a:gd name="connsiteY3" fmla="*/ 1343155 h 1343155"/>
              </a:gdLst>
              <a:ahLst/>
              <a:cxnLst>
                <a:cxn ang="0">
                  <a:pos x="connsiteX0" y="connsiteY0"/>
                </a:cxn>
                <a:cxn ang="0">
                  <a:pos x="connsiteX1" y="connsiteY1"/>
                </a:cxn>
                <a:cxn ang="0">
                  <a:pos x="connsiteX2" y="connsiteY2"/>
                </a:cxn>
                <a:cxn ang="0">
                  <a:pos x="connsiteX3" y="connsiteY3"/>
                </a:cxn>
              </a:cxnLst>
              <a:rect l="l" t="t" r="r" b="b"/>
              <a:pathLst>
                <a:path w="1343155" h="1343155">
                  <a:moveTo>
                    <a:pt x="0" y="1343155"/>
                  </a:moveTo>
                  <a:cubicBezTo>
                    <a:pt x="0" y="601351"/>
                    <a:pt x="601351" y="0"/>
                    <a:pt x="1343155" y="0"/>
                  </a:cubicBezTo>
                  <a:lnTo>
                    <a:pt x="1343155" y="1343155"/>
                  </a:lnTo>
                  <a:lnTo>
                    <a:pt x="0" y="1343155"/>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92969" tIns="492969" rIns="99568" bIns="99568" numCol="1" spcCol="1270" anchor="ctr" anchorCtr="0">
              <a:noAutofit/>
            </a:bodyPr>
            <a:lstStyle/>
            <a:p>
              <a:pPr marL="0" lvl="0" indent="0" algn="ctr" defTabSz="6223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Time-related features</a:t>
              </a:r>
            </a:p>
          </p:txBody>
        </p:sp>
        <p:sp>
          <p:nvSpPr>
            <p:cNvPr id="11" name="Freeform: Shape 10">
              <a:extLst>
                <a:ext uri="{FF2B5EF4-FFF2-40B4-BE49-F238E27FC236}">
                  <a16:creationId xmlns:a16="http://schemas.microsoft.com/office/drawing/2014/main" id="{0C5902BC-66A4-241D-43B9-C6A2E8142BB9}"/>
                </a:ext>
              </a:extLst>
            </p:cNvPr>
            <p:cNvSpPr/>
            <p:nvPr/>
          </p:nvSpPr>
          <p:spPr>
            <a:xfrm>
              <a:off x="6127020" y="2815237"/>
              <a:ext cx="1343155" cy="1343155"/>
            </a:xfrm>
            <a:custGeom>
              <a:avLst/>
              <a:gdLst>
                <a:gd name="connsiteX0" fmla="*/ 0 w 1343155"/>
                <a:gd name="connsiteY0" fmla="*/ 1343155 h 1343155"/>
                <a:gd name="connsiteX1" fmla="*/ 1343155 w 1343155"/>
                <a:gd name="connsiteY1" fmla="*/ 0 h 1343155"/>
                <a:gd name="connsiteX2" fmla="*/ 1343155 w 1343155"/>
                <a:gd name="connsiteY2" fmla="*/ 1343155 h 1343155"/>
                <a:gd name="connsiteX3" fmla="*/ 0 w 1343155"/>
                <a:gd name="connsiteY3" fmla="*/ 1343155 h 1343155"/>
              </a:gdLst>
              <a:ahLst/>
              <a:cxnLst>
                <a:cxn ang="0">
                  <a:pos x="connsiteX0" y="connsiteY0"/>
                </a:cxn>
                <a:cxn ang="0">
                  <a:pos x="connsiteX1" y="connsiteY1"/>
                </a:cxn>
                <a:cxn ang="0">
                  <a:pos x="connsiteX2" y="connsiteY2"/>
                </a:cxn>
                <a:cxn ang="0">
                  <a:pos x="connsiteX3" y="connsiteY3"/>
                </a:cxn>
              </a:cxnLst>
              <a:rect l="l" t="t" r="r" b="b"/>
              <a:pathLst>
                <a:path w="1343155" h="1343155">
                  <a:moveTo>
                    <a:pt x="0" y="0"/>
                  </a:moveTo>
                  <a:cubicBezTo>
                    <a:pt x="741804" y="0"/>
                    <a:pt x="1343155" y="601351"/>
                    <a:pt x="1343155" y="1343155"/>
                  </a:cubicBezTo>
                  <a:lnTo>
                    <a:pt x="0" y="1343155"/>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9568" tIns="492969" rIns="492969" bIns="99568" numCol="1" spcCol="1270" anchor="ctr" anchorCtr="0">
              <a:noAutofit/>
            </a:bodyPr>
            <a:lstStyle/>
            <a:p>
              <a:pPr marL="0" lvl="0" indent="0" algn="ctr" defTabSz="6223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Historical data</a:t>
              </a:r>
              <a:endParaRPr lang="en-IN" sz="2400" kern="1200" dirty="0">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77E5F49A-706C-4867-DD2F-D8B402340107}"/>
                </a:ext>
              </a:extLst>
            </p:cNvPr>
            <p:cNvSpPr/>
            <p:nvPr/>
          </p:nvSpPr>
          <p:spPr>
            <a:xfrm rot="21600000">
              <a:off x="6127020" y="4220431"/>
              <a:ext cx="1343155" cy="1343156"/>
            </a:xfrm>
            <a:custGeom>
              <a:avLst/>
              <a:gdLst>
                <a:gd name="connsiteX0" fmla="*/ 0 w 1343155"/>
                <a:gd name="connsiteY0" fmla="*/ 1343155 h 1343155"/>
                <a:gd name="connsiteX1" fmla="*/ 1343155 w 1343155"/>
                <a:gd name="connsiteY1" fmla="*/ 0 h 1343155"/>
                <a:gd name="connsiteX2" fmla="*/ 1343155 w 1343155"/>
                <a:gd name="connsiteY2" fmla="*/ 1343155 h 1343155"/>
                <a:gd name="connsiteX3" fmla="*/ 0 w 1343155"/>
                <a:gd name="connsiteY3" fmla="*/ 1343155 h 1343155"/>
              </a:gdLst>
              <a:ahLst/>
              <a:cxnLst>
                <a:cxn ang="0">
                  <a:pos x="connsiteX0" y="connsiteY0"/>
                </a:cxn>
                <a:cxn ang="0">
                  <a:pos x="connsiteX1" y="connsiteY1"/>
                </a:cxn>
                <a:cxn ang="0">
                  <a:pos x="connsiteX2" y="connsiteY2"/>
                </a:cxn>
                <a:cxn ang="0">
                  <a:pos x="connsiteX3" y="connsiteY3"/>
                </a:cxn>
              </a:cxnLst>
              <a:rect l="l" t="t" r="r" b="b"/>
              <a:pathLst>
                <a:path w="1343155" h="1343155">
                  <a:moveTo>
                    <a:pt x="1343155" y="0"/>
                  </a:moveTo>
                  <a:cubicBezTo>
                    <a:pt x="1343155" y="741804"/>
                    <a:pt x="741804" y="1343155"/>
                    <a:pt x="0" y="1343155"/>
                  </a:cubicBezTo>
                  <a:lnTo>
                    <a:pt x="0" y="0"/>
                  </a:lnTo>
                  <a:lnTo>
                    <a:pt x="1343155"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9568" tIns="99569" rIns="492969" bIns="492968" numCol="1" spcCol="1270" anchor="ctr" anchorCtr="0">
              <a:noAutofit/>
            </a:bodyPr>
            <a:lstStyle/>
            <a:p>
              <a:pPr marL="0" lvl="0" indent="0" algn="ctr" defTabSz="622300">
                <a:lnSpc>
                  <a:spcPct val="90000"/>
                </a:lnSpc>
                <a:spcBef>
                  <a:spcPct val="0"/>
                </a:spcBef>
                <a:spcAft>
                  <a:spcPct val="35000"/>
                </a:spcAft>
                <a:buNone/>
              </a:pPr>
              <a:endParaRPr lang="en-IN" sz="1400" kern="1200" dirty="0"/>
            </a:p>
          </p:txBody>
        </p:sp>
        <p:sp>
          <p:nvSpPr>
            <p:cNvPr id="13" name="Freeform: Shape 12">
              <a:extLst>
                <a:ext uri="{FF2B5EF4-FFF2-40B4-BE49-F238E27FC236}">
                  <a16:creationId xmlns:a16="http://schemas.microsoft.com/office/drawing/2014/main" id="{ACB04A60-B58C-A6BC-AE96-E30B7A8AC745}"/>
                </a:ext>
              </a:extLst>
            </p:cNvPr>
            <p:cNvSpPr/>
            <p:nvPr/>
          </p:nvSpPr>
          <p:spPr>
            <a:xfrm rot="21600000">
              <a:off x="4721825" y="4220432"/>
              <a:ext cx="1343156" cy="1343155"/>
            </a:xfrm>
            <a:custGeom>
              <a:avLst/>
              <a:gdLst>
                <a:gd name="connsiteX0" fmla="*/ 0 w 1343155"/>
                <a:gd name="connsiteY0" fmla="*/ 1343155 h 1343155"/>
                <a:gd name="connsiteX1" fmla="*/ 1343155 w 1343155"/>
                <a:gd name="connsiteY1" fmla="*/ 0 h 1343155"/>
                <a:gd name="connsiteX2" fmla="*/ 1343155 w 1343155"/>
                <a:gd name="connsiteY2" fmla="*/ 1343155 h 1343155"/>
                <a:gd name="connsiteX3" fmla="*/ 0 w 1343155"/>
                <a:gd name="connsiteY3" fmla="*/ 1343155 h 1343155"/>
              </a:gdLst>
              <a:ahLst/>
              <a:cxnLst>
                <a:cxn ang="0">
                  <a:pos x="connsiteX0" y="connsiteY0"/>
                </a:cxn>
                <a:cxn ang="0">
                  <a:pos x="connsiteX1" y="connsiteY1"/>
                </a:cxn>
                <a:cxn ang="0">
                  <a:pos x="connsiteX2" y="connsiteY2"/>
                </a:cxn>
                <a:cxn ang="0">
                  <a:pos x="connsiteX3" y="connsiteY3"/>
                </a:cxn>
              </a:cxnLst>
              <a:rect l="l" t="t" r="r" b="b"/>
              <a:pathLst>
                <a:path w="1343155" h="1343155">
                  <a:moveTo>
                    <a:pt x="1343155" y="1343155"/>
                  </a:moveTo>
                  <a:cubicBezTo>
                    <a:pt x="601351" y="1343155"/>
                    <a:pt x="0" y="741804"/>
                    <a:pt x="0" y="0"/>
                  </a:cubicBezTo>
                  <a:lnTo>
                    <a:pt x="1343155" y="0"/>
                  </a:lnTo>
                  <a:lnTo>
                    <a:pt x="1343155" y="1343155"/>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92969" tIns="99568" rIns="99569" bIns="492969" numCol="1" spcCol="1270" anchor="ctr" anchorCtr="0">
              <a:noAutofit/>
            </a:bodyPr>
            <a:lstStyle/>
            <a:p>
              <a:pPr marL="0" lvl="0" indent="0" algn="ctr" defTabSz="622300">
                <a:lnSpc>
                  <a:spcPct val="90000"/>
                </a:lnSpc>
                <a:spcBef>
                  <a:spcPct val="0"/>
                </a:spcBef>
                <a:spcAft>
                  <a:spcPct val="35000"/>
                </a:spcAft>
                <a:buNone/>
              </a:pPr>
              <a:endParaRPr lang="en-IN" sz="1400" kern="1200" dirty="0"/>
            </a:p>
          </p:txBody>
        </p:sp>
        <p:sp>
          <p:nvSpPr>
            <p:cNvPr id="14" name="Arrow: Circular 13">
              <a:extLst>
                <a:ext uri="{FF2B5EF4-FFF2-40B4-BE49-F238E27FC236}">
                  <a16:creationId xmlns:a16="http://schemas.microsoft.com/office/drawing/2014/main" id="{3A20AB4B-7AF1-4B51-58CA-43B6684ACBA0}"/>
                </a:ext>
              </a:extLst>
            </p:cNvPr>
            <p:cNvSpPr/>
            <p:nvPr/>
          </p:nvSpPr>
          <p:spPr>
            <a:xfrm>
              <a:off x="5864127" y="3910234"/>
              <a:ext cx="463745" cy="403256"/>
            </a:xfrm>
            <a:prstGeom prst="circularArrow">
              <a:avLst/>
            </a:prstGeom>
          </p:spPr>
          <p:style>
            <a:lnRef idx="3">
              <a:schemeClr val="lt1">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dk1">
                <a:hueOff val="0"/>
                <a:satOff val="0"/>
                <a:lumOff val="0"/>
                <a:alphaOff val="0"/>
              </a:schemeClr>
            </a:fontRef>
          </p:style>
        </p:sp>
        <p:sp>
          <p:nvSpPr>
            <p:cNvPr id="15" name="Arrow: Circular 14">
              <a:extLst>
                <a:ext uri="{FF2B5EF4-FFF2-40B4-BE49-F238E27FC236}">
                  <a16:creationId xmlns:a16="http://schemas.microsoft.com/office/drawing/2014/main" id="{A7F8A8AA-D26B-F33A-0F5F-4E1A75152852}"/>
                </a:ext>
              </a:extLst>
            </p:cNvPr>
            <p:cNvSpPr/>
            <p:nvPr/>
          </p:nvSpPr>
          <p:spPr>
            <a:xfrm rot="10800000">
              <a:off x="5864127" y="4065333"/>
              <a:ext cx="463745" cy="403256"/>
            </a:xfrm>
            <a:prstGeom prst="circularArrow">
              <a:avLst/>
            </a:prstGeom>
          </p:spPr>
          <p:style>
            <a:lnRef idx="3">
              <a:schemeClr val="lt1">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dk1">
                <a:hueOff val="0"/>
                <a:satOff val="0"/>
                <a:lumOff val="0"/>
                <a:alphaOff val="0"/>
              </a:schemeClr>
            </a:fontRef>
          </p:style>
        </p:sp>
      </p:grpSp>
      <p:sp>
        <p:nvSpPr>
          <p:cNvPr id="17" name="TextBox 16">
            <a:extLst>
              <a:ext uri="{FF2B5EF4-FFF2-40B4-BE49-F238E27FC236}">
                <a16:creationId xmlns:a16="http://schemas.microsoft.com/office/drawing/2014/main" id="{A062D323-7159-2150-8145-843A6B135073}"/>
              </a:ext>
            </a:extLst>
          </p:cNvPr>
          <p:cNvSpPr txBox="1"/>
          <p:nvPr/>
        </p:nvSpPr>
        <p:spPr>
          <a:xfrm>
            <a:off x="6587082" y="3827825"/>
            <a:ext cx="1184139" cy="1569660"/>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Prediction and Forecasting</a:t>
            </a:r>
          </a:p>
        </p:txBody>
      </p:sp>
      <p:sp>
        <p:nvSpPr>
          <p:cNvPr id="19" name="TextBox 18">
            <a:extLst>
              <a:ext uri="{FF2B5EF4-FFF2-40B4-BE49-F238E27FC236}">
                <a16:creationId xmlns:a16="http://schemas.microsoft.com/office/drawing/2014/main" id="{EB682871-5ED0-7DC8-80F3-FD2FD636F7D2}"/>
              </a:ext>
            </a:extLst>
          </p:cNvPr>
          <p:cNvSpPr txBox="1"/>
          <p:nvPr/>
        </p:nvSpPr>
        <p:spPr>
          <a:xfrm>
            <a:off x="4421834" y="4012490"/>
            <a:ext cx="1291593" cy="1200329"/>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Training and Testing</a:t>
            </a:r>
          </a:p>
        </p:txBody>
      </p:sp>
    </p:spTree>
    <p:extLst>
      <p:ext uri="{BB962C8B-B14F-4D97-AF65-F5344CB8AC3E}">
        <p14:creationId xmlns:p14="http://schemas.microsoft.com/office/powerpoint/2010/main" val="224030687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7A4F-C826-7DFB-5AC5-94B5D9AC4600}"/>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11162195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Berli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5.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6.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7.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Parcel</Template>
  <TotalTime>2963</TotalTime>
  <Words>491</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7</vt:i4>
      </vt:variant>
    </vt:vector>
  </HeadingPairs>
  <TitlesOfParts>
    <vt:vector size="24" baseType="lpstr">
      <vt:lpstr>Arial</vt:lpstr>
      <vt:lpstr>Calibri</vt:lpstr>
      <vt:lpstr>Calibri Light</vt:lpstr>
      <vt:lpstr>Corbel</vt:lpstr>
      <vt:lpstr>Gill Sans MT</vt:lpstr>
      <vt:lpstr>Times New Roman</vt:lpstr>
      <vt:lpstr>Trebuchet MS</vt:lpstr>
      <vt:lpstr>Tw Cen MT</vt:lpstr>
      <vt:lpstr>Wingdings 2</vt:lpstr>
      <vt:lpstr>Wingdings 3</vt:lpstr>
      <vt:lpstr>Circuit</vt:lpstr>
      <vt:lpstr>Facet</vt:lpstr>
      <vt:lpstr>Parallax</vt:lpstr>
      <vt:lpstr>Berlin</vt:lpstr>
      <vt:lpstr>Celestial</vt:lpstr>
      <vt:lpstr>Frame</vt:lpstr>
      <vt:lpstr>Gallery</vt:lpstr>
      <vt:lpstr>PowerPoint Presentation</vt:lpstr>
      <vt:lpstr>Introduction </vt:lpstr>
      <vt:lpstr>Concepts &amp; Theory</vt:lpstr>
      <vt:lpstr>PowerPoint Presentation</vt:lpstr>
      <vt:lpstr>PowerPoint Presentation</vt:lpstr>
      <vt:lpstr>Features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description of project</dc:title>
  <dc:creator>sanketagre13@gmail.com</dc:creator>
  <cp:lastModifiedBy>sanketagre13@gmail.com</cp:lastModifiedBy>
  <cp:revision>12</cp:revision>
  <dcterms:created xsi:type="dcterms:W3CDTF">2023-07-19T15:52:38Z</dcterms:created>
  <dcterms:modified xsi:type="dcterms:W3CDTF">2023-07-23T11:33:18Z</dcterms:modified>
</cp:coreProperties>
</file>