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82" d="100"/>
          <a:sy n="82" d="100"/>
        </p:scale>
        <p:origin x="72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sh gend" userId="88f27a1227bc1c86" providerId="LiveId" clId="{3CBD3708-E501-4FD6-860C-D62A72A50298}"/>
    <pc:docChg chg="undo custSel addSld delSld modSld">
      <pc:chgData name="sandesh gend" userId="88f27a1227bc1c86" providerId="LiveId" clId="{3CBD3708-E501-4FD6-860C-D62A72A50298}" dt="2025-02-10T14:19:27.615" v="1095" actId="14100"/>
      <pc:docMkLst>
        <pc:docMk/>
      </pc:docMkLst>
      <pc:sldChg chg="addSp delSp modSp del mod">
        <pc:chgData name="sandesh gend" userId="88f27a1227bc1c86" providerId="LiveId" clId="{3CBD3708-E501-4FD6-860C-D62A72A50298}" dt="2025-02-07T19:10:32.217" v="50" actId="47"/>
        <pc:sldMkLst>
          <pc:docMk/>
          <pc:sldMk cId="2715076366" sldId="257"/>
        </pc:sldMkLst>
      </pc:sldChg>
      <pc:sldChg chg="modSp new mod">
        <pc:chgData name="sandesh gend" userId="88f27a1227bc1c86" providerId="LiveId" clId="{3CBD3708-E501-4FD6-860C-D62A72A50298}" dt="2025-02-09T09:56:21.004" v="376" actId="403"/>
        <pc:sldMkLst>
          <pc:docMk/>
          <pc:sldMk cId="1246494884" sldId="258"/>
        </pc:sldMkLst>
        <pc:spChg chg="mod">
          <ac:chgData name="sandesh gend" userId="88f27a1227bc1c86" providerId="LiveId" clId="{3CBD3708-E501-4FD6-860C-D62A72A50298}" dt="2025-02-07T19:10:49.845" v="54" actId="403"/>
          <ac:spMkLst>
            <pc:docMk/>
            <pc:sldMk cId="1246494884" sldId="258"/>
            <ac:spMk id="2" creationId="{C567B228-C47D-A74D-FD79-5282EBCC3634}"/>
          </ac:spMkLst>
        </pc:spChg>
        <pc:spChg chg="mod">
          <ac:chgData name="sandesh gend" userId="88f27a1227bc1c86" providerId="LiveId" clId="{3CBD3708-E501-4FD6-860C-D62A72A50298}" dt="2025-02-09T09:56:21.004" v="376" actId="403"/>
          <ac:spMkLst>
            <pc:docMk/>
            <pc:sldMk cId="1246494884" sldId="258"/>
            <ac:spMk id="3" creationId="{DB38897E-6E58-9FB1-048D-86F7F9910BC3}"/>
          </ac:spMkLst>
        </pc:spChg>
      </pc:sldChg>
      <pc:sldChg chg="modSp new mod">
        <pc:chgData name="sandesh gend" userId="88f27a1227bc1c86" providerId="LiveId" clId="{3CBD3708-E501-4FD6-860C-D62A72A50298}" dt="2025-02-09T10:03:47.212" v="413" actId="14100"/>
        <pc:sldMkLst>
          <pc:docMk/>
          <pc:sldMk cId="3191458959" sldId="259"/>
        </pc:sldMkLst>
        <pc:spChg chg="mod">
          <ac:chgData name="sandesh gend" userId="88f27a1227bc1c86" providerId="LiveId" clId="{3CBD3708-E501-4FD6-860C-D62A72A50298}" dt="2025-02-09T10:03:47.212" v="413" actId="14100"/>
          <ac:spMkLst>
            <pc:docMk/>
            <pc:sldMk cId="3191458959" sldId="259"/>
            <ac:spMk id="2" creationId="{6BD30740-B3C5-D90F-B84D-BCF8870F0057}"/>
          </ac:spMkLst>
        </pc:spChg>
        <pc:spChg chg="mod">
          <ac:chgData name="sandesh gend" userId="88f27a1227bc1c86" providerId="LiveId" clId="{3CBD3708-E501-4FD6-860C-D62A72A50298}" dt="2025-02-09T09:56:04.727" v="373" actId="27636"/>
          <ac:spMkLst>
            <pc:docMk/>
            <pc:sldMk cId="3191458959" sldId="259"/>
            <ac:spMk id="3" creationId="{F7C9417A-4927-7859-84D8-D94793135142}"/>
          </ac:spMkLst>
        </pc:spChg>
      </pc:sldChg>
      <pc:sldChg chg="addSp delSp modSp new mod">
        <pc:chgData name="sandesh gend" userId="88f27a1227bc1c86" providerId="LiveId" clId="{3CBD3708-E501-4FD6-860C-D62A72A50298}" dt="2025-02-09T12:10:47.229" v="610" actId="14100"/>
        <pc:sldMkLst>
          <pc:docMk/>
          <pc:sldMk cId="2225768729" sldId="260"/>
        </pc:sldMkLst>
        <pc:spChg chg="mod">
          <ac:chgData name="sandesh gend" userId="88f27a1227bc1c86" providerId="LiveId" clId="{3CBD3708-E501-4FD6-860C-D62A72A50298}" dt="2025-02-09T12:02:43.014" v="573" actId="20577"/>
          <ac:spMkLst>
            <pc:docMk/>
            <pc:sldMk cId="2225768729" sldId="260"/>
            <ac:spMk id="2" creationId="{5BF98953-19A4-D615-B6BE-D76861097BB6}"/>
          </ac:spMkLst>
        </pc:spChg>
        <pc:spChg chg="del mod">
          <ac:chgData name="sandesh gend" userId="88f27a1227bc1c86" providerId="LiveId" clId="{3CBD3708-E501-4FD6-860C-D62A72A50298}" dt="2025-02-09T09:21:13.375" v="257" actId="931"/>
          <ac:spMkLst>
            <pc:docMk/>
            <pc:sldMk cId="2225768729" sldId="260"/>
            <ac:spMk id="3" creationId="{3DD45417-DD18-BE1F-55D0-0A47562541BC}"/>
          </ac:spMkLst>
        </pc:spChg>
        <pc:spChg chg="add del mod">
          <ac:chgData name="sandesh gend" userId="88f27a1227bc1c86" providerId="LiveId" clId="{3CBD3708-E501-4FD6-860C-D62A72A50298}" dt="2025-02-09T09:35:37.751" v="315"/>
          <ac:spMkLst>
            <pc:docMk/>
            <pc:sldMk cId="2225768729" sldId="260"/>
            <ac:spMk id="14" creationId="{481947F9-4736-79FE-F3E1-8E426780E16D}"/>
          </ac:spMkLst>
        </pc:spChg>
        <pc:spChg chg="add mod">
          <ac:chgData name="sandesh gend" userId="88f27a1227bc1c86" providerId="LiveId" clId="{3CBD3708-E501-4FD6-860C-D62A72A50298}" dt="2025-02-09T12:10:47.229" v="610" actId="14100"/>
          <ac:spMkLst>
            <pc:docMk/>
            <pc:sldMk cId="2225768729" sldId="260"/>
            <ac:spMk id="16" creationId="{26B5F330-37C4-29B0-4252-8C273B927E64}"/>
          </ac:spMkLst>
        </pc:spChg>
        <pc:picChg chg="add del mod">
          <ac:chgData name="sandesh gend" userId="88f27a1227bc1c86" providerId="LiveId" clId="{3CBD3708-E501-4FD6-860C-D62A72A50298}" dt="2025-02-09T09:35:40.938" v="316" actId="478"/>
          <ac:picMkLst>
            <pc:docMk/>
            <pc:sldMk cId="2225768729" sldId="260"/>
            <ac:picMk id="5" creationId="{34CB4213-FE6F-96C7-7DF5-A8369419C79A}"/>
          </ac:picMkLst>
        </pc:picChg>
        <pc:picChg chg="add del mod">
          <ac:chgData name="sandesh gend" userId="88f27a1227bc1c86" providerId="LiveId" clId="{3CBD3708-E501-4FD6-860C-D62A72A50298}" dt="2025-02-09T09:38:19.222" v="321" actId="478"/>
          <ac:picMkLst>
            <pc:docMk/>
            <pc:sldMk cId="2225768729" sldId="260"/>
            <ac:picMk id="7" creationId="{698F0A1D-7DE6-B80D-6CCE-CF476475CF0B}"/>
          </ac:picMkLst>
        </pc:picChg>
        <pc:picChg chg="add del mod">
          <ac:chgData name="sandesh gend" userId="88f27a1227bc1c86" providerId="LiveId" clId="{3CBD3708-E501-4FD6-860C-D62A72A50298}" dt="2025-02-09T09:38:16.394" v="320" actId="478"/>
          <ac:picMkLst>
            <pc:docMk/>
            <pc:sldMk cId="2225768729" sldId="260"/>
            <ac:picMk id="9" creationId="{3D230EC9-0480-1987-B09C-75716E663D24}"/>
          </ac:picMkLst>
        </pc:picChg>
        <pc:picChg chg="add del mod">
          <ac:chgData name="sandesh gend" userId="88f27a1227bc1c86" providerId="LiveId" clId="{3CBD3708-E501-4FD6-860C-D62A72A50298}" dt="2025-02-09T09:52:53.432" v="345" actId="478"/>
          <ac:picMkLst>
            <pc:docMk/>
            <pc:sldMk cId="2225768729" sldId="260"/>
            <ac:picMk id="11" creationId="{519DF8B6-CF8F-5F32-A4AD-00ABC4FA7546}"/>
          </ac:picMkLst>
        </pc:picChg>
        <pc:picChg chg="add del mod">
          <ac:chgData name="sandesh gend" userId="88f27a1227bc1c86" providerId="LiveId" clId="{3CBD3708-E501-4FD6-860C-D62A72A50298}" dt="2025-02-09T09:35:37.735" v="313" actId="478"/>
          <ac:picMkLst>
            <pc:docMk/>
            <pc:sldMk cId="2225768729" sldId="260"/>
            <ac:picMk id="13" creationId="{5A8D6964-DE38-7594-A78C-9492A5F2F049}"/>
          </ac:picMkLst>
        </pc:picChg>
        <pc:picChg chg="add mod">
          <ac:chgData name="sandesh gend" userId="88f27a1227bc1c86" providerId="LiveId" clId="{3CBD3708-E501-4FD6-860C-D62A72A50298}" dt="2025-02-09T10:08:31.462" v="429" actId="14100"/>
          <ac:picMkLst>
            <pc:docMk/>
            <pc:sldMk cId="2225768729" sldId="260"/>
            <ac:picMk id="18" creationId="{210D9BC4-CD58-0FB7-F3EB-F8DD04E7EB70}"/>
          </ac:picMkLst>
        </pc:picChg>
        <pc:picChg chg="add mod">
          <ac:chgData name="sandesh gend" userId="88f27a1227bc1c86" providerId="LiveId" clId="{3CBD3708-E501-4FD6-860C-D62A72A50298}" dt="2025-02-09T10:08:27.829" v="428" actId="14100"/>
          <ac:picMkLst>
            <pc:docMk/>
            <pc:sldMk cId="2225768729" sldId="260"/>
            <ac:picMk id="20" creationId="{B061C3F6-2758-1C03-BAA1-821CCF0AE6AB}"/>
          </ac:picMkLst>
        </pc:picChg>
      </pc:sldChg>
      <pc:sldChg chg="addSp delSp modSp new mod">
        <pc:chgData name="sandesh gend" userId="88f27a1227bc1c86" providerId="LiveId" clId="{3CBD3708-E501-4FD6-860C-D62A72A50298}" dt="2025-02-09T12:29:26.395" v="794" actId="2711"/>
        <pc:sldMkLst>
          <pc:docMk/>
          <pc:sldMk cId="610995166" sldId="261"/>
        </pc:sldMkLst>
        <pc:spChg chg="mod">
          <ac:chgData name="sandesh gend" userId="88f27a1227bc1c86" providerId="LiveId" clId="{3CBD3708-E501-4FD6-860C-D62A72A50298}" dt="2025-02-09T12:29:26.395" v="794" actId="2711"/>
          <ac:spMkLst>
            <pc:docMk/>
            <pc:sldMk cId="610995166" sldId="261"/>
            <ac:spMk id="2" creationId="{BDEA8656-4ED6-74D2-D9A9-946701F7D363}"/>
          </ac:spMkLst>
        </pc:spChg>
        <pc:spChg chg="del mod">
          <ac:chgData name="sandesh gend" userId="88f27a1227bc1c86" providerId="LiveId" clId="{3CBD3708-E501-4FD6-860C-D62A72A50298}" dt="2025-02-09T11:50:34.977" v="528" actId="931"/>
          <ac:spMkLst>
            <pc:docMk/>
            <pc:sldMk cId="610995166" sldId="261"/>
            <ac:spMk id="3" creationId="{CC061078-A2A3-6AF6-A2E7-127D1CC85640}"/>
          </ac:spMkLst>
        </pc:spChg>
        <pc:spChg chg="add del mod">
          <ac:chgData name="sandesh gend" userId="88f27a1227bc1c86" providerId="LiveId" clId="{3CBD3708-E501-4FD6-860C-D62A72A50298}" dt="2025-02-09T11:51:14.324" v="533" actId="931"/>
          <ac:spMkLst>
            <pc:docMk/>
            <pc:sldMk cId="610995166" sldId="261"/>
            <ac:spMk id="7" creationId="{31DD6F6D-2214-8DE1-CC6D-FBAC6D50F55C}"/>
          </ac:spMkLst>
        </pc:spChg>
        <pc:spChg chg="add del mod">
          <ac:chgData name="sandesh gend" userId="88f27a1227bc1c86" providerId="LiveId" clId="{3CBD3708-E501-4FD6-860C-D62A72A50298}" dt="2025-02-09T11:52:34.605" v="542" actId="478"/>
          <ac:spMkLst>
            <pc:docMk/>
            <pc:sldMk cId="610995166" sldId="261"/>
            <ac:spMk id="10" creationId="{1C245093-25AA-36F9-5EDB-8B327D38FD39}"/>
          </ac:spMkLst>
        </pc:spChg>
        <pc:spChg chg="add del mod">
          <ac:chgData name="sandesh gend" userId="88f27a1227bc1c86" providerId="LiveId" clId="{3CBD3708-E501-4FD6-860C-D62A72A50298}" dt="2025-02-09T11:58:49.633" v="553"/>
          <ac:spMkLst>
            <pc:docMk/>
            <pc:sldMk cId="610995166" sldId="261"/>
            <ac:spMk id="12" creationId="{2EE2B8BD-433C-EFD6-0066-824B2FF6E83C}"/>
          </ac:spMkLst>
        </pc:spChg>
        <pc:spChg chg="add">
          <ac:chgData name="sandesh gend" userId="88f27a1227bc1c86" providerId="LiveId" clId="{3CBD3708-E501-4FD6-860C-D62A72A50298}" dt="2025-02-09T11:58:02.203" v="547"/>
          <ac:spMkLst>
            <pc:docMk/>
            <pc:sldMk cId="610995166" sldId="261"/>
            <ac:spMk id="13" creationId="{DC9D6113-36F2-BA93-FA19-C4797721A7FA}"/>
          </ac:spMkLst>
        </pc:spChg>
        <pc:spChg chg="add mod">
          <ac:chgData name="sandesh gend" userId="88f27a1227bc1c86" providerId="LiveId" clId="{3CBD3708-E501-4FD6-860C-D62A72A50298}" dt="2025-02-09T12:11:13.964" v="612" actId="14100"/>
          <ac:spMkLst>
            <pc:docMk/>
            <pc:sldMk cId="610995166" sldId="261"/>
            <ac:spMk id="14" creationId="{425CC360-2EBC-A587-6422-F3FCD9441BAF}"/>
          </ac:spMkLst>
        </pc:spChg>
        <pc:picChg chg="add del mod">
          <ac:chgData name="sandesh gend" userId="88f27a1227bc1c86" providerId="LiveId" clId="{3CBD3708-E501-4FD6-860C-D62A72A50298}" dt="2025-02-09T11:51:01.166" v="532" actId="478"/>
          <ac:picMkLst>
            <pc:docMk/>
            <pc:sldMk cId="610995166" sldId="261"/>
            <ac:picMk id="5" creationId="{84C25759-999C-1A28-10AE-EF1C9B90E4DB}"/>
          </ac:picMkLst>
        </pc:picChg>
        <pc:picChg chg="add mod">
          <ac:chgData name="sandesh gend" userId="88f27a1227bc1c86" providerId="LiveId" clId="{3CBD3708-E501-4FD6-860C-D62A72A50298}" dt="2025-02-09T12:11:25.996" v="615" actId="14100"/>
          <ac:picMkLst>
            <pc:docMk/>
            <pc:sldMk cId="610995166" sldId="261"/>
            <ac:picMk id="9" creationId="{1E8D55F6-4650-87A1-D57C-EFF295A2A472}"/>
          </ac:picMkLst>
        </pc:picChg>
      </pc:sldChg>
      <pc:sldChg chg="addSp delSp modSp new mod">
        <pc:chgData name="sandesh gend" userId="88f27a1227bc1c86" providerId="LiveId" clId="{3CBD3708-E501-4FD6-860C-D62A72A50298}" dt="2025-02-09T12:30:12.548" v="802" actId="1076"/>
        <pc:sldMkLst>
          <pc:docMk/>
          <pc:sldMk cId="3437520021" sldId="262"/>
        </pc:sldMkLst>
        <pc:spChg chg="mod">
          <ac:chgData name="sandesh gend" userId="88f27a1227bc1c86" providerId="LiveId" clId="{3CBD3708-E501-4FD6-860C-D62A72A50298}" dt="2025-02-09T12:30:12.548" v="802" actId="1076"/>
          <ac:spMkLst>
            <pc:docMk/>
            <pc:sldMk cId="3437520021" sldId="262"/>
            <ac:spMk id="2" creationId="{16136AC8-AAC7-2EF9-F492-268BC9B48144}"/>
          </ac:spMkLst>
        </pc:spChg>
        <pc:spChg chg="del mod">
          <ac:chgData name="sandesh gend" userId="88f27a1227bc1c86" providerId="LiveId" clId="{3CBD3708-E501-4FD6-860C-D62A72A50298}" dt="2025-02-09T12:13:39.733" v="618" actId="931"/>
          <ac:spMkLst>
            <pc:docMk/>
            <pc:sldMk cId="3437520021" sldId="262"/>
            <ac:spMk id="3" creationId="{70D0584A-374E-2CB9-BE8B-34007BD78E7A}"/>
          </ac:spMkLst>
        </pc:spChg>
        <pc:spChg chg="add del mod">
          <ac:chgData name="sandesh gend" userId="88f27a1227bc1c86" providerId="LiveId" clId="{3CBD3708-E501-4FD6-860C-D62A72A50298}" dt="2025-02-09T12:19:02.305" v="639" actId="478"/>
          <ac:spMkLst>
            <pc:docMk/>
            <pc:sldMk cId="3437520021" sldId="262"/>
            <ac:spMk id="6" creationId="{624679A3-41E6-E9F6-5F23-BD6EE4BACEF5}"/>
          </ac:spMkLst>
        </pc:spChg>
        <pc:spChg chg="add del">
          <ac:chgData name="sandesh gend" userId="88f27a1227bc1c86" providerId="LiveId" clId="{3CBD3708-E501-4FD6-860C-D62A72A50298}" dt="2025-02-09T12:19:02.305" v="639" actId="478"/>
          <ac:spMkLst>
            <pc:docMk/>
            <pc:sldMk cId="3437520021" sldId="262"/>
            <ac:spMk id="7" creationId="{A12B35BE-6930-BD12-00EE-A7162E89C661}"/>
          </ac:spMkLst>
        </pc:spChg>
        <pc:spChg chg="add mod">
          <ac:chgData name="sandesh gend" userId="88f27a1227bc1c86" providerId="LiveId" clId="{3CBD3708-E501-4FD6-860C-D62A72A50298}" dt="2025-02-09T12:27:07.578" v="787" actId="20577"/>
          <ac:spMkLst>
            <pc:docMk/>
            <pc:sldMk cId="3437520021" sldId="262"/>
            <ac:spMk id="8" creationId="{7F310E5C-C5D1-7738-7311-1EB455AED5F4}"/>
          </ac:spMkLst>
        </pc:spChg>
        <pc:picChg chg="add mod">
          <ac:chgData name="sandesh gend" userId="88f27a1227bc1c86" providerId="LiveId" clId="{3CBD3708-E501-4FD6-860C-D62A72A50298}" dt="2025-02-09T12:26:09.781" v="780" actId="14100"/>
          <ac:picMkLst>
            <pc:docMk/>
            <pc:sldMk cId="3437520021" sldId="262"/>
            <ac:picMk id="5" creationId="{0EDA6840-5755-57C9-5B41-4617EC2946AC}"/>
          </ac:picMkLst>
        </pc:picChg>
      </pc:sldChg>
      <pc:sldChg chg="addSp delSp modSp new mod">
        <pc:chgData name="sandesh gend" userId="88f27a1227bc1c86" providerId="LiveId" clId="{3CBD3708-E501-4FD6-860C-D62A72A50298}" dt="2025-02-10T13:34:09.699" v="1019" actId="20577"/>
        <pc:sldMkLst>
          <pc:docMk/>
          <pc:sldMk cId="1855586447" sldId="263"/>
        </pc:sldMkLst>
        <pc:spChg chg="mod">
          <ac:chgData name="sandesh gend" userId="88f27a1227bc1c86" providerId="LiveId" clId="{3CBD3708-E501-4FD6-860C-D62A72A50298}" dt="2025-02-10T13:34:09.699" v="1019" actId="20577"/>
          <ac:spMkLst>
            <pc:docMk/>
            <pc:sldMk cId="1855586447" sldId="263"/>
            <ac:spMk id="2" creationId="{07FF6D35-6D54-864D-ACF4-172242AF7C79}"/>
          </ac:spMkLst>
        </pc:spChg>
        <pc:spChg chg="del">
          <ac:chgData name="sandesh gend" userId="88f27a1227bc1c86" providerId="LiveId" clId="{3CBD3708-E501-4FD6-860C-D62A72A50298}" dt="2025-02-10T12:06:20.178" v="804" actId="931"/>
          <ac:spMkLst>
            <pc:docMk/>
            <pc:sldMk cId="1855586447" sldId="263"/>
            <ac:spMk id="3" creationId="{7D629893-A48B-764F-F776-4B3B3E43BB51}"/>
          </ac:spMkLst>
        </pc:spChg>
        <pc:spChg chg="add mod">
          <ac:chgData name="sandesh gend" userId="88f27a1227bc1c86" providerId="LiveId" clId="{3CBD3708-E501-4FD6-860C-D62A72A50298}" dt="2025-02-10T12:14:25.668" v="843" actId="1076"/>
          <ac:spMkLst>
            <pc:docMk/>
            <pc:sldMk cId="1855586447" sldId="263"/>
            <ac:spMk id="6" creationId="{743CD911-5F84-68E2-044F-7037EC51F7BA}"/>
          </ac:spMkLst>
        </pc:spChg>
        <pc:picChg chg="add mod">
          <ac:chgData name="sandesh gend" userId="88f27a1227bc1c86" providerId="LiveId" clId="{3CBD3708-E501-4FD6-860C-D62A72A50298}" dt="2025-02-10T12:06:48.629" v="812" actId="14100"/>
          <ac:picMkLst>
            <pc:docMk/>
            <pc:sldMk cId="1855586447" sldId="263"/>
            <ac:picMk id="5" creationId="{04226DDE-B21D-4872-0565-55D8B5142ECF}"/>
          </ac:picMkLst>
        </pc:picChg>
      </pc:sldChg>
      <pc:sldChg chg="addSp delSp modSp new mod">
        <pc:chgData name="sandesh gend" userId="88f27a1227bc1c86" providerId="LiveId" clId="{3CBD3708-E501-4FD6-860C-D62A72A50298}" dt="2025-02-10T13:34:16.308" v="1020" actId="20577"/>
        <pc:sldMkLst>
          <pc:docMk/>
          <pc:sldMk cId="810788709" sldId="264"/>
        </pc:sldMkLst>
        <pc:spChg chg="mod">
          <ac:chgData name="sandesh gend" userId="88f27a1227bc1c86" providerId="LiveId" clId="{3CBD3708-E501-4FD6-860C-D62A72A50298}" dt="2025-02-10T13:34:16.308" v="1020" actId="20577"/>
          <ac:spMkLst>
            <pc:docMk/>
            <pc:sldMk cId="810788709" sldId="264"/>
            <ac:spMk id="2" creationId="{14454002-ECD4-E955-BA0D-612A2857B700}"/>
          </ac:spMkLst>
        </pc:spChg>
        <pc:spChg chg="del">
          <ac:chgData name="sandesh gend" userId="88f27a1227bc1c86" providerId="LiveId" clId="{3CBD3708-E501-4FD6-860C-D62A72A50298}" dt="2025-02-10T12:37:15.160" v="854" actId="931"/>
          <ac:spMkLst>
            <pc:docMk/>
            <pc:sldMk cId="810788709" sldId="264"/>
            <ac:spMk id="3" creationId="{12E30E79-62E2-F87C-33C4-1EE0C339AA60}"/>
          </ac:spMkLst>
        </pc:spChg>
        <pc:spChg chg="add mod">
          <ac:chgData name="sandesh gend" userId="88f27a1227bc1c86" providerId="LiveId" clId="{3CBD3708-E501-4FD6-860C-D62A72A50298}" dt="2025-02-10T12:48:12.849" v="924" actId="20577"/>
          <ac:spMkLst>
            <pc:docMk/>
            <pc:sldMk cId="810788709" sldId="264"/>
            <ac:spMk id="6" creationId="{D3C6B1EC-D2CC-B126-28A0-8224335026CB}"/>
          </ac:spMkLst>
        </pc:spChg>
        <pc:picChg chg="add mod">
          <ac:chgData name="sandesh gend" userId="88f27a1227bc1c86" providerId="LiveId" clId="{3CBD3708-E501-4FD6-860C-D62A72A50298}" dt="2025-02-10T12:45:32.035" v="914" actId="14100"/>
          <ac:picMkLst>
            <pc:docMk/>
            <pc:sldMk cId="810788709" sldId="264"/>
            <ac:picMk id="5" creationId="{60FE3EC4-A71E-3DDE-CB77-3C5459C97161}"/>
          </ac:picMkLst>
        </pc:picChg>
      </pc:sldChg>
      <pc:sldChg chg="addSp delSp modSp new mod">
        <pc:chgData name="sandesh gend" userId="88f27a1227bc1c86" providerId="LiveId" clId="{3CBD3708-E501-4FD6-860C-D62A72A50298}" dt="2025-02-10T13:34:26.813" v="1021" actId="20577"/>
        <pc:sldMkLst>
          <pc:docMk/>
          <pc:sldMk cId="362669709" sldId="265"/>
        </pc:sldMkLst>
        <pc:spChg chg="mod">
          <ac:chgData name="sandesh gend" userId="88f27a1227bc1c86" providerId="LiveId" clId="{3CBD3708-E501-4FD6-860C-D62A72A50298}" dt="2025-02-10T13:34:26.813" v="1021" actId="20577"/>
          <ac:spMkLst>
            <pc:docMk/>
            <pc:sldMk cId="362669709" sldId="265"/>
            <ac:spMk id="2" creationId="{A94DF8C2-1073-9283-CDAC-8F403665FE30}"/>
          </ac:spMkLst>
        </pc:spChg>
        <pc:spChg chg="del">
          <ac:chgData name="sandesh gend" userId="88f27a1227bc1c86" providerId="LiveId" clId="{3CBD3708-E501-4FD6-860C-D62A72A50298}" dt="2025-02-10T13:16:17.505" v="926" actId="931"/>
          <ac:spMkLst>
            <pc:docMk/>
            <pc:sldMk cId="362669709" sldId="265"/>
            <ac:spMk id="3" creationId="{EFF4BDCA-C41F-99C1-AD11-66080747C799}"/>
          </ac:spMkLst>
        </pc:spChg>
        <pc:spChg chg="add del mod">
          <ac:chgData name="sandesh gend" userId="88f27a1227bc1c86" providerId="LiveId" clId="{3CBD3708-E501-4FD6-860C-D62A72A50298}" dt="2025-02-10T13:22:42.162" v="936" actId="931"/>
          <ac:spMkLst>
            <pc:docMk/>
            <pc:sldMk cId="362669709" sldId="265"/>
            <ac:spMk id="7" creationId="{5FB4B5CF-E735-D6DC-0EB8-41062F057B07}"/>
          </ac:spMkLst>
        </pc:spChg>
        <pc:spChg chg="add mod">
          <ac:chgData name="sandesh gend" userId="88f27a1227bc1c86" providerId="LiveId" clId="{3CBD3708-E501-4FD6-860C-D62A72A50298}" dt="2025-02-10T13:28:21.720" v="991" actId="2711"/>
          <ac:spMkLst>
            <pc:docMk/>
            <pc:sldMk cId="362669709" sldId="265"/>
            <ac:spMk id="10" creationId="{4A4489A6-1BD7-DDED-BB0C-9D7F3DE10E43}"/>
          </ac:spMkLst>
        </pc:spChg>
        <pc:picChg chg="add del mod">
          <ac:chgData name="sandesh gend" userId="88f27a1227bc1c86" providerId="LiveId" clId="{3CBD3708-E501-4FD6-860C-D62A72A50298}" dt="2025-02-10T13:22:24.856" v="935" actId="478"/>
          <ac:picMkLst>
            <pc:docMk/>
            <pc:sldMk cId="362669709" sldId="265"/>
            <ac:picMk id="5" creationId="{CAA44B20-EDB8-031F-B8B6-A562FD38C336}"/>
          </ac:picMkLst>
        </pc:picChg>
        <pc:picChg chg="add mod">
          <ac:chgData name="sandesh gend" userId="88f27a1227bc1c86" providerId="LiveId" clId="{3CBD3708-E501-4FD6-860C-D62A72A50298}" dt="2025-02-10T13:28:02.389" v="989" actId="1076"/>
          <ac:picMkLst>
            <pc:docMk/>
            <pc:sldMk cId="362669709" sldId="265"/>
            <ac:picMk id="9" creationId="{9E002A66-ECE0-AF0F-E427-37572DA188AA}"/>
          </ac:picMkLst>
        </pc:picChg>
      </pc:sldChg>
      <pc:sldChg chg="addSp delSp modSp new mod">
        <pc:chgData name="sandesh gend" userId="88f27a1227bc1c86" providerId="LiveId" clId="{3CBD3708-E501-4FD6-860C-D62A72A50298}" dt="2025-02-10T14:01:45.656" v="1059" actId="12"/>
        <pc:sldMkLst>
          <pc:docMk/>
          <pc:sldMk cId="4142365287" sldId="266"/>
        </pc:sldMkLst>
        <pc:spChg chg="mod">
          <ac:chgData name="sandesh gend" userId="88f27a1227bc1c86" providerId="LiveId" clId="{3CBD3708-E501-4FD6-860C-D62A72A50298}" dt="2025-02-10T13:48:32.418" v="1044" actId="14100"/>
          <ac:spMkLst>
            <pc:docMk/>
            <pc:sldMk cId="4142365287" sldId="266"/>
            <ac:spMk id="2" creationId="{625049C7-60B1-72E4-8421-A62451226AF7}"/>
          </ac:spMkLst>
        </pc:spChg>
        <pc:spChg chg="del">
          <ac:chgData name="sandesh gend" userId="88f27a1227bc1c86" providerId="LiveId" clId="{3CBD3708-E501-4FD6-860C-D62A72A50298}" dt="2025-02-10T13:35:33.479" v="1023" actId="931"/>
          <ac:spMkLst>
            <pc:docMk/>
            <pc:sldMk cId="4142365287" sldId="266"/>
            <ac:spMk id="3" creationId="{13DC03B7-37E3-CEE0-9098-36A79D4ADBF1}"/>
          </ac:spMkLst>
        </pc:spChg>
        <pc:spChg chg="add mod">
          <ac:chgData name="sandesh gend" userId="88f27a1227bc1c86" providerId="LiveId" clId="{3CBD3708-E501-4FD6-860C-D62A72A50298}" dt="2025-02-10T14:01:45.656" v="1059" actId="12"/>
          <ac:spMkLst>
            <pc:docMk/>
            <pc:sldMk cId="4142365287" sldId="266"/>
            <ac:spMk id="6" creationId="{76ADBD85-499C-2F88-EAB1-97AD2B665D49}"/>
          </ac:spMkLst>
        </pc:spChg>
        <pc:picChg chg="add mod">
          <ac:chgData name="sandesh gend" userId="88f27a1227bc1c86" providerId="LiveId" clId="{3CBD3708-E501-4FD6-860C-D62A72A50298}" dt="2025-02-10T13:35:51.194" v="1027" actId="1076"/>
          <ac:picMkLst>
            <pc:docMk/>
            <pc:sldMk cId="4142365287" sldId="266"/>
            <ac:picMk id="5" creationId="{2C36DD21-6EA7-492E-443F-476D14C56326}"/>
          </ac:picMkLst>
        </pc:picChg>
      </pc:sldChg>
      <pc:sldChg chg="addSp modSp new mod">
        <pc:chgData name="sandesh gend" userId="88f27a1227bc1c86" providerId="LiveId" clId="{3CBD3708-E501-4FD6-860C-D62A72A50298}" dt="2025-02-10T14:03:43.509" v="1074" actId="113"/>
        <pc:sldMkLst>
          <pc:docMk/>
          <pc:sldMk cId="3351798154" sldId="267"/>
        </pc:sldMkLst>
        <pc:spChg chg="mod">
          <ac:chgData name="sandesh gend" userId="88f27a1227bc1c86" providerId="LiveId" clId="{3CBD3708-E501-4FD6-860C-D62A72A50298}" dt="2025-02-10T14:03:43.509" v="1074" actId="113"/>
          <ac:spMkLst>
            <pc:docMk/>
            <pc:sldMk cId="3351798154" sldId="267"/>
            <ac:spMk id="2" creationId="{36663A59-D0D3-0B4B-F17E-19D72D94A4A6}"/>
          </ac:spMkLst>
        </pc:spChg>
        <pc:spChg chg="mod">
          <ac:chgData name="sandesh gend" userId="88f27a1227bc1c86" providerId="LiveId" clId="{3CBD3708-E501-4FD6-860C-D62A72A50298}" dt="2025-02-10T14:02:31.902" v="1065" actId="14100"/>
          <ac:spMkLst>
            <pc:docMk/>
            <pc:sldMk cId="3351798154" sldId="267"/>
            <ac:spMk id="3" creationId="{1306615B-F740-9BBC-1B9E-140EA34B7BD0}"/>
          </ac:spMkLst>
        </pc:spChg>
        <pc:picChg chg="add mod">
          <ac:chgData name="sandesh gend" userId="88f27a1227bc1c86" providerId="LiveId" clId="{3CBD3708-E501-4FD6-860C-D62A72A50298}" dt="2025-02-10T14:02:40.738" v="1068" actId="14100"/>
          <ac:picMkLst>
            <pc:docMk/>
            <pc:sldMk cId="3351798154" sldId="267"/>
            <ac:picMk id="5" creationId="{1A945224-DE9C-7AA2-0FC0-ABF96BD8AF0A}"/>
          </ac:picMkLst>
        </pc:picChg>
      </pc:sldChg>
      <pc:sldChg chg="delSp modSp new mod">
        <pc:chgData name="sandesh gend" userId="88f27a1227bc1c86" providerId="LiveId" clId="{3CBD3708-E501-4FD6-860C-D62A72A50298}" dt="2025-02-10T14:19:27.615" v="1095" actId="14100"/>
        <pc:sldMkLst>
          <pc:docMk/>
          <pc:sldMk cId="853577496" sldId="268"/>
        </pc:sldMkLst>
        <pc:spChg chg="mod">
          <ac:chgData name="sandesh gend" userId="88f27a1227bc1c86" providerId="LiveId" clId="{3CBD3708-E501-4FD6-860C-D62A72A50298}" dt="2025-02-10T14:19:27.615" v="1095" actId="14100"/>
          <ac:spMkLst>
            <pc:docMk/>
            <pc:sldMk cId="853577496" sldId="268"/>
            <ac:spMk id="2" creationId="{4C1B67E2-83A7-190F-5E4A-C7F80942217B}"/>
          </ac:spMkLst>
        </pc:spChg>
        <pc:spChg chg="del">
          <ac:chgData name="sandesh gend" userId="88f27a1227bc1c86" providerId="LiveId" clId="{3CBD3708-E501-4FD6-860C-D62A72A50298}" dt="2025-02-10T14:17:38.054" v="1076" actId="478"/>
          <ac:spMkLst>
            <pc:docMk/>
            <pc:sldMk cId="853577496" sldId="268"/>
            <ac:spMk id="3" creationId="{F5C4A8C9-69B3-27CA-5359-C22EBAFBF12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4/3/2025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FFF03-542D-BE15-103A-03E1CD2676D9}"/>
              </a:ext>
            </a:extLst>
          </p:cNvPr>
          <p:cNvSpPr>
            <a:spLocks noGrp="1"/>
          </p:cNvSpPr>
          <p:nvPr>
            <p:ph type="ctrTitle"/>
          </p:nvPr>
        </p:nvSpPr>
        <p:spPr>
          <a:xfrm>
            <a:off x="1751012" y="1188098"/>
            <a:ext cx="8689976" cy="1262741"/>
          </a:xfrm>
        </p:spPr>
        <p:txBody>
          <a:bodyPr>
            <a:normAutofit/>
          </a:bodyPr>
          <a:lstStyle/>
          <a:p>
            <a:r>
              <a:rPr lang="en-US" sz="4400" b="1" kern="0" dirty="0">
                <a:solidFill>
                  <a:srgbClr val="FF0000"/>
                </a:solidFill>
                <a:effectLst/>
                <a:latin typeface="Times New Roman" panose="02020603050405020304" pitchFamily="18" charset="0"/>
                <a:ea typeface="Times New Roman" panose="02020603050405020304" pitchFamily="18" charset="0"/>
              </a:rPr>
              <a:t>Product Sales Analysis</a:t>
            </a:r>
            <a:endParaRPr lang="en-IN" sz="9600" b="1" dirty="0"/>
          </a:p>
        </p:txBody>
      </p:sp>
      <p:sp>
        <p:nvSpPr>
          <p:cNvPr id="3" name="Subtitle 2">
            <a:extLst>
              <a:ext uri="{FF2B5EF4-FFF2-40B4-BE49-F238E27FC236}">
                <a16:creationId xmlns:a16="http://schemas.microsoft.com/office/drawing/2014/main" id="{674ED4D0-C9A9-A34E-2F19-FBBC96A4F46B}"/>
              </a:ext>
            </a:extLst>
          </p:cNvPr>
          <p:cNvSpPr>
            <a:spLocks noGrp="1"/>
          </p:cNvSpPr>
          <p:nvPr>
            <p:ph type="subTitle" idx="1"/>
          </p:nvPr>
        </p:nvSpPr>
        <p:spPr>
          <a:xfrm>
            <a:off x="1751012" y="3035563"/>
            <a:ext cx="8689976" cy="1371599"/>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Dashboard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354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49C7-60B1-72E4-8421-A62451226AF7}"/>
              </a:ext>
            </a:extLst>
          </p:cNvPr>
          <p:cNvSpPr>
            <a:spLocks noGrp="1"/>
          </p:cNvSpPr>
          <p:nvPr>
            <p:ph type="title"/>
          </p:nvPr>
        </p:nvSpPr>
        <p:spPr>
          <a:xfrm>
            <a:off x="997751" y="369349"/>
            <a:ext cx="10364451" cy="1210283"/>
          </a:xfrm>
        </p:spPr>
        <p:txBody>
          <a:bodyPr>
            <a:normAutofit/>
          </a:bodyPr>
          <a:lstStyle/>
          <a:p>
            <a:r>
              <a:rPr lang="en-US" altLang="en-US" sz="3200" b="1" cap="none" dirty="0">
                <a:latin typeface="Times New Roman" panose="02020603050405020304" pitchFamily="18" charset="0"/>
                <a:cs typeface="Times New Roman" panose="02020603050405020304" pitchFamily="18" charset="0"/>
              </a:rPr>
              <a:t>7</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.Retailers (Table showing sales data for different retailers)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C36DD21-6EA7-492E-443F-476D14C56326}"/>
              </a:ext>
            </a:extLst>
          </p:cNvPr>
          <p:cNvPicPr>
            <a:picLocks noGrp="1" noChangeAspect="1"/>
          </p:cNvPicPr>
          <p:nvPr>
            <p:ph sz="quarter" idx="13"/>
          </p:nvPr>
        </p:nvPicPr>
        <p:blipFill>
          <a:blip r:embed="rId2"/>
          <a:stretch>
            <a:fillRect/>
          </a:stretch>
        </p:blipFill>
        <p:spPr>
          <a:xfrm>
            <a:off x="7821667" y="2213416"/>
            <a:ext cx="4237087" cy="3179677"/>
          </a:xfrm>
        </p:spPr>
      </p:pic>
      <p:sp>
        <p:nvSpPr>
          <p:cNvPr id="6" name="Rectangle 1">
            <a:extLst>
              <a:ext uri="{FF2B5EF4-FFF2-40B4-BE49-F238E27FC236}">
                <a16:creationId xmlns:a16="http://schemas.microsoft.com/office/drawing/2014/main" id="{76ADBD85-499C-2F88-EAB1-97AD2B665D49}"/>
              </a:ext>
            </a:extLst>
          </p:cNvPr>
          <p:cNvSpPr>
            <a:spLocks noChangeArrowheads="1"/>
          </p:cNvSpPr>
          <p:nvPr/>
        </p:nvSpPr>
        <p:spPr bwMode="auto">
          <a:xfrm>
            <a:off x="543793" y="1579632"/>
            <a:ext cx="7277874" cy="5278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Name of the retailer (e.g., Amazon, Foot Locker, Walmart, etc.) </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Total revenue in dollars (highlighted in yellow) </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Units Sold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Number of units sold (highlighted in red) </a:t>
            </a:r>
          </a:p>
          <a:p>
            <a:pPr marL="457200" marR="0" lvl="1"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per Unit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Price per unit of the product (highlighted in green) </a:t>
            </a:r>
          </a:p>
          <a:p>
            <a:pPr marL="457200" marR="0" lvl="1"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Avg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Average sales per unit (highlighted in blue)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Observations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Foot Locker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highest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($550.9K).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West Gear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sold the most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Units Sold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(25.7K).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West Gear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also has the highest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per Unit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(8850).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Foot Locker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highest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Avg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($3,508.8).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Walmart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lowest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Avg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($1,100.1).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 Coding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Different colors are used for each category to make the data visually clear</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236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3A59-D0D3-0B4B-F17E-19D72D94A4A6}"/>
              </a:ext>
            </a:extLst>
          </p:cNvPr>
          <p:cNvSpPr>
            <a:spLocks noGrp="1"/>
          </p:cNvSpPr>
          <p:nvPr>
            <p:ph type="title"/>
          </p:nvPr>
        </p:nvSpPr>
        <p:spPr>
          <a:xfrm>
            <a:off x="913775" y="618517"/>
            <a:ext cx="10364451" cy="1172961"/>
          </a:xfrm>
        </p:spPr>
        <p:txBody>
          <a:bodyPr>
            <a:normAutofit/>
          </a:bodyPr>
          <a:lstStyle/>
          <a:p>
            <a:r>
              <a:rPr lang="en-US" sz="3200" b="1" dirty="0">
                <a:latin typeface="Times New Roman" panose="02020603050405020304" pitchFamily="18" charset="0"/>
                <a:cs typeface="Times New Roman" panose="02020603050405020304" pitchFamily="18" charset="0"/>
              </a:rPr>
              <a:t>8.Dashboard-style summary of key sales metrics.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06615B-F740-9BBC-1B9E-140EA34B7BD0}"/>
              </a:ext>
            </a:extLst>
          </p:cNvPr>
          <p:cNvSpPr>
            <a:spLocks noGrp="1"/>
          </p:cNvSpPr>
          <p:nvPr>
            <p:ph sz="quarter" idx="13"/>
          </p:nvPr>
        </p:nvSpPr>
        <p:spPr>
          <a:xfrm>
            <a:off x="559212" y="2255124"/>
            <a:ext cx="6093515" cy="3865758"/>
          </a:xfrm>
        </p:spPr>
        <p:txBody>
          <a:bodyPr>
            <a:normAutofit fontScale="92500" lnSpcReduction="10000"/>
          </a:bodyPr>
          <a:lstStyle/>
          <a:p>
            <a:pPr>
              <a:buFont typeface="Wingdings" panose="05000000000000000000" pitchFamily="2" charset="2"/>
              <a:buChar char="v"/>
            </a:pPr>
            <a:r>
              <a:rPr lang="en-US" sz="2200" b="1" dirty="0">
                <a:latin typeface="Times New Roman" panose="02020603050405020304" pitchFamily="18" charset="0"/>
                <a:cs typeface="Times New Roman" panose="02020603050405020304" pitchFamily="18" charset="0"/>
              </a:rPr>
              <a:t>Overall Interpretation</a:t>
            </a:r>
            <a:r>
              <a:rPr lang="en-US" sz="22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business has generated </a:t>
            </a:r>
            <a:r>
              <a:rPr lang="en-US" sz="2200" b="1" dirty="0">
                <a:latin typeface="Times New Roman" panose="02020603050405020304" pitchFamily="18" charset="0"/>
                <a:cs typeface="Times New Roman" panose="02020603050405020304" pitchFamily="18" charset="0"/>
              </a:rPr>
              <a:t>$7.7M in total sales</a:t>
            </a:r>
            <a:r>
              <a:rPr lang="en-US" sz="2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Profit of $3.0M</a:t>
            </a:r>
            <a:r>
              <a:rPr lang="en-US" sz="2200" dirty="0">
                <a:latin typeface="Times New Roman" panose="02020603050405020304" pitchFamily="18" charset="0"/>
                <a:cs typeface="Times New Roman" panose="02020603050405020304" pitchFamily="18" charset="0"/>
              </a:rPr>
              <a:t> suggests a strong financial performance.</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high number of </a:t>
            </a:r>
            <a:r>
              <a:rPr lang="en-US" sz="2200" b="1" dirty="0">
                <a:latin typeface="Times New Roman" panose="02020603050405020304" pitchFamily="18" charset="0"/>
                <a:cs typeface="Times New Roman" panose="02020603050405020304" pitchFamily="18" charset="0"/>
              </a:rPr>
              <a:t>826.8K units sold</a:t>
            </a:r>
            <a:r>
              <a:rPr lang="en-US" sz="2200" dirty="0">
                <a:latin typeface="Times New Roman" panose="02020603050405020304" pitchFamily="18" charset="0"/>
                <a:cs typeface="Times New Roman" panose="02020603050405020304" pitchFamily="18" charset="0"/>
              </a:rPr>
              <a:t> indicates strong demand.</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average sales per unit is $1.53K</a:t>
            </a:r>
            <a:r>
              <a:rPr lang="en-US" sz="2200" dirty="0">
                <a:latin typeface="Times New Roman" panose="02020603050405020304" pitchFamily="18" charset="0"/>
                <a:cs typeface="Times New Roman" panose="02020603050405020304" pitchFamily="18" charset="0"/>
              </a:rPr>
              <a:t>, showing the typical revenue per sale.</a:t>
            </a:r>
          </a:p>
          <a:p>
            <a:endParaRPr lang="en-IN" dirty="0"/>
          </a:p>
        </p:txBody>
      </p:sp>
      <p:pic>
        <p:nvPicPr>
          <p:cNvPr id="5" name="Picture 4">
            <a:extLst>
              <a:ext uri="{FF2B5EF4-FFF2-40B4-BE49-F238E27FC236}">
                <a16:creationId xmlns:a16="http://schemas.microsoft.com/office/drawing/2014/main" id="{1A945224-DE9C-7AA2-0FC0-ABF96BD8AF0A}"/>
              </a:ext>
            </a:extLst>
          </p:cNvPr>
          <p:cNvPicPr>
            <a:picLocks noChangeAspect="1"/>
          </p:cNvPicPr>
          <p:nvPr/>
        </p:nvPicPr>
        <p:blipFill>
          <a:blip r:embed="rId2"/>
          <a:stretch>
            <a:fillRect/>
          </a:stretch>
        </p:blipFill>
        <p:spPr>
          <a:xfrm>
            <a:off x="6848670" y="2685291"/>
            <a:ext cx="4898571" cy="2565830"/>
          </a:xfrm>
          <a:prstGeom prst="rect">
            <a:avLst/>
          </a:prstGeom>
        </p:spPr>
      </p:pic>
    </p:spTree>
    <p:extLst>
      <p:ext uri="{BB962C8B-B14F-4D97-AF65-F5344CB8AC3E}">
        <p14:creationId xmlns:p14="http://schemas.microsoft.com/office/powerpoint/2010/main" val="335179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67E2-83A7-190F-5E4A-C7F80942217B}"/>
              </a:ext>
            </a:extLst>
          </p:cNvPr>
          <p:cNvSpPr>
            <a:spLocks noGrp="1"/>
          </p:cNvSpPr>
          <p:nvPr>
            <p:ph type="ctrTitle"/>
          </p:nvPr>
        </p:nvSpPr>
        <p:spPr>
          <a:xfrm>
            <a:off x="1751012" y="1925936"/>
            <a:ext cx="8689976" cy="1503064"/>
          </a:xfrm>
        </p:spPr>
        <p:txBody>
          <a:bodyPr>
            <a:normAutofit/>
          </a:bodyPr>
          <a:lstStyle/>
          <a:p>
            <a:r>
              <a:rPr lang="en-US" sz="4400" b="1" dirty="0">
                <a:solidFill>
                  <a:srgbClr val="002060"/>
                </a:solidFill>
                <a:latin typeface="Times New Roman" panose="02020603050405020304" pitchFamily="18" charset="0"/>
                <a:cs typeface="Times New Roman" panose="02020603050405020304" pitchFamily="18" charset="0"/>
              </a:rPr>
              <a:t>THANK YOU</a:t>
            </a:r>
            <a:endParaRPr lang="en-IN" sz="44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577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7B228-C47D-A74D-FD79-5282EBCC3634}"/>
              </a:ext>
            </a:extLst>
          </p:cNvPr>
          <p:cNvSpPr>
            <a:spLocks noGrp="1"/>
          </p:cNvSpPr>
          <p:nvPr>
            <p:ph type="title"/>
          </p:nvPr>
        </p:nvSpPr>
        <p:spPr>
          <a:xfrm>
            <a:off x="913775" y="618517"/>
            <a:ext cx="10364451" cy="1154299"/>
          </a:xfrm>
        </p:spPr>
        <p:txBody>
          <a:bodyPr>
            <a:normAutofit/>
          </a:bodyPr>
          <a:lstStyle/>
          <a:p>
            <a:r>
              <a:rPr lang="en-US" sz="3200" b="1" dirty="0">
                <a:effectLst/>
                <a:latin typeface="Times New Roman" panose="02020603050405020304" pitchFamily="18" charset="0"/>
                <a:ea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DB38897E-6E58-9FB1-048D-86F7F9910BC3}"/>
              </a:ext>
            </a:extLst>
          </p:cNvPr>
          <p:cNvSpPr>
            <a:spLocks noGrp="1"/>
          </p:cNvSpPr>
          <p:nvPr>
            <p:ph sz="quarter" idx="13"/>
          </p:nvPr>
        </p:nvSpPr>
        <p:spPr>
          <a:xfrm>
            <a:off x="1053734" y="2024742"/>
            <a:ext cx="10363826" cy="3760237"/>
          </a:xfrm>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rPr>
              <a:t> 	</a:t>
            </a:r>
            <a:r>
              <a:rPr lang="en-US" cap="none" dirty="0">
                <a:effectLst/>
                <a:latin typeface="Times New Roman" panose="02020603050405020304" pitchFamily="18" charset="0"/>
                <a:ea typeface="Times New Roman" panose="02020603050405020304" pitchFamily="18" charset="0"/>
              </a:rPr>
              <a:t>Understanding sales and profits is essential for business growth. Companies track total sales for each product and monitor units sold across different cities. They analyze sales by region and record key details like sales figures, units sold, price per unit, and average retailer sales. To measure performance, they calculate average sales per product and determine operating profit. Yearly sales and profits are reviewed, while sales and profit trends are monitored by state and region. Businesses also observe monthly sales and profit patterns to identify trends and opportunities. By evaluating operating profit across regions, companies can make informed decisions to improve profitability.</a:t>
            </a:r>
            <a:endParaRPr lang="en-IN" dirty="0"/>
          </a:p>
        </p:txBody>
      </p:sp>
    </p:spTree>
    <p:extLst>
      <p:ext uri="{BB962C8B-B14F-4D97-AF65-F5344CB8AC3E}">
        <p14:creationId xmlns:p14="http://schemas.microsoft.com/office/powerpoint/2010/main" val="1246494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30740-B3C5-D90F-B84D-BCF8870F0057}"/>
              </a:ext>
            </a:extLst>
          </p:cNvPr>
          <p:cNvSpPr>
            <a:spLocks noGrp="1"/>
          </p:cNvSpPr>
          <p:nvPr>
            <p:ph type="title"/>
          </p:nvPr>
        </p:nvSpPr>
        <p:spPr>
          <a:xfrm>
            <a:off x="913149" y="431906"/>
            <a:ext cx="10364451" cy="1014340"/>
          </a:xfrm>
        </p:spPr>
        <p:txBody>
          <a:bodyPr>
            <a:normAutofit/>
          </a:bodyPr>
          <a:lstStyle/>
          <a:p>
            <a:r>
              <a:rPr lang="en-US" sz="3200" b="1" kern="0" dirty="0">
                <a:effectLst/>
                <a:latin typeface="Times New Roman" panose="02020603050405020304" pitchFamily="18" charset="0"/>
                <a:ea typeface="Times New Roman" panose="02020603050405020304" pitchFamily="18" charset="0"/>
              </a:rPr>
              <a:t>OBJECTIVE</a:t>
            </a:r>
            <a:endParaRPr lang="en-IN" sz="4000" dirty="0"/>
          </a:p>
        </p:txBody>
      </p:sp>
      <p:sp>
        <p:nvSpPr>
          <p:cNvPr id="3" name="Content Placeholder 2">
            <a:extLst>
              <a:ext uri="{FF2B5EF4-FFF2-40B4-BE49-F238E27FC236}">
                <a16:creationId xmlns:a16="http://schemas.microsoft.com/office/drawing/2014/main" id="{F7C9417A-4927-7859-84D8-D94793135142}"/>
              </a:ext>
            </a:extLst>
          </p:cNvPr>
          <p:cNvSpPr>
            <a:spLocks noGrp="1"/>
          </p:cNvSpPr>
          <p:nvPr>
            <p:ph sz="quarter" idx="13"/>
          </p:nvPr>
        </p:nvSpPr>
        <p:spPr>
          <a:xfrm>
            <a:off x="913149" y="1446245"/>
            <a:ext cx="10363826" cy="5290457"/>
          </a:xfrm>
        </p:spPr>
        <p:txBody>
          <a:bodyPr>
            <a:normAutofit/>
          </a:bodyPr>
          <a:lstStyle/>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Total sales are calculated for each product. </a:t>
            </a: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Units sold are tracked by city.  </a:t>
            </a:r>
            <a:endParaRPr lang="en-IN" cap="none" dirty="0">
              <a:effectLst/>
              <a:latin typeface="Times New Roman" panose="02020603050405020304" pitchFamily="18" charset="0"/>
              <a:ea typeface="Times New Roman" panose="02020603050405020304" pitchFamily="18" charset="0"/>
            </a:endParaRPr>
          </a:p>
          <a:p>
            <a:pPr marL="468000">
              <a:spcBef>
                <a:spcPts val="600"/>
              </a:spcBef>
              <a:spcAft>
                <a:spcPts val="600"/>
              </a:spcAft>
            </a:pPr>
            <a:r>
              <a:rPr lang="en-US" cap="none" dirty="0">
                <a:latin typeface="Times New Roman" panose="02020603050405020304" pitchFamily="18" charset="0"/>
                <a:ea typeface="Times New Roman" panose="02020603050405020304" pitchFamily="18" charset="0"/>
              </a:rPr>
              <a:t>Sales totals are analyzed by region.  </a:t>
            </a: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Sales, units sold, price per unit, and average retailer sales are recorded.  </a:t>
            </a:r>
            <a:endParaRPr lang="en-IN" cap="none" dirty="0">
              <a:effectLst/>
              <a:latin typeface="Times New Roman" panose="02020603050405020304" pitchFamily="18" charset="0"/>
              <a:ea typeface="Times New Roman" panose="02020603050405020304" pitchFamily="18" charset="0"/>
            </a:endParaRP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Average sales are measured for each product. </a:t>
            </a: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Operating profit is calculated by product.  </a:t>
            </a:r>
            <a:endParaRPr lang="en-IN" cap="none" dirty="0">
              <a:effectLst/>
              <a:latin typeface="Times New Roman" panose="02020603050405020304" pitchFamily="18" charset="0"/>
              <a:ea typeface="Times New Roman" panose="02020603050405020304" pitchFamily="18" charset="0"/>
            </a:endParaRP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Yearly product sales and profits are analyzed.  </a:t>
            </a:r>
            <a:endParaRPr lang="en-IN" cap="none" dirty="0">
              <a:effectLst/>
              <a:latin typeface="Times New Roman" panose="02020603050405020304" pitchFamily="18" charset="0"/>
              <a:ea typeface="Times New Roman" panose="02020603050405020304" pitchFamily="18" charset="0"/>
            </a:endParaRP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Sales and profit are tracked by state. </a:t>
            </a: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Monthly sales and profit trends are observed. </a:t>
            </a:r>
          </a:p>
          <a:p>
            <a:pPr marL="468000">
              <a:spcBef>
                <a:spcPts val="600"/>
              </a:spcBef>
              <a:spcAft>
                <a:spcPts val="600"/>
              </a:spcAft>
            </a:pPr>
            <a:r>
              <a:rPr lang="en-US" cap="none" dirty="0">
                <a:effectLst/>
                <a:latin typeface="Times New Roman" panose="02020603050405020304" pitchFamily="18" charset="0"/>
                <a:ea typeface="Times New Roman" panose="02020603050405020304" pitchFamily="18" charset="0"/>
              </a:rPr>
              <a:t>Operating profit is evaluated by region.</a:t>
            </a:r>
            <a:endParaRPr lang="en-IN" cap="none"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145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8953-19A4-D615-B6BE-D76861097BB6}"/>
              </a:ext>
            </a:extLst>
          </p:cNvPr>
          <p:cNvSpPr>
            <a:spLocks noGrp="1"/>
          </p:cNvSpPr>
          <p:nvPr>
            <p:ph type="title"/>
          </p:nvPr>
        </p:nvSpPr>
        <p:spPr>
          <a:xfrm>
            <a:off x="811138" y="770139"/>
            <a:ext cx="10364451" cy="911702"/>
          </a:xfrm>
        </p:spPr>
        <p:txBody>
          <a:bodyPr>
            <a:noAutofit/>
          </a:bodyPr>
          <a:lstStyle/>
          <a:p>
            <a:r>
              <a:rPr lang="en-US" sz="3200" b="1" dirty="0">
                <a:latin typeface="Times New Roman" panose="02020603050405020304" pitchFamily="18" charset="0"/>
                <a:cs typeface="Times New Roman" panose="02020603050405020304" pitchFamily="18" charset="0"/>
              </a:rPr>
              <a:t>1. Total Sales by Product (Donut Chart)</a:t>
            </a:r>
            <a:br>
              <a:rPr lang="en-US" sz="3200" b="1" dirty="0">
                <a:latin typeface="Times New Roman" panose="02020603050405020304" pitchFamily="18" charset="0"/>
                <a:cs typeface="Times New Roman" panose="02020603050405020304" pitchFamily="18" charset="0"/>
              </a:rPr>
            </a:br>
            <a:endParaRPr lang="en-IN" sz="3200" b="1" dirty="0"/>
          </a:p>
        </p:txBody>
      </p:sp>
      <p:sp>
        <p:nvSpPr>
          <p:cNvPr id="16" name="Content Placeholder 15">
            <a:extLst>
              <a:ext uri="{FF2B5EF4-FFF2-40B4-BE49-F238E27FC236}">
                <a16:creationId xmlns:a16="http://schemas.microsoft.com/office/drawing/2014/main" id="{26B5F330-37C4-29B0-4252-8C273B927E64}"/>
              </a:ext>
            </a:extLst>
          </p:cNvPr>
          <p:cNvSpPr>
            <a:spLocks noGrp="1"/>
          </p:cNvSpPr>
          <p:nvPr>
            <p:ph sz="quarter" idx="13"/>
          </p:nvPr>
        </p:nvSpPr>
        <p:spPr>
          <a:xfrm>
            <a:off x="512559" y="1782147"/>
            <a:ext cx="6690673" cy="4711959"/>
          </a:xfrm>
        </p:spPr>
        <p:txBody>
          <a:bodyPr>
            <a:noAutofit/>
          </a:bodyPr>
          <a:lstStyle/>
          <a:p>
            <a:pPr>
              <a:spcBef>
                <a:spcPts val="200"/>
              </a:spcBef>
            </a:pPr>
            <a:r>
              <a:rPr lang="en-US" cap="none" dirty="0">
                <a:latin typeface="Times New Roman" panose="02020603050405020304" pitchFamily="18" charset="0"/>
                <a:cs typeface="Times New Roman" panose="02020603050405020304" pitchFamily="18" charset="0"/>
              </a:rPr>
              <a:t>Displays the percentage of different product categories in total sales.</a:t>
            </a:r>
          </a:p>
          <a:p>
            <a:pPr>
              <a:spcBef>
                <a:spcPts val="200"/>
              </a:spcBef>
            </a:pPr>
            <a:r>
              <a:rPr lang="en-US" cap="none" dirty="0">
                <a:latin typeface="Times New Roman" panose="02020603050405020304" pitchFamily="18" charset="0"/>
                <a:cs typeface="Times New Roman" panose="02020603050405020304" pitchFamily="18" charset="0"/>
              </a:rPr>
              <a:t>Each color represents a different category, with product sales percentage labeled (</a:t>
            </a:r>
            <a:r>
              <a:rPr lang="en-US" cap="none" dirty="0" err="1">
                <a:latin typeface="Times New Roman" panose="02020603050405020304" pitchFamily="18" charset="0"/>
                <a:cs typeface="Times New Roman" panose="02020603050405020304" pitchFamily="18" charset="0"/>
              </a:rPr>
              <a:t>e.G.</a:t>
            </a:r>
            <a:r>
              <a:rPr lang="en-US" cap="none" dirty="0">
                <a:latin typeface="Times New Roman" panose="02020603050405020304" pitchFamily="18" charset="0"/>
                <a:cs typeface="Times New Roman" panose="02020603050405020304" pitchFamily="18" charset="0"/>
              </a:rPr>
              <a:t>, 22%, 20%, 19%, etc.).</a:t>
            </a:r>
          </a:p>
          <a:p>
            <a:pPr>
              <a:spcBef>
                <a:spcPts val="200"/>
              </a:spcBef>
            </a:pPr>
            <a:r>
              <a:rPr lang="en-US" cap="none" dirty="0">
                <a:latin typeface="Times New Roman" panose="02020603050405020304" pitchFamily="18" charset="0"/>
                <a:cs typeface="Times New Roman" panose="02020603050405020304" pitchFamily="18" charset="0"/>
              </a:rPr>
              <a:t>The product groups are highlighted: Men's Apparel, Men's Athletic Footwear, Men's Street Footwear, Women's Apparel, Women's Athletic Footwear, Women's Street Footwear.</a:t>
            </a:r>
          </a:p>
          <a:p>
            <a:pPr>
              <a:spcBef>
                <a:spcPts val="200"/>
              </a:spcBef>
            </a:pPr>
            <a:r>
              <a:rPr lang="en-US" cap="none" dirty="0">
                <a:latin typeface="Times New Roman" panose="02020603050405020304" pitchFamily="18" charset="0"/>
                <a:cs typeface="Times New Roman" panose="02020603050405020304" pitchFamily="18" charset="0"/>
              </a:rPr>
              <a:t>The highest sales percentage is 22% (Women's Street Footwear).</a:t>
            </a:r>
          </a:p>
          <a:p>
            <a:pPr>
              <a:spcBef>
                <a:spcPts val="200"/>
              </a:spcBef>
            </a:pPr>
            <a:r>
              <a:rPr lang="en-US" cap="none" dirty="0">
                <a:latin typeface="Times New Roman" panose="02020603050405020304" pitchFamily="18" charset="0"/>
                <a:cs typeface="Times New Roman" panose="02020603050405020304" pitchFamily="18" charset="0"/>
              </a:rPr>
              <a:t>It also changes based on product, year, month, and state.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a:buNone/>
            </a:pPr>
            <a:endParaRPr lang="en-IN" sz="2200" cap="none"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210D9BC4-CD58-0FB7-F3EB-F8DD04E7EB70}"/>
              </a:ext>
            </a:extLst>
          </p:cNvPr>
          <p:cNvPicPr>
            <a:picLocks noChangeAspect="1"/>
          </p:cNvPicPr>
          <p:nvPr/>
        </p:nvPicPr>
        <p:blipFill>
          <a:blip r:embed="rId2"/>
          <a:stretch>
            <a:fillRect/>
          </a:stretch>
        </p:blipFill>
        <p:spPr>
          <a:xfrm>
            <a:off x="8453533" y="1886747"/>
            <a:ext cx="3449843" cy="3065108"/>
          </a:xfrm>
          <a:prstGeom prst="rect">
            <a:avLst/>
          </a:prstGeom>
        </p:spPr>
      </p:pic>
      <p:pic>
        <p:nvPicPr>
          <p:cNvPr id="20" name="Picture 19">
            <a:extLst>
              <a:ext uri="{FF2B5EF4-FFF2-40B4-BE49-F238E27FC236}">
                <a16:creationId xmlns:a16="http://schemas.microsoft.com/office/drawing/2014/main" id="{B061C3F6-2758-1C03-BAA1-821CCF0AE6AB}"/>
              </a:ext>
            </a:extLst>
          </p:cNvPr>
          <p:cNvPicPr>
            <a:picLocks noChangeAspect="1"/>
          </p:cNvPicPr>
          <p:nvPr/>
        </p:nvPicPr>
        <p:blipFill>
          <a:blip r:embed="rId3"/>
          <a:stretch>
            <a:fillRect/>
          </a:stretch>
        </p:blipFill>
        <p:spPr>
          <a:xfrm>
            <a:off x="7203232" y="1896446"/>
            <a:ext cx="1250301" cy="3065107"/>
          </a:xfrm>
          <a:prstGeom prst="rect">
            <a:avLst/>
          </a:prstGeom>
        </p:spPr>
      </p:pic>
    </p:spTree>
    <p:extLst>
      <p:ext uri="{BB962C8B-B14F-4D97-AF65-F5344CB8AC3E}">
        <p14:creationId xmlns:p14="http://schemas.microsoft.com/office/powerpoint/2010/main" val="2225768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8656-4ED6-74D2-D9A9-946701F7D363}"/>
              </a:ext>
            </a:extLst>
          </p:cNvPr>
          <p:cNvSpPr>
            <a:spLocks noGrp="1"/>
          </p:cNvSpPr>
          <p:nvPr>
            <p:ph type="title"/>
          </p:nvPr>
        </p:nvSpPr>
        <p:spPr>
          <a:xfrm>
            <a:off x="913775" y="618517"/>
            <a:ext cx="10364451" cy="1051663"/>
          </a:xfrm>
        </p:spPr>
        <p:txBody>
          <a:bodyPr>
            <a:normAutofit/>
          </a:bodyPr>
          <a:lstStyle/>
          <a:p>
            <a:r>
              <a:rPr lang="en-US" sz="3200" b="1" dirty="0">
                <a:latin typeface="Times New Roman" panose="02020603050405020304" pitchFamily="18" charset="0"/>
                <a:cs typeface="Times New Roman" panose="02020603050405020304" pitchFamily="18" charset="0"/>
              </a:rPr>
              <a:t>2. Operating Profit by Product (Bar Chart)</a:t>
            </a:r>
            <a:endParaRPr lang="en-IN" sz="32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1E8D55F6-4650-87A1-D57C-EFF295A2A472}"/>
              </a:ext>
            </a:extLst>
          </p:cNvPr>
          <p:cNvPicPr>
            <a:picLocks noGrp="1" noChangeAspect="1"/>
          </p:cNvPicPr>
          <p:nvPr>
            <p:ph sz="quarter" idx="13"/>
          </p:nvPr>
        </p:nvPicPr>
        <p:blipFill>
          <a:blip r:embed="rId2"/>
          <a:stretch>
            <a:fillRect/>
          </a:stretch>
        </p:blipFill>
        <p:spPr>
          <a:xfrm>
            <a:off x="7445828" y="2116887"/>
            <a:ext cx="4289597" cy="2792175"/>
          </a:xfrm>
        </p:spPr>
      </p:pic>
      <p:sp>
        <p:nvSpPr>
          <p:cNvPr id="14" name="Rectangle 2">
            <a:extLst>
              <a:ext uri="{FF2B5EF4-FFF2-40B4-BE49-F238E27FC236}">
                <a16:creationId xmlns:a16="http://schemas.microsoft.com/office/drawing/2014/main" id="{425CC360-2EBC-A587-6422-F3FCD9441BAF}"/>
              </a:ext>
            </a:extLst>
          </p:cNvPr>
          <p:cNvSpPr>
            <a:spLocks noChangeArrowheads="1"/>
          </p:cNvSpPr>
          <p:nvPr/>
        </p:nvSpPr>
        <p:spPr bwMode="auto">
          <a:xfrm>
            <a:off x="681135" y="2032912"/>
            <a:ext cx="6671387"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Street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highest profit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$622K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Apparel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comes next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$582K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Athletic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follows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$559K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Athletic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earns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$467K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Apparel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$436K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profit.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Street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has the lowest profit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$378K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It also changes based on product, year, month, and state.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10995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6AC8-AAC7-2EF9-F492-268BC9B48144}"/>
              </a:ext>
            </a:extLst>
          </p:cNvPr>
          <p:cNvSpPr>
            <a:spLocks noGrp="1"/>
          </p:cNvSpPr>
          <p:nvPr>
            <p:ph type="title"/>
          </p:nvPr>
        </p:nvSpPr>
        <p:spPr>
          <a:xfrm>
            <a:off x="913774" y="477507"/>
            <a:ext cx="10364451" cy="915843"/>
          </a:xfrm>
        </p:spPr>
        <p:txBody>
          <a:bodyPr>
            <a:noAutofit/>
          </a:bodyPr>
          <a:lstStyle/>
          <a:p>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AVERAGE</a:t>
            </a:r>
            <a:r>
              <a:rPr lang="en-US" sz="3200" b="1" dirty="0">
                <a:latin typeface="Times New Roman" panose="02020603050405020304" pitchFamily="18" charset="0"/>
                <a:cs typeface="Times New Roman" panose="02020603050405020304" pitchFamily="18" charset="0"/>
              </a:rPr>
              <a:t> Sales by Product (Waterfall Chart)</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DA6840-5755-57C9-5B41-4617EC2946AC}"/>
              </a:ext>
            </a:extLst>
          </p:cNvPr>
          <p:cNvPicPr>
            <a:picLocks noGrp="1" noChangeAspect="1"/>
          </p:cNvPicPr>
          <p:nvPr>
            <p:ph sz="quarter" idx="13"/>
          </p:nvPr>
        </p:nvPicPr>
        <p:blipFill>
          <a:blip r:embed="rId2"/>
          <a:stretch>
            <a:fillRect/>
          </a:stretch>
        </p:blipFill>
        <p:spPr>
          <a:xfrm>
            <a:off x="7660433" y="1632856"/>
            <a:ext cx="4410269" cy="3321698"/>
          </a:xfrm>
        </p:spPr>
      </p:pic>
      <p:sp>
        <p:nvSpPr>
          <p:cNvPr id="8" name="Rectangle 2">
            <a:extLst>
              <a:ext uri="{FF2B5EF4-FFF2-40B4-BE49-F238E27FC236}">
                <a16:creationId xmlns:a16="http://schemas.microsoft.com/office/drawing/2014/main" id="{7F310E5C-C5D1-7738-7311-1EB455AED5F4}"/>
              </a:ext>
            </a:extLst>
          </p:cNvPr>
          <p:cNvSpPr>
            <a:spLocks noChangeArrowheads="1"/>
          </p:cNvSpPr>
          <p:nvPr/>
        </p:nvSpPr>
        <p:spPr bwMode="auto">
          <a:xfrm>
            <a:off x="373226" y="1393350"/>
            <a:ext cx="7408505"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Y-axis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sales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dollars, ranging from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$0K  to $10K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X-axis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different product categories: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Apparel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Athletic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Street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Athletic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Women's Apparel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Men's Street Footwear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 bars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sales for each product.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color (if present)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would indicate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decrease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sales (not visible here).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bar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average sales for all products combined.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gradually increase as more products are added, leading to the total at the end. </a:t>
            </a:r>
          </a:p>
          <a:p>
            <a:pPr marL="285750" indent="-285750" defTabSz="914400" eaLnBrk="0" fontAlgn="base" hangingPunct="0">
              <a:spcBef>
                <a:spcPct val="0"/>
              </a:spcBef>
              <a:spcAft>
                <a:spcPct val="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also changes based on product, year, month, and state.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375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F6D35-6D54-864D-ACF4-172242AF7C79}"/>
              </a:ext>
            </a:extLst>
          </p:cNvPr>
          <p:cNvSpPr>
            <a:spLocks noGrp="1"/>
          </p:cNvSpPr>
          <p:nvPr>
            <p:ph type="title"/>
          </p:nvPr>
        </p:nvSpPr>
        <p:spPr>
          <a:xfrm>
            <a:off x="913775" y="618518"/>
            <a:ext cx="10364451" cy="1107646"/>
          </a:xfrm>
        </p:spPr>
        <p:txBody>
          <a:bodyPr>
            <a:normAutofit/>
          </a:bodyPr>
          <a:lstStyle/>
          <a:p>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4.OPERATING PROFIT BY REGION (FUNNEL)</a:t>
            </a:r>
            <a:endParaRPr lang="en-IN" sz="3200" b="1"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4226DDE-B21D-4872-0565-55D8B5142ECF}"/>
              </a:ext>
            </a:extLst>
          </p:cNvPr>
          <p:cNvPicPr>
            <a:picLocks noGrp="1" noChangeAspect="1"/>
          </p:cNvPicPr>
          <p:nvPr>
            <p:ph sz="quarter" idx="13"/>
          </p:nvPr>
        </p:nvPicPr>
        <p:blipFill>
          <a:blip r:embed="rId2"/>
          <a:stretch>
            <a:fillRect/>
          </a:stretch>
        </p:blipFill>
        <p:spPr>
          <a:xfrm>
            <a:off x="7309982" y="2238277"/>
            <a:ext cx="3968243" cy="3220131"/>
          </a:xfrm>
        </p:spPr>
      </p:pic>
      <p:sp>
        <p:nvSpPr>
          <p:cNvPr id="6" name="Rectangle 1">
            <a:extLst>
              <a:ext uri="{FF2B5EF4-FFF2-40B4-BE49-F238E27FC236}">
                <a16:creationId xmlns:a16="http://schemas.microsoft.com/office/drawing/2014/main" id="{743CD911-5F84-68E2-044F-7037EC51F7BA}"/>
              </a:ext>
            </a:extLst>
          </p:cNvPr>
          <p:cNvSpPr>
            <a:spLocks noChangeArrowheads="1"/>
          </p:cNvSpPr>
          <p:nvPr/>
        </p:nvSpPr>
        <p:spPr bwMode="auto">
          <a:xfrm>
            <a:off x="663469" y="1972841"/>
            <a:ext cx="6646513" cy="3739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Regions and Profits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Midwest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$904.0K (Highest)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Northeast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$734.4K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$541.8K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$538.9K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Southeast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$325.4K (Lowest)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Percentage Scale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Midwest is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(highest). </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Southeast is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36%</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(lowest).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Bar Lengths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Longer bars indicate higher profits, shorter bars indicate lower profits.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58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4002-ECD4-E955-BA0D-612A2857B700}"/>
              </a:ext>
            </a:extLst>
          </p:cNvPr>
          <p:cNvSpPr>
            <a:spLocks noGrp="1"/>
          </p:cNvSpPr>
          <p:nvPr>
            <p:ph type="title"/>
          </p:nvPr>
        </p:nvSpPr>
        <p:spPr>
          <a:xfrm>
            <a:off x="913775" y="618518"/>
            <a:ext cx="10364451" cy="1079654"/>
          </a:xfrm>
        </p:spPr>
        <p:txBody>
          <a:bodyPr>
            <a:normAutofit/>
          </a:bodyPr>
          <a:lstStyle/>
          <a:p>
            <a:r>
              <a:rPr lang="en-US" altLang="en-US" sz="3200" b="1" cap="none" dirty="0">
                <a:latin typeface="Times New Roman" panose="02020603050405020304" pitchFamily="18" charset="0"/>
                <a:cs typeface="Times New Roman" panose="02020603050405020304" pitchFamily="18" charset="0"/>
              </a:rPr>
              <a:t>5</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.UNITS SOLD BY CITY (LINE CHART)</a:t>
            </a:r>
            <a:endParaRPr lang="en-IN" sz="3200" b="1" cap="none"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0FE3EC4-A71E-3DDE-CB77-3C5459C97161}"/>
              </a:ext>
            </a:extLst>
          </p:cNvPr>
          <p:cNvPicPr>
            <a:picLocks noGrp="1" noChangeAspect="1"/>
          </p:cNvPicPr>
          <p:nvPr>
            <p:ph sz="quarter" idx="13"/>
          </p:nvPr>
        </p:nvPicPr>
        <p:blipFill>
          <a:blip r:embed="rId2"/>
          <a:stretch>
            <a:fillRect/>
          </a:stretch>
        </p:blipFill>
        <p:spPr>
          <a:xfrm>
            <a:off x="7155956" y="2192694"/>
            <a:ext cx="4578845" cy="2920482"/>
          </a:xfrm>
        </p:spPr>
      </p:pic>
      <p:sp>
        <p:nvSpPr>
          <p:cNvPr id="6" name="Rectangle 1">
            <a:extLst>
              <a:ext uri="{FF2B5EF4-FFF2-40B4-BE49-F238E27FC236}">
                <a16:creationId xmlns:a16="http://schemas.microsoft.com/office/drawing/2014/main" id="{D3C6B1EC-D2CC-B126-28A0-8224335026CB}"/>
              </a:ext>
            </a:extLst>
          </p:cNvPr>
          <p:cNvSpPr>
            <a:spLocks noChangeArrowheads="1"/>
          </p:cNvSpPr>
          <p:nvPr/>
        </p:nvSpPr>
        <p:spPr bwMode="auto">
          <a:xfrm>
            <a:off x="653142" y="1463231"/>
            <a:ext cx="6502814"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Y-Axis (Vertical)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the number of units sold (ranging from $0K to $50K).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X-Axis (Horizontal)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different cities (city names are shortened).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highest number of units sold is in the first city (New York).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last few cities have the lowest sales.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Details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yellow shaded area represents the sales trend.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red line connects the data points.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 diamond markers indicate individual data points.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Scrollable X-Axis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More cities can be viewed by scrolling.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788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F8C2-1073-9283-CDAC-8F403665FE30}"/>
              </a:ext>
            </a:extLst>
          </p:cNvPr>
          <p:cNvSpPr>
            <a:spLocks noGrp="1"/>
          </p:cNvSpPr>
          <p:nvPr>
            <p:ph type="title"/>
          </p:nvPr>
        </p:nvSpPr>
        <p:spPr>
          <a:xfrm>
            <a:off x="913775" y="618517"/>
            <a:ext cx="10364451" cy="1088985"/>
          </a:xfrm>
        </p:spPr>
        <p:txBody>
          <a:bodyPr>
            <a:normAutofit/>
          </a:bodyPr>
          <a:lstStyle/>
          <a:p>
            <a:r>
              <a:rPr lang="en-US" altLang="en-US" sz="3200" b="1" cap="none" dirty="0">
                <a:latin typeface="Times New Roman" panose="02020603050405020304" pitchFamily="18" charset="0"/>
                <a:cs typeface="Times New Roman" panose="02020603050405020304" pitchFamily="18" charset="0"/>
              </a:rPr>
              <a:t>6</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SALES BY REGION (DONUT CHART )</a:t>
            </a:r>
            <a:endParaRPr lang="en-IN" sz="3200" b="1" cap="none"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E002A66-ECE0-AF0F-E427-37572DA188AA}"/>
              </a:ext>
            </a:extLst>
          </p:cNvPr>
          <p:cNvPicPr>
            <a:picLocks noGrp="1" noChangeAspect="1"/>
          </p:cNvPicPr>
          <p:nvPr>
            <p:ph sz="quarter" idx="13"/>
          </p:nvPr>
        </p:nvPicPr>
        <p:blipFill>
          <a:blip r:embed="rId2"/>
          <a:stretch>
            <a:fillRect/>
          </a:stretch>
        </p:blipFill>
        <p:spPr>
          <a:xfrm>
            <a:off x="7921690" y="2091371"/>
            <a:ext cx="3442995" cy="3124441"/>
          </a:xfrm>
        </p:spPr>
      </p:pic>
      <p:sp>
        <p:nvSpPr>
          <p:cNvPr id="10" name="Rectangle 1">
            <a:extLst>
              <a:ext uri="{FF2B5EF4-FFF2-40B4-BE49-F238E27FC236}">
                <a16:creationId xmlns:a16="http://schemas.microsoft.com/office/drawing/2014/main" id="{4A4489A6-1BD7-DDED-BB0C-9D7F3DE10E43}"/>
              </a:ext>
            </a:extLst>
          </p:cNvPr>
          <p:cNvSpPr>
            <a:spLocks noChangeArrowheads="1"/>
          </p:cNvSpPr>
          <p:nvPr/>
        </p:nvSpPr>
        <p:spPr bwMode="auto">
          <a:xfrm>
            <a:off x="1138335" y="2103985"/>
            <a:ext cx="6783355"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Regions and Sales Percentages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Midwest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(Purple)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(Highest)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Northeast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(Teal)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26%</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(Blue)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(Orange)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Southeast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 –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(Lowest)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Legend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Colors represent different regions.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Distribution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Midwest has the largest sales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share, while the Southeast has the smallest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6970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496</TotalTime>
  <Words>991</Words>
  <Application>Microsoft Office PowerPoint</Application>
  <PresentationFormat>Widescreen</PresentationFormat>
  <Paragraphs>97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Tw Cen MT</vt:lpstr>
      <vt:lpstr>Wingdings</vt:lpstr>
      <vt:lpstr>Droplet</vt:lpstr>
      <vt:lpstr>Product Sales Analysis</vt:lpstr>
      <vt:lpstr>INTRODUCTION</vt:lpstr>
      <vt:lpstr>OBJECTIVE</vt:lpstr>
      <vt:lpstr>1. Total Sales by Product (Donut Chart) </vt:lpstr>
      <vt:lpstr>2. Operating Profit by Product (Bar Chart)</vt:lpstr>
      <vt:lpstr>3. AVERAGE Sales by Product (Waterfall Chart)</vt:lpstr>
      <vt:lpstr>4.OPERATING PROFIT BY REGION (FUNNEL)</vt:lpstr>
      <vt:lpstr>5.UNITS SOLD BY CITY (LINE CHART)</vt:lpstr>
      <vt:lpstr>6.TOTAL SALES BY REGION (DONUT CHART )</vt:lpstr>
      <vt:lpstr>7.Retailers (Table showing sales data for different retailers)</vt:lpstr>
      <vt:lpstr>8.Dashboard-style summary of key sales metrics.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sandesh gend</dc:creator>
  <cp:lastModifiedBy>sandesh gend</cp:lastModifiedBy>
  <cp:revision>3</cp:revision>
  <dcterms:created xsi:type="dcterms:W3CDTF">2025-02-07T18:06:19Z</dcterms:created>
  <dcterms:modified xsi:type="dcterms:W3CDTF">2025-04-03T01:42:18Z</dcterms:modified>
</cp:coreProperties>
</file>