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4" r:id="rId2"/>
    <p:sldId id="266" r:id="rId3"/>
    <p:sldId id="257" r:id="rId4"/>
    <p:sldId id="263" r:id="rId5"/>
    <p:sldId id="262" r:id="rId6"/>
    <p:sldId id="260" r:id="rId7"/>
    <p:sldId id="265" r:id="rId8"/>
    <p:sldId id="269" r:id="rId9"/>
    <p:sldId id="259" r:id="rId10"/>
    <p:sldId id="271"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7A7F0B-EEE9-47CF-B4CF-07A794A79BCD}" v="1365" dt="2023-08-28T15:58:20.024"/>
    <p1510:client id="{6D08B99A-AACC-4DB6-93DD-B6FAF190171B}" v="520" dt="2023-09-12T10:21:26.467"/>
    <p1510:client id="{72C9900A-5D54-4677-838F-E78DDDF7F538}" v="1033" dt="2023-08-27T16:31:22.459"/>
    <p1510:client id="{844EDCF4-8238-4A83-976B-F1434F53F067}" v="189" dt="2023-08-28T16:59:50.769"/>
    <p1510:client id="{90C44583-7B85-477C-B238-D1B8BC4524F7}" v="46" dt="2023-09-16T02:10:55.886"/>
    <p1510:client id="{AAC2C20A-6FF3-4E5A-A91A-BB984F9604FB}" v="207" dt="2023-09-16T02:32:43.341"/>
    <p1510:client id="{F81AB910-9F49-48BB-B8B4-84293C849D22}" v="211" dt="2023-08-28T16:47:29.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23T13:45:22.665" idx="1">
    <p:pos x="6588" y="1644"/>
    <p:text/>
    <p:extLst>
      <p:ext uri="{C676402C-5697-4E1C-873F-D02D1690AC5C}">
        <p15:threadingInfo xmlns:p15="http://schemas.microsoft.com/office/powerpoint/2012/main" timeZoneBias="-345"/>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AEF90-4120-42F0-9C52-8FE954D4409A}" type="doc">
      <dgm:prSet loTypeId="urn:microsoft.com/office/officeart/2018/2/layout/IconCircleList" loCatId="icon" qsTypeId="urn:microsoft.com/office/officeart/2005/8/quickstyle/simple1" qsCatId="simple" csTypeId="urn:microsoft.com/office/officeart/2005/8/colors/accent2_3" csCatId="accent2" phldr="1"/>
      <dgm:spPr/>
      <dgm:t>
        <a:bodyPr/>
        <a:lstStyle/>
        <a:p>
          <a:endParaRPr lang="en-US"/>
        </a:p>
      </dgm:t>
    </dgm:pt>
    <dgm:pt modelId="{B3D9A04C-78E2-417B-B238-BC3B7D9E1495}">
      <dgm:prSet/>
      <dgm:spPr/>
      <dgm:t>
        <a:bodyPr/>
        <a:lstStyle/>
        <a:p>
          <a:pPr>
            <a:lnSpc>
              <a:spcPct val="100000"/>
            </a:lnSpc>
          </a:pPr>
          <a:r>
            <a:rPr lang="en-GB" dirty="0">
              <a:solidFill>
                <a:schemeClr val="bg1"/>
              </a:solidFill>
            </a:rPr>
            <a:t>Mobile App Interface</a:t>
          </a:r>
          <a:endParaRPr lang="en-US" dirty="0">
            <a:solidFill>
              <a:schemeClr val="bg1"/>
            </a:solidFill>
          </a:endParaRPr>
        </a:p>
      </dgm:t>
    </dgm:pt>
    <dgm:pt modelId="{215B68CB-B2F0-4748-8386-B7F11B1A16C4}" type="parTrans" cxnId="{8897732E-01C2-4007-AF0F-66A4B0F8BFEF}">
      <dgm:prSet/>
      <dgm:spPr/>
      <dgm:t>
        <a:bodyPr/>
        <a:lstStyle/>
        <a:p>
          <a:endParaRPr lang="en-US"/>
        </a:p>
      </dgm:t>
    </dgm:pt>
    <dgm:pt modelId="{E2D0B846-10AE-4FED-B7C8-A832284353EE}" type="sibTrans" cxnId="{8897732E-01C2-4007-AF0F-66A4B0F8BFEF}">
      <dgm:prSet/>
      <dgm:spPr/>
      <dgm:t>
        <a:bodyPr/>
        <a:lstStyle/>
        <a:p>
          <a:pPr>
            <a:lnSpc>
              <a:spcPct val="100000"/>
            </a:lnSpc>
          </a:pPr>
          <a:endParaRPr lang="en-US"/>
        </a:p>
      </dgm:t>
    </dgm:pt>
    <dgm:pt modelId="{C95FC13C-ED9E-4BC9-8CB6-90633D8E89F6}">
      <dgm:prSet/>
      <dgm:spPr/>
      <dgm:t>
        <a:bodyPr/>
        <a:lstStyle/>
        <a:p>
          <a:pPr>
            <a:lnSpc>
              <a:spcPct val="100000"/>
            </a:lnSpc>
          </a:pPr>
          <a:r>
            <a:rPr lang="en-GB" dirty="0">
              <a:solidFill>
                <a:schemeClr val="bg1"/>
              </a:solidFill>
            </a:rPr>
            <a:t>Cloud Connectivity</a:t>
          </a:r>
          <a:endParaRPr lang="en-US" dirty="0">
            <a:solidFill>
              <a:schemeClr val="bg1"/>
            </a:solidFill>
          </a:endParaRPr>
        </a:p>
      </dgm:t>
    </dgm:pt>
    <dgm:pt modelId="{5601D065-639E-41F3-8B90-74D3B8634289}" type="parTrans" cxnId="{BD3E8C06-DD73-4629-B97C-FCBC4E57E341}">
      <dgm:prSet/>
      <dgm:spPr/>
      <dgm:t>
        <a:bodyPr/>
        <a:lstStyle/>
        <a:p>
          <a:endParaRPr lang="en-US"/>
        </a:p>
      </dgm:t>
    </dgm:pt>
    <dgm:pt modelId="{5085A7C8-0653-4F38-9278-5297D44EA4BE}" type="sibTrans" cxnId="{BD3E8C06-DD73-4629-B97C-FCBC4E57E341}">
      <dgm:prSet/>
      <dgm:spPr/>
      <dgm:t>
        <a:bodyPr/>
        <a:lstStyle/>
        <a:p>
          <a:pPr>
            <a:lnSpc>
              <a:spcPct val="100000"/>
            </a:lnSpc>
          </a:pPr>
          <a:endParaRPr lang="en-US"/>
        </a:p>
      </dgm:t>
    </dgm:pt>
    <dgm:pt modelId="{469C2A94-EBC7-4ECD-AD7D-0403E564055C}">
      <dgm:prSet/>
      <dgm:spPr/>
      <dgm:t>
        <a:bodyPr/>
        <a:lstStyle/>
        <a:p>
          <a:pPr>
            <a:lnSpc>
              <a:spcPct val="100000"/>
            </a:lnSpc>
          </a:pPr>
          <a:r>
            <a:rPr lang="en-GB" dirty="0">
              <a:solidFill>
                <a:schemeClr val="bg1"/>
              </a:solidFill>
            </a:rPr>
            <a:t>Battery Backup</a:t>
          </a:r>
          <a:endParaRPr lang="en-US" dirty="0">
            <a:solidFill>
              <a:schemeClr val="bg1"/>
            </a:solidFill>
          </a:endParaRPr>
        </a:p>
      </dgm:t>
    </dgm:pt>
    <dgm:pt modelId="{BDB57280-75C9-4984-8AE5-88C9A5C65F8F}" type="parTrans" cxnId="{F399151F-3C62-4CFB-81B8-F8E80905D812}">
      <dgm:prSet/>
      <dgm:spPr/>
      <dgm:t>
        <a:bodyPr/>
        <a:lstStyle/>
        <a:p>
          <a:endParaRPr lang="en-US"/>
        </a:p>
      </dgm:t>
    </dgm:pt>
    <dgm:pt modelId="{8A71B68C-CF25-46AF-82D8-BF7D3A421F60}" type="sibTrans" cxnId="{F399151F-3C62-4CFB-81B8-F8E80905D812}">
      <dgm:prSet/>
      <dgm:spPr/>
      <dgm:t>
        <a:bodyPr/>
        <a:lstStyle/>
        <a:p>
          <a:pPr>
            <a:lnSpc>
              <a:spcPct val="100000"/>
            </a:lnSpc>
          </a:pPr>
          <a:endParaRPr lang="en-US"/>
        </a:p>
      </dgm:t>
    </dgm:pt>
    <dgm:pt modelId="{A6C18428-BF70-4DA0-9AE7-05580F0DC27C}">
      <dgm:prSet/>
      <dgm:spPr/>
      <dgm:t>
        <a:bodyPr/>
        <a:lstStyle/>
        <a:p>
          <a:pPr>
            <a:lnSpc>
              <a:spcPct val="100000"/>
            </a:lnSpc>
          </a:pPr>
          <a:r>
            <a:rPr lang="en-GB" dirty="0">
              <a:solidFill>
                <a:schemeClr val="bg1"/>
              </a:solidFill>
            </a:rPr>
            <a:t>Enhanced Sensor Accuracy</a:t>
          </a:r>
          <a:endParaRPr lang="en-US" dirty="0">
            <a:solidFill>
              <a:schemeClr val="bg1"/>
            </a:solidFill>
          </a:endParaRPr>
        </a:p>
      </dgm:t>
    </dgm:pt>
    <dgm:pt modelId="{3DD05926-898E-46B6-9EC6-A9901C77BDD8}" type="parTrans" cxnId="{F0D70C9E-3886-4152-8497-2E3A079C7448}">
      <dgm:prSet/>
      <dgm:spPr/>
      <dgm:t>
        <a:bodyPr/>
        <a:lstStyle/>
        <a:p>
          <a:endParaRPr lang="en-US"/>
        </a:p>
      </dgm:t>
    </dgm:pt>
    <dgm:pt modelId="{03762A52-E75E-481A-B07E-4CE47DA61116}" type="sibTrans" cxnId="{F0D70C9E-3886-4152-8497-2E3A079C7448}">
      <dgm:prSet/>
      <dgm:spPr/>
      <dgm:t>
        <a:bodyPr/>
        <a:lstStyle/>
        <a:p>
          <a:endParaRPr lang="en-US"/>
        </a:p>
      </dgm:t>
    </dgm:pt>
    <dgm:pt modelId="{234F8B66-7525-4401-997E-56531594CE46}" type="pres">
      <dgm:prSet presAssocID="{C8BAEF90-4120-42F0-9C52-8FE954D4409A}" presName="root" presStyleCnt="0">
        <dgm:presLayoutVars>
          <dgm:dir val="rev"/>
          <dgm:resizeHandles val="exact"/>
        </dgm:presLayoutVars>
      </dgm:prSet>
      <dgm:spPr/>
    </dgm:pt>
    <dgm:pt modelId="{908BEF7D-936E-49F4-82AA-02B08BB8A478}" type="pres">
      <dgm:prSet presAssocID="{C8BAEF90-4120-42F0-9C52-8FE954D4409A}" presName="container" presStyleCnt="0">
        <dgm:presLayoutVars>
          <dgm:dir/>
          <dgm:resizeHandles val="exact"/>
        </dgm:presLayoutVars>
      </dgm:prSet>
      <dgm:spPr/>
    </dgm:pt>
    <dgm:pt modelId="{5A3A6E46-180E-4DBA-9A5A-3B8BF03F242F}" type="pres">
      <dgm:prSet presAssocID="{B3D9A04C-78E2-417B-B238-BC3B7D9E1495}" presName="compNode" presStyleCnt="0"/>
      <dgm:spPr/>
    </dgm:pt>
    <dgm:pt modelId="{FA7993B2-59D4-4E77-8147-B41DA0831871}" type="pres">
      <dgm:prSet presAssocID="{B3D9A04C-78E2-417B-B238-BC3B7D9E1495}" presName="iconBgRect" presStyleLbl="bgShp" presStyleIdx="0" presStyleCnt="4"/>
      <dgm:spPr/>
    </dgm:pt>
    <dgm:pt modelId="{471D9E2D-988E-47BC-9440-1D765407CC1C}" type="pres">
      <dgm:prSet presAssocID="{B3D9A04C-78E2-417B-B238-BC3B7D9E14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83823519-CD8B-47DB-8244-26DE05D22566}" type="pres">
      <dgm:prSet presAssocID="{B3D9A04C-78E2-417B-B238-BC3B7D9E1495}" presName="spaceRect" presStyleCnt="0"/>
      <dgm:spPr/>
    </dgm:pt>
    <dgm:pt modelId="{85848B16-8DE9-49B8-9FB2-0CA45BCBFE71}" type="pres">
      <dgm:prSet presAssocID="{B3D9A04C-78E2-417B-B238-BC3B7D9E1495}" presName="textRect" presStyleLbl="revTx" presStyleIdx="0" presStyleCnt="4">
        <dgm:presLayoutVars>
          <dgm:chMax val="1"/>
          <dgm:chPref val="1"/>
        </dgm:presLayoutVars>
      </dgm:prSet>
      <dgm:spPr/>
    </dgm:pt>
    <dgm:pt modelId="{564517E2-F13E-45E7-AF66-D4DFA9998BB7}" type="pres">
      <dgm:prSet presAssocID="{E2D0B846-10AE-4FED-B7C8-A832284353EE}" presName="sibTrans" presStyleLbl="sibTrans2D1" presStyleIdx="0" presStyleCnt="0"/>
      <dgm:spPr/>
    </dgm:pt>
    <dgm:pt modelId="{A61EC2C7-4407-428F-840C-3162B9769AB1}" type="pres">
      <dgm:prSet presAssocID="{C95FC13C-ED9E-4BC9-8CB6-90633D8E89F6}" presName="compNode" presStyleCnt="0"/>
      <dgm:spPr/>
    </dgm:pt>
    <dgm:pt modelId="{B48D1E24-14C7-4BB6-AD5F-704883998AFF}" type="pres">
      <dgm:prSet presAssocID="{C95FC13C-ED9E-4BC9-8CB6-90633D8E89F6}" presName="iconBgRect" presStyleLbl="bgShp" presStyleIdx="1" presStyleCnt="4"/>
      <dgm:spPr/>
    </dgm:pt>
    <dgm:pt modelId="{CFCA83D0-E37F-43A5-B30C-AB9C7AD88BEA}" type="pres">
      <dgm:prSet presAssocID="{C95FC13C-ED9E-4BC9-8CB6-90633D8E89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C3E13512-68C5-4AD8-9334-D5BD991E17D6}" type="pres">
      <dgm:prSet presAssocID="{C95FC13C-ED9E-4BC9-8CB6-90633D8E89F6}" presName="spaceRect" presStyleCnt="0"/>
      <dgm:spPr/>
    </dgm:pt>
    <dgm:pt modelId="{06E8C4CC-6824-48F0-9DFD-166056694AFA}" type="pres">
      <dgm:prSet presAssocID="{C95FC13C-ED9E-4BC9-8CB6-90633D8E89F6}" presName="textRect" presStyleLbl="revTx" presStyleIdx="1" presStyleCnt="4">
        <dgm:presLayoutVars>
          <dgm:chMax val="1"/>
          <dgm:chPref val="1"/>
        </dgm:presLayoutVars>
      </dgm:prSet>
      <dgm:spPr/>
    </dgm:pt>
    <dgm:pt modelId="{A3AB9D90-33C1-460C-BEE7-906447D80517}" type="pres">
      <dgm:prSet presAssocID="{5085A7C8-0653-4F38-9278-5297D44EA4BE}" presName="sibTrans" presStyleLbl="sibTrans2D1" presStyleIdx="0" presStyleCnt="0"/>
      <dgm:spPr/>
    </dgm:pt>
    <dgm:pt modelId="{B7C2BC0E-7D43-4ABE-80F8-3EE1168DD700}" type="pres">
      <dgm:prSet presAssocID="{469C2A94-EBC7-4ECD-AD7D-0403E564055C}" presName="compNode" presStyleCnt="0"/>
      <dgm:spPr/>
    </dgm:pt>
    <dgm:pt modelId="{37E5BFE5-BB2C-493C-897B-292DB5477867}" type="pres">
      <dgm:prSet presAssocID="{469C2A94-EBC7-4ECD-AD7D-0403E564055C}" presName="iconBgRect" presStyleLbl="bgShp" presStyleIdx="2" presStyleCnt="4"/>
      <dgm:spPr/>
    </dgm:pt>
    <dgm:pt modelId="{5EF4FCD4-138E-4E4C-B254-49E21DA43849}" type="pres">
      <dgm:prSet presAssocID="{469C2A94-EBC7-4ECD-AD7D-0403E56405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ll Battery"/>
        </a:ext>
      </dgm:extLst>
    </dgm:pt>
    <dgm:pt modelId="{F12D1D30-B795-4D33-8787-730E09019524}" type="pres">
      <dgm:prSet presAssocID="{469C2A94-EBC7-4ECD-AD7D-0403E564055C}" presName="spaceRect" presStyleCnt="0"/>
      <dgm:spPr/>
    </dgm:pt>
    <dgm:pt modelId="{4E09EE66-BC51-48BD-8A82-F0C5BF2A849D}" type="pres">
      <dgm:prSet presAssocID="{469C2A94-EBC7-4ECD-AD7D-0403E564055C}" presName="textRect" presStyleLbl="revTx" presStyleIdx="2" presStyleCnt="4">
        <dgm:presLayoutVars>
          <dgm:chMax val="1"/>
          <dgm:chPref val="1"/>
        </dgm:presLayoutVars>
      </dgm:prSet>
      <dgm:spPr/>
    </dgm:pt>
    <dgm:pt modelId="{D2EA7204-0227-4F9C-B956-2FEE78873B5B}" type="pres">
      <dgm:prSet presAssocID="{8A71B68C-CF25-46AF-82D8-BF7D3A421F60}" presName="sibTrans" presStyleLbl="sibTrans2D1" presStyleIdx="0" presStyleCnt="0"/>
      <dgm:spPr/>
    </dgm:pt>
    <dgm:pt modelId="{C3BBBB45-3528-4315-8946-3F7190018D47}" type="pres">
      <dgm:prSet presAssocID="{A6C18428-BF70-4DA0-9AE7-05580F0DC27C}" presName="compNode" presStyleCnt="0"/>
      <dgm:spPr/>
    </dgm:pt>
    <dgm:pt modelId="{4317AC63-9ABA-4322-BFA7-F2B3AC5434E5}" type="pres">
      <dgm:prSet presAssocID="{A6C18428-BF70-4DA0-9AE7-05580F0DC27C}" presName="iconBgRect" presStyleLbl="bgShp" presStyleIdx="3" presStyleCnt="4"/>
      <dgm:spPr/>
    </dgm:pt>
    <dgm:pt modelId="{FC879FE0-FDC7-4B77-850B-5C6DEED0915C}" type="pres">
      <dgm:prSet presAssocID="{A6C18428-BF70-4DA0-9AE7-05580F0DC2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B840A4A8-D3EE-472E-8778-25863D23E559}" type="pres">
      <dgm:prSet presAssocID="{A6C18428-BF70-4DA0-9AE7-05580F0DC27C}" presName="spaceRect" presStyleCnt="0"/>
      <dgm:spPr/>
    </dgm:pt>
    <dgm:pt modelId="{4724F524-62AA-4F0F-9527-7343E01BE2DF}" type="pres">
      <dgm:prSet presAssocID="{A6C18428-BF70-4DA0-9AE7-05580F0DC27C}" presName="textRect" presStyleLbl="revTx" presStyleIdx="3" presStyleCnt="4">
        <dgm:presLayoutVars>
          <dgm:chMax val="1"/>
          <dgm:chPref val="1"/>
        </dgm:presLayoutVars>
      </dgm:prSet>
      <dgm:spPr/>
    </dgm:pt>
  </dgm:ptLst>
  <dgm:cxnLst>
    <dgm:cxn modelId="{BD3E8C06-DD73-4629-B97C-FCBC4E57E341}" srcId="{C8BAEF90-4120-42F0-9C52-8FE954D4409A}" destId="{C95FC13C-ED9E-4BC9-8CB6-90633D8E89F6}" srcOrd="1" destOrd="0" parTransId="{5601D065-639E-41F3-8B90-74D3B8634289}" sibTransId="{5085A7C8-0653-4F38-9278-5297D44EA4BE}"/>
    <dgm:cxn modelId="{F399151F-3C62-4CFB-81B8-F8E80905D812}" srcId="{C8BAEF90-4120-42F0-9C52-8FE954D4409A}" destId="{469C2A94-EBC7-4ECD-AD7D-0403E564055C}" srcOrd="2" destOrd="0" parTransId="{BDB57280-75C9-4984-8AE5-88C9A5C65F8F}" sibTransId="{8A71B68C-CF25-46AF-82D8-BF7D3A421F60}"/>
    <dgm:cxn modelId="{AD3DFB2A-289D-4E66-9EC6-B98C4D8FECD9}" type="presOf" srcId="{C8BAEF90-4120-42F0-9C52-8FE954D4409A}" destId="{234F8B66-7525-4401-997E-56531594CE46}" srcOrd="0" destOrd="0" presId="urn:microsoft.com/office/officeart/2018/2/layout/IconCircleList"/>
    <dgm:cxn modelId="{8897732E-01C2-4007-AF0F-66A4B0F8BFEF}" srcId="{C8BAEF90-4120-42F0-9C52-8FE954D4409A}" destId="{B3D9A04C-78E2-417B-B238-BC3B7D9E1495}" srcOrd="0" destOrd="0" parTransId="{215B68CB-B2F0-4748-8386-B7F11B1A16C4}" sibTransId="{E2D0B846-10AE-4FED-B7C8-A832284353EE}"/>
    <dgm:cxn modelId="{75D58159-2970-4199-9F01-BC2B1D9D6B33}" type="presOf" srcId="{8A71B68C-CF25-46AF-82D8-BF7D3A421F60}" destId="{D2EA7204-0227-4F9C-B956-2FEE78873B5B}" srcOrd="0" destOrd="0" presId="urn:microsoft.com/office/officeart/2018/2/layout/IconCircleList"/>
    <dgm:cxn modelId="{A8E5787D-BBFC-4D81-80BA-F88427AD6394}" type="presOf" srcId="{5085A7C8-0653-4F38-9278-5297D44EA4BE}" destId="{A3AB9D90-33C1-460C-BEE7-906447D80517}" srcOrd="0" destOrd="0" presId="urn:microsoft.com/office/officeart/2018/2/layout/IconCircleList"/>
    <dgm:cxn modelId="{786BA288-E7EC-4E38-B09B-677388D7F301}" type="presOf" srcId="{E2D0B846-10AE-4FED-B7C8-A832284353EE}" destId="{564517E2-F13E-45E7-AF66-D4DFA9998BB7}" srcOrd="0" destOrd="0" presId="urn:microsoft.com/office/officeart/2018/2/layout/IconCircleList"/>
    <dgm:cxn modelId="{DA291F91-D46C-4D3C-8B6F-4D64BA850FC0}" type="presOf" srcId="{469C2A94-EBC7-4ECD-AD7D-0403E564055C}" destId="{4E09EE66-BC51-48BD-8A82-F0C5BF2A849D}" srcOrd="0" destOrd="0" presId="urn:microsoft.com/office/officeart/2018/2/layout/IconCircleList"/>
    <dgm:cxn modelId="{F0D70C9E-3886-4152-8497-2E3A079C7448}" srcId="{C8BAEF90-4120-42F0-9C52-8FE954D4409A}" destId="{A6C18428-BF70-4DA0-9AE7-05580F0DC27C}" srcOrd="3" destOrd="0" parTransId="{3DD05926-898E-46B6-9EC6-A9901C77BDD8}" sibTransId="{03762A52-E75E-481A-B07E-4CE47DA61116}"/>
    <dgm:cxn modelId="{A8C930C0-D105-48BD-A0A2-7F7CC7877831}" type="presOf" srcId="{A6C18428-BF70-4DA0-9AE7-05580F0DC27C}" destId="{4724F524-62AA-4F0F-9527-7343E01BE2DF}" srcOrd="0" destOrd="0" presId="urn:microsoft.com/office/officeart/2018/2/layout/IconCircleList"/>
    <dgm:cxn modelId="{1052CEC4-6D52-49DD-98FC-7BBB1F84CFE6}" type="presOf" srcId="{C95FC13C-ED9E-4BC9-8CB6-90633D8E89F6}" destId="{06E8C4CC-6824-48F0-9DFD-166056694AFA}" srcOrd="0" destOrd="0" presId="urn:microsoft.com/office/officeart/2018/2/layout/IconCircleList"/>
    <dgm:cxn modelId="{8B50D3FB-16CE-438A-9CD6-7F3C46618EBA}" type="presOf" srcId="{B3D9A04C-78E2-417B-B238-BC3B7D9E1495}" destId="{85848B16-8DE9-49B8-9FB2-0CA45BCBFE71}" srcOrd="0" destOrd="0" presId="urn:microsoft.com/office/officeart/2018/2/layout/IconCircleList"/>
    <dgm:cxn modelId="{563A592E-7BE2-4D8A-9F2E-5F81FDFEB042}" type="presParOf" srcId="{234F8B66-7525-4401-997E-56531594CE46}" destId="{908BEF7D-936E-49F4-82AA-02B08BB8A478}" srcOrd="0" destOrd="0" presId="urn:microsoft.com/office/officeart/2018/2/layout/IconCircleList"/>
    <dgm:cxn modelId="{9F9E3314-1C2F-4C80-98AF-C127FF6AADD5}" type="presParOf" srcId="{908BEF7D-936E-49F4-82AA-02B08BB8A478}" destId="{5A3A6E46-180E-4DBA-9A5A-3B8BF03F242F}" srcOrd="0" destOrd="0" presId="urn:microsoft.com/office/officeart/2018/2/layout/IconCircleList"/>
    <dgm:cxn modelId="{841750D2-52AD-42D4-A389-EA437859A271}" type="presParOf" srcId="{5A3A6E46-180E-4DBA-9A5A-3B8BF03F242F}" destId="{FA7993B2-59D4-4E77-8147-B41DA0831871}" srcOrd="0" destOrd="0" presId="urn:microsoft.com/office/officeart/2018/2/layout/IconCircleList"/>
    <dgm:cxn modelId="{461EDD0A-A2EC-4E25-A213-01785056E0E0}" type="presParOf" srcId="{5A3A6E46-180E-4DBA-9A5A-3B8BF03F242F}" destId="{471D9E2D-988E-47BC-9440-1D765407CC1C}" srcOrd="1" destOrd="0" presId="urn:microsoft.com/office/officeart/2018/2/layout/IconCircleList"/>
    <dgm:cxn modelId="{A91EE283-8B4D-48B9-8CD8-FB5149371D5F}" type="presParOf" srcId="{5A3A6E46-180E-4DBA-9A5A-3B8BF03F242F}" destId="{83823519-CD8B-47DB-8244-26DE05D22566}" srcOrd="2" destOrd="0" presId="urn:microsoft.com/office/officeart/2018/2/layout/IconCircleList"/>
    <dgm:cxn modelId="{926934CA-61B7-49FB-A370-44A5DF0C0CF9}" type="presParOf" srcId="{5A3A6E46-180E-4DBA-9A5A-3B8BF03F242F}" destId="{85848B16-8DE9-49B8-9FB2-0CA45BCBFE71}" srcOrd="3" destOrd="0" presId="urn:microsoft.com/office/officeart/2018/2/layout/IconCircleList"/>
    <dgm:cxn modelId="{DC52C1B3-7D26-4E4C-A00F-E14CA0F00DCC}" type="presParOf" srcId="{908BEF7D-936E-49F4-82AA-02B08BB8A478}" destId="{564517E2-F13E-45E7-AF66-D4DFA9998BB7}" srcOrd="1" destOrd="0" presId="urn:microsoft.com/office/officeart/2018/2/layout/IconCircleList"/>
    <dgm:cxn modelId="{28F6998B-9FC8-4116-9EEE-FB4FEFE2280A}" type="presParOf" srcId="{908BEF7D-936E-49F4-82AA-02B08BB8A478}" destId="{A61EC2C7-4407-428F-840C-3162B9769AB1}" srcOrd="2" destOrd="0" presId="urn:microsoft.com/office/officeart/2018/2/layout/IconCircleList"/>
    <dgm:cxn modelId="{0C048718-0E16-4AE9-B928-B03DC3495E5A}" type="presParOf" srcId="{A61EC2C7-4407-428F-840C-3162B9769AB1}" destId="{B48D1E24-14C7-4BB6-AD5F-704883998AFF}" srcOrd="0" destOrd="0" presId="urn:microsoft.com/office/officeart/2018/2/layout/IconCircleList"/>
    <dgm:cxn modelId="{CF17DAF0-50B8-440E-829E-F5849D8D7C22}" type="presParOf" srcId="{A61EC2C7-4407-428F-840C-3162B9769AB1}" destId="{CFCA83D0-E37F-43A5-B30C-AB9C7AD88BEA}" srcOrd="1" destOrd="0" presId="urn:microsoft.com/office/officeart/2018/2/layout/IconCircleList"/>
    <dgm:cxn modelId="{6A369380-F598-4C8A-B4AB-A0825C36754F}" type="presParOf" srcId="{A61EC2C7-4407-428F-840C-3162B9769AB1}" destId="{C3E13512-68C5-4AD8-9334-D5BD991E17D6}" srcOrd="2" destOrd="0" presId="urn:microsoft.com/office/officeart/2018/2/layout/IconCircleList"/>
    <dgm:cxn modelId="{F0727D08-7AE4-431C-93AA-D540B5C1E5D0}" type="presParOf" srcId="{A61EC2C7-4407-428F-840C-3162B9769AB1}" destId="{06E8C4CC-6824-48F0-9DFD-166056694AFA}" srcOrd="3" destOrd="0" presId="urn:microsoft.com/office/officeart/2018/2/layout/IconCircleList"/>
    <dgm:cxn modelId="{8BA25C12-86B1-4789-95C4-4508150F24C5}" type="presParOf" srcId="{908BEF7D-936E-49F4-82AA-02B08BB8A478}" destId="{A3AB9D90-33C1-460C-BEE7-906447D80517}" srcOrd="3" destOrd="0" presId="urn:microsoft.com/office/officeart/2018/2/layout/IconCircleList"/>
    <dgm:cxn modelId="{41D23D27-E9D0-42AB-8D6D-053053EE630C}" type="presParOf" srcId="{908BEF7D-936E-49F4-82AA-02B08BB8A478}" destId="{B7C2BC0E-7D43-4ABE-80F8-3EE1168DD700}" srcOrd="4" destOrd="0" presId="urn:microsoft.com/office/officeart/2018/2/layout/IconCircleList"/>
    <dgm:cxn modelId="{2A7590BC-B314-49EC-B66D-A8A24D916AA8}" type="presParOf" srcId="{B7C2BC0E-7D43-4ABE-80F8-3EE1168DD700}" destId="{37E5BFE5-BB2C-493C-897B-292DB5477867}" srcOrd="0" destOrd="0" presId="urn:microsoft.com/office/officeart/2018/2/layout/IconCircleList"/>
    <dgm:cxn modelId="{4C59358E-9A32-4B15-86BF-C279444A4660}" type="presParOf" srcId="{B7C2BC0E-7D43-4ABE-80F8-3EE1168DD700}" destId="{5EF4FCD4-138E-4E4C-B254-49E21DA43849}" srcOrd="1" destOrd="0" presId="urn:microsoft.com/office/officeart/2018/2/layout/IconCircleList"/>
    <dgm:cxn modelId="{4082F5A8-6E40-46AF-BDA0-C808713C7BDC}" type="presParOf" srcId="{B7C2BC0E-7D43-4ABE-80F8-3EE1168DD700}" destId="{F12D1D30-B795-4D33-8787-730E09019524}" srcOrd="2" destOrd="0" presId="urn:microsoft.com/office/officeart/2018/2/layout/IconCircleList"/>
    <dgm:cxn modelId="{F30420F2-B4AC-4A3F-BFAD-391974A6E037}" type="presParOf" srcId="{B7C2BC0E-7D43-4ABE-80F8-3EE1168DD700}" destId="{4E09EE66-BC51-48BD-8A82-F0C5BF2A849D}" srcOrd="3" destOrd="0" presId="urn:microsoft.com/office/officeart/2018/2/layout/IconCircleList"/>
    <dgm:cxn modelId="{D2F94AC9-63B1-45C4-ABF2-2F020360DA60}" type="presParOf" srcId="{908BEF7D-936E-49F4-82AA-02B08BB8A478}" destId="{D2EA7204-0227-4F9C-B956-2FEE78873B5B}" srcOrd="5" destOrd="0" presId="urn:microsoft.com/office/officeart/2018/2/layout/IconCircleList"/>
    <dgm:cxn modelId="{A9D516F8-51A8-4405-BF29-377218E72199}" type="presParOf" srcId="{908BEF7D-936E-49F4-82AA-02B08BB8A478}" destId="{C3BBBB45-3528-4315-8946-3F7190018D47}" srcOrd="6" destOrd="0" presId="urn:microsoft.com/office/officeart/2018/2/layout/IconCircleList"/>
    <dgm:cxn modelId="{C9D8B58C-8B80-409D-A9C3-4FCAA4BA3A2F}" type="presParOf" srcId="{C3BBBB45-3528-4315-8946-3F7190018D47}" destId="{4317AC63-9ABA-4322-BFA7-F2B3AC5434E5}" srcOrd="0" destOrd="0" presId="urn:microsoft.com/office/officeart/2018/2/layout/IconCircleList"/>
    <dgm:cxn modelId="{0AF1B205-AAAC-40D7-8CE9-625676BC4112}" type="presParOf" srcId="{C3BBBB45-3528-4315-8946-3F7190018D47}" destId="{FC879FE0-FDC7-4B77-850B-5C6DEED0915C}" srcOrd="1" destOrd="0" presId="urn:microsoft.com/office/officeart/2018/2/layout/IconCircleList"/>
    <dgm:cxn modelId="{E2C26003-37C5-4245-9C7A-33B8A98BADEB}" type="presParOf" srcId="{C3BBBB45-3528-4315-8946-3F7190018D47}" destId="{B840A4A8-D3EE-472E-8778-25863D23E559}" srcOrd="2" destOrd="0" presId="urn:microsoft.com/office/officeart/2018/2/layout/IconCircleList"/>
    <dgm:cxn modelId="{9E1ECB79-53D2-4101-8B76-A21713092503}" type="presParOf" srcId="{C3BBBB45-3528-4315-8946-3F7190018D47}" destId="{4724F524-62AA-4F0F-9527-7343E01BE2D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993B2-59D4-4E77-8147-B41DA0831871}">
      <dsp:nvSpPr>
        <dsp:cNvPr id="0" name=""/>
        <dsp:cNvSpPr/>
      </dsp:nvSpPr>
      <dsp:spPr>
        <a:xfrm>
          <a:off x="60451" y="222723"/>
          <a:ext cx="1257523" cy="125752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D9E2D-988E-47BC-9440-1D765407CC1C}">
      <dsp:nvSpPr>
        <dsp:cNvPr id="0" name=""/>
        <dsp:cNvSpPr/>
      </dsp:nvSpPr>
      <dsp:spPr>
        <a:xfrm>
          <a:off x="324531" y="486803"/>
          <a:ext cx="729363" cy="729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848B16-8DE9-49B8-9FB2-0CA45BCBFE71}">
      <dsp:nvSpPr>
        <dsp:cNvPr id="0" name=""/>
        <dsp:cNvSpPr/>
      </dsp:nvSpPr>
      <dsp:spPr>
        <a:xfrm>
          <a:off x="1587444" y="222723"/>
          <a:ext cx="2964162" cy="12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dirty="0">
              <a:solidFill>
                <a:schemeClr val="bg1"/>
              </a:solidFill>
            </a:rPr>
            <a:t>Mobile App Interface</a:t>
          </a:r>
          <a:endParaRPr lang="en-US" sz="2400" kern="1200" dirty="0">
            <a:solidFill>
              <a:schemeClr val="bg1"/>
            </a:solidFill>
          </a:endParaRPr>
        </a:p>
      </dsp:txBody>
      <dsp:txXfrm>
        <a:off x="1587444" y="222723"/>
        <a:ext cx="2964162" cy="1257523"/>
      </dsp:txXfrm>
    </dsp:sp>
    <dsp:sp modelId="{B48D1E24-14C7-4BB6-AD5F-704883998AFF}">
      <dsp:nvSpPr>
        <dsp:cNvPr id="0" name=""/>
        <dsp:cNvSpPr/>
      </dsp:nvSpPr>
      <dsp:spPr>
        <a:xfrm>
          <a:off x="5068088" y="222723"/>
          <a:ext cx="1257523" cy="125752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A83D0-E37F-43A5-B30C-AB9C7AD88BEA}">
      <dsp:nvSpPr>
        <dsp:cNvPr id="0" name=""/>
        <dsp:cNvSpPr/>
      </dsp:nvSpPr>
      <dsp:spPr>
        <a:xfrm>
          <a:off x="5332168" y="486803"/>
          <a:ext cx="729363" cy="729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8C4CC-6824-48F0-9DFD-166056694AFA}">
      <dsp:nvSpPr>
        <dsp:cNvPr id="0" name=""/>
        <dsp:cNvSpPr/>
      </dsp:nvSpPr>
      <dsp:spPr>
        <a:xfrm>
          <a:off x="6595081" y="222723"/>
          <a:ext cx="2964162" cy="12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dirty="0">
              <a:solidFill>
                <a:schemeClr val="bg1"/>
              </a:solidFill>
            </a:rPr>
            <a:t>Cloud Connectivity</a:t>
          </a:r>
          <a:endParaRPr lang="en-US" sz="2400" kern="1200" dirty="0">
            <a:solidFill>
              <a:schemeClr val="bg1"/>
            </a:solidFill>
          </a:endParaRPr>
        </a:p>
      </dsp:txBody>
      <dsp:txXfrm>
        <a:off x="6595081" y="222723"/>
        <a:ext cx="2964162" cy="1257523"/>
      </dsp:txXfrm>
    </dsp:sp>
    <dsp:sp modelId="{37E5BFE5-BB2C-493C-897B-292DB5477867}">
      <dsp:nvSpPr>
        <dsp:cNvPr id="0" name=""/>
        <dsp:cNvSpPr/>
      </dsp:nvSpPr>
      <dsp:spPr>
        <a:xfrm>
          <a:off x="60451" y="2086612"/>
          <a:ext cx="1257523" cy="125752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4FCD4-138E-4E4C-B254-49E21DA43849}">
      <dsp:nvSpPr>
        <dsp:cNvPr id="0" name=""/>
        <dsp:cNvSpPr/>
      </dsp:nvSpPr>
      <dsp:spPr>
        <a:xfrm>
          <a:off x="324531" y="2350692"/>
          <a:ext cx="729363" cy="729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09EE66-BC51-48BD-8A82-F0C5BF2A849D}">
      <dsp:nvSpPr>
        <dsp:cNvPr id="0" name=""/>
        <dsp:cNvSpPr/>
      </dsp:nvSpPr>
      <dsp:spPr>
        <a:xfrm>
          <a:off x="1587444" y="2086612"/>
          <a:ext cx="2964162" cy="12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dirty="0">
              <a:solidFill>
                <a:schemeClr val="bg1"/>
              </a:solidFill>
            </a:rPr>
            <a:t>Battery Backup</a:t>
          </a:r>
          <a:endParaRPr lang="en-US" sz="2400" kern="1200" dirty="0">
            <a:solidFill>
              <a:schemeClr val="bg1"/>
            </a:solidFill>
          </a:endParaRPr>
        </a:p>
      </dsp:txBody>
      <dsp:txXfrm>
        <a:off x="1587444" y="2086612"/>
        <a:ext cx="2964162" cy="1257523"/>
      </dsp:txXfrm>
    </dsp:sp>
    <dsp:sp modelId="{4317AC63-9ABA-4322-BFA7-F2B3AC5434E5}">
      <dsp:nvSpPr>
        <dsp:cNvPr id="0" name=""/>
        <dsp:cNvSpPr/>
      </dsp:nvSpPr>
      <dsp:spPr>
        <a:xfrm>
          <a:off x="5068088" y="2086612"/>
          <a:ext cx="1257523" cy="125752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79FE0-FDC7-4B77-850B-5C6DEED0915C}">
      <dsp:nvSpPr>
        <dsp:cNvPr id="0" name=""/>
        <dsp:cNvSpPr/>
      </dsp:nvSpPr>
      <dsp:spPr>
        <a:xfrm>
          <a:off x="5332168" y="2350692"/>
          <a:ext cx="729363" cy="729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24F524-62AA-4F0F-9527-7343E01BE2DF}">
      <dsp:nvSpPr>
        <dsp:cNvPr id="0" name=""/>
        <dsp:cNvSpPr/>
      </dsp:nvSpPr>
      <dsp:spPr>
        <a:xfrm>
          <a:off x="6595081" y="2086612"/>
          <a:ext cx="2964162" cy="12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dirty="0">
              <a:solidFill>
                <a:schemeClr val="bg1"/>
              </a:solidFill>
            </a:rPr>
            <a:t>Enhanced Sensor Accuracy</a:t>
          </a:r>
          <a:endParaRPr lang="en-US" sz="2400" kern="1200" dirty="0">
            <a:solidFill>
              <a:schemeClr val="bg1"/>
            </a:solidFill>
          </a:endParaRPr>
        </a:p>
      </dsp:txBody>
      <dsp:txXfrm>
        <a:off x="6595081" y="2086612"/>
        <a:ext cx="2964162" cy="125752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970619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09471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683412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050242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7/25/2024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060371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7/25/2024</a:t>
            </a:fld>
            <a:endParaRPr lang="en-US" dirty="0"/>
          </a:p>
        </p:txBody>
      </p:sp>
      <p:sp>
        <p:nvSpPr>
          <p:cNvPr id="6" name="Footer Placeholder 5"/>
          <p:cNvSpPr>
            <a:spLocks noGrp="1"/>
          </p:cNvSpPr>
          <p:nvPr>
            <p:ph type="ftr" sz="quarter" idx="11"/>
          </p:nvPr>
        </p:nvSpPr>
        <p:spPr/>
        <p:txBody>
          <a:bodyPr/>
          <a:lstStyle/>
          <a:p>
            <a:r>
              <a:rPr lang="en-US" dirty="0"/>
              <a:t>The Student Data Collection And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384172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7/25/2024</a:t>
            </a:fld>
            <a:endParaRPr lang="en-US" dirty="0"/>
          </a:p>
        </p:txBody>
      </p:sp>
      <p:sp>
        <p:nvSpPr>
          <p:cNvPr id="8" name="Footer Placeholder 7"/>
          <p:cNvSpPr>
            <a:spLocks noGrp="1"/>
          </p:cNvSpPr>
          <p:nvPr>
            <p:ph type="ftr" sz="quarter" idx="11"/>
          </p:nvPr>
        </p:nvSpPr>
        <p:spPr/>
        <p:txBody>
          <a:bodyPr/>
          <a:lstStyle/>
          <a:p>
            <a:r>
              <a:rPr lang="en-US" dirty="0"/>
              <a:t>The Student Data Collection And Management System</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184395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7/25/2024</a:t>
            </a:fld>
            <a:endParaRPr lang="en-US" dirty="0"/>
          </a:p>
        </p:txBody>
      </p:sp>
      <p:sp>
        <p:nvSpPr>
          <p:cNvPr id="4" name="Footer Placeholder 3"/>
          <p:cNvSpPr>
            <a:spLocks noGrp="1"/>
          </p:cNvSpPr>
          <p:nvPr>
            <p:ph type="ftr" sz="quarter" idx="11"/>
          </p:nvPr>
        </p:nvSpPr>
        <p:spPr/>
        <p:txBody>
          <a:bodyPr/>
          <a:lstStyle/>
          <a:p>
            <a:r>
              <a:rPr lang="en-US" dirty="0"/>
              <a:t>The Student Data Collection And Management System</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575485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7/25/2024</a:t>
            </a:fld>
            <a:endParaRPr lang="en-US" dirty="0"/>
          </a:p>
        </p:txBody>
      </p:sp>
      <p:sp>
        <p:nvSpPr>
          <p:cNvPr id="3" name="Footer Placeholder 2"/>
          <p:cNvSpPr>
            <a:spLocks noGrp="1"/>
          </p:cNvSpPr>
          <p:nvPr>
            <p:ph type="ftr" sz="quarter" idx="11"/>
          </p:nvPr>
        </p:nvSpPr>
        <p:spPr/>
        <p:txBody>
          <a:bodyPr/>
          <a:lstStyle/>
          <a:p>
            <a:r>
              <a:rPr lang="en-US" dirty="0"/>
              <a:t>The Student Data Collection And Management System</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410228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7/25/2024</a:t>
            </a:fld>
            <a:endParaRPr lang="en-US" dirty="0"/>
          </a:p>
        </p:txBody>
      </p:sp>
      <p:sp>
        <p:nvSpPr>
          <p:cNvPr id="6" name="Footer Placeholder 5"/>
          <p:cNvSpPr>
            <a:spLocks noGrp="1"/>
          </p:cNvSpPr>
          <p:nvPr>
            <p:ph type="ftr" sz="quarter" idx="11"/>
          </p:nvPr>
        </p:nvSpPr>
        <p:spPr/>
        <p:txBody>
          <a:bodyPr/>
          <a:lstStyle/>
          <a:p>
            <a:r>
              <a:rPr lang="en-US" dirty="0"/>
              <a:t>The Student Data Collection And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144805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7/25/2024</a:t>
            </a:fld>
            <a:endParaRPr lang="en-US" dirty="0"/>
          </a:p>
        </p:txBody>
      </p:sp>
      <p:sp>
        <p:nvSpPr>
          <p:cNvPr id="6" name="Footer Placeholder 5"/>
          <p:cNvSpPr>
            <a:spLocks noGrp="1"/>
          </p:cNvSpPr>
          <p:nvPr>
            <p:ph type="ftr" sz="quarter" idx="11"/>
          </p:nvPr>
        </p:nvSpPr>
        <p:spPr/>
        <p:txBody>
          <a:bodyPr/>
          <a:lstStyle/>
          <a:p>
            <a:r>
              <a:rPr lang="en-US" dirty="0"/>
              <a:t>The Student Data Collection And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448951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The Student Data Collection And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917870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user/@Ekeed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B500E-A689-D4AC-84CB-B2AD210EAB15}"/>
              </a:ext>
            </a:extLst>
          </p:cNvPr>
          <p:cNvSpPr>
            <a:spLocks noGrp="1"/>
          </p:cNvSpPr>
          <p:nvPr>
            <p:ph type="title"/>
          </p:nvPr>
        </p:nvSpPr>
        <p:spPr>
          <a:xfrm>
            <a:off x="1102368" y="694268"/>
            <a:ext cx="3553510" cy="5477932"/>
          </a:xfrm>
        </p:spPr>
        <p:txBody>
          <a:bodyPr vert="horz" lIns="91440" tIns="45720" rIns="91440" bIns="45720" rtlCol="0" anchor="ctr">
            <a:normAutofit/>
          </a:bodyPr>
          <a:lstStyle/>
          <a:p>
            <a:pPr algn="ctr"/>
            <a:r>
              <a:rPr lang="en-US" sz="4000" b="1" kern="1200" dirty="0">
                <a:solidFill>
                  <a:schemeClr val="bg1"/>
                </a:solidFill>
                <a:latin typeface="Times New Roman" panose="02020603050405020304" pitchFamily="18" charset="0"/>
                <a:cs typeface="Times New Roman" panose="02020603050405020304" pitchFamily="18" charset="0"/>
              </a:rPr>
              <a:t>AUTOMATIC</a:t>
            </a:r>
            <a:br>
              <a:rPr lang="en-US" sz="4000" b="1" kern="1200" dirty="0">
                <a:solidFill>
                  <a:schemeClr val="bg1"/>
                </a:solidFill>
                <a:latin typeface="Times New Roman" panose="02020603050405020304" pitchFamily="18" charset="0"/>
                <a:cs typeface="Times New Roman" panose="02020603050405020304" pitchFamily="18" charset="0"/>
              </a:rPr>
            </a:br>
            <a:r>
              <a:rPr lang="en-US" sz="4000" b="1" kern="1200" dirty="0">
                <a:solidFill>
                  <a:schemeClr val="bg1"/>
                </a:solidFill>
                <a:latin typeface="Times New Roman" panose="02020603050405020304" pitchFamily="18" charset="0"/>
                <a:cs typeface="Times New Roman" panose="02020603050405020304" pitchFamily="18" charset="0"/>
              </a:rPr>
              <a:t>LIGHT</a:t>
            </a:r>
          </a:p>
        </p:txBody>
      </p:sp>
      <p:grpSp>
        <p:nvGrpSpPr>
          <p:cNvPr id="174"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75" name="Freeform: Shape 174">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7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79" name="Freeform: Shape 178">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193" name="Oval 192">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Oval 194">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F226F644-E4C4-4395-8421-6FE85F01B601}"/>
              </a:ext>
            </a:extLst>
          </p:cNvPr>
          <p:cNvSpPr txBox="1"/>
          <p:nvPr/>
        </p:nvSpPr>
        <p:spPr>
          <a:xfrm>
            <a:off x="7536124" y="2474590"/>
            <a:ext cx="3916718" cy="24022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Aft>
                <a:spcPts val="600"/>
              </a:spcAft>
            </a:pPr>
            <a:r>
              <a:rPr lang="en-US" sz="2400" dirty="0">
                <a:solidFill>
                  <a:schemeClr val="bg1"/>
                </a:solidFill>
                <a:latin typeface="Times New Roman" panose="02020603050405020304" pitchFamily="18" charset="0"/>
                <a:cs typeface="Times New Roman" panose="02020603050405020304" pitchFamily="18" charset="0"/>
              </a:rPr>
              <a:t>Team members:</a:t>
            </a:r>
          </a:p>
          <a:p>
            <a:pPr>
              <a:lnSpc>
                <a:spcPct val="90000"/>
              </a:lnSpc>
              <a:spcAft>
                <a:spcPts val="600"/>
              </a:spcAft>
            </a:pPr>
            <a:endParaRPr lang="en-US" sz="2400" dirty="0">
              <a:solidFill>
                <a:schemeClr val="bg1"/>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Abhiyan Limbu</a:t>
            </a:r>
          </a:p>
          <a:p>
            <a:pPr indent="-228600">
              <a:lnSpc>
                <a:spcPct val="90000"/>
              </a:lnSpc>
              <a:spcAft>
                <a:spcPts val="600"/>
              </a:spcAf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Dinesh Bajagain</a:t>
            </a:r>
          </a:p>
          <a:p>
            <a:pPr indent="-228600">
              <a:lnSpc>
                <a:spcPct val="90000"/>
              </a:lnSpc>
              <a:spcAft>
                <a:spcPts val="600"/>
              </a:spcAf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Dipendra Kumar Thapa</a:t>
            </a:r>
          </a:p>
          <a:p>
            <a:pPr indent="-228600">
              <a:lnSpc>
                <a:spcPct val="90000"/>
              </a:lnSpc>
              <a:spcAft>
                <a:spcPts val="600"/>
              </a:spcAf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Sandesh Khadka</a:t>
            </a:r>
          </a:p>
        </p:txBody>
      </p:sp>
      <p:sp>
        <p:nvSpPr>
          <p:cNvPr id="6" name="Footer Placeholder 5">
            <a:extLst>
              <a:ext uri="{FF2B5EF4-FFF2-40B4-BE49-F238E27FC236}">
                <a16:creationId xmlns:a16="http://schemas.microsoft.com/office/drawing/2014/main" id="{5FCB18ED-8E68-5A9D-CB58-532A1CBC5693}"/>
              </a:ext>
            </a:extLst>
          </p:cNvPr>
          <p:cNvSpPr>
            <a:spLocks noGrp="1"/>
          </p:cNvSpPr>
          <p:nvPr>
            <p:ph type="ftr" sz="quarter" idx="11"/>
          </p:nvPr>
        </p:nvSpPr>
        <p:spPr>
          <a:xfrm>
            <a:off x="4038600" y="6036320"/>
            <a:ext cx="4114800" cy="365125"/>
          </a:xfrm>
        </p:spPr>
        <p:txBody>
          <a:bodyPr vert="horz" lIns="91440" tIns="45720" rIns="91440" bIns="45720" rtlCol="0" anchor="ctr">
            <a:normAutofit fontScale="92500" lnSpcReduction="10000"/>
          </a:bodyPr>
          <a:lstStyle/>
          <a:p>
            <a:pPr>
              <a:spcAft>
                <a:spcPts val="600"/>
              </a:spcAft>
            </a:pPr>
            <a:r>
              <a:rPr lang="en-US" sz="2000" b="1" kern="1200" dirty="0">
                <a:solidFill>
                  <a:schemeClr val="bg1"/>
                </a:solidFill>
                <a:latin typeface="Times New Roman" panose="02020603050405020304" pitchFamily="18" charset="0"/>
                <a:cs typeface="Times New Roman" panose="02020603050405020304" pitchFamily="18" charset="0"/>
              </a:rPr>
              <a:t>AUTOMATIC LIGHT</a:t>
            </a:r>
          </a:p>
        </p:txBody>
      </p:sp>
      <p:sp>
        <p:nvSpPr>
          <p:cNvPr id="5" name="Slide Number Placeholder 4">
            <a:extLst>
              <a:ext uri="{FF2B5EF4-FFF2-40B4-BE49-F238E27FC236}">
                <a16:creationId xmlns:a16="http://schemas.microsoft.com/office/drawing/2014/main" id="{FC3FC1D9-E5AE-EEA9-15FA-CE513FC5532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30EA680-D336-4FF7-8B7A-9848BB0A1C32}" type="slidenum">
              <a:rPr lang="en-US">
                <a:solidFill>
                  <a:schemeClr val="bg1"/>
                </a:solidFill>
              </a:rPr>
              <a:pPr>
                <a:spcAft>
                  <a:spcPts val="600"/>
                </a:spcAft>
              </a:pPr>
              <a:t>1</a:t>
            </a:fld>
            <a:endParaRPr lang="en-US">
              <a:solidFill>
                <a:schemeClr val="bg1"/>
              </a:solidFill>
            </a:endParaRPr>
          </a:p>
        </p:txBody>
      </p:sp>
    </p:spTree>
    <p:extLst>
      <p:ext uri="{BB962C8B-B14F-4D97-AF65-F5344CB8AC3E}">
        <p14:creationId xmlns:p14="http://schemas.microsoft.com/office/powerpoint/2010/main" val="80912458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F4F31-4BBD-F0AF-F3F6-F9CE7F6024B8}"/>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References</a:t>
            </a:r>
            <a:endParaRPr lang="en-GB">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73C8C1A-2158-63B2-6D3D-8189DDDBB4BB}"/>
              </a:ext>
            </a:extLst>
          </p:cNvPr>
          <p:cNvSpPr>
            <a:spLocks noGrp="1"/>
          </p:cNvSpPr>
          <p:nvPr>
            <p:ph idx="1"/>
          </p:nvPr>
        </p:nvSpPr>
        <p:spPr>
          <a:xfrm>
            <a:off x="4447308" y="1020932"/>
            <a:ext cx="6906491" cy="4315846"/>
          </a:xfrm>
        </p:spPr>
        <p:txBody>
          <a:bodyPr anchor="ct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Jain, Suraj (Nov, 2018)“Alearningroom – YouTube” www.youtube.com, Suraj Jain November 2018, youtube.com/user/alearningroom.</a:t>
            </a:r>
          </a:p>
          <a:p>
            <a:r>
              <a:rPr lang="en-US" sz="1400" dirty="0">
                <a:latin typeface="Times New Roman" panose="02020603050405020304" pitchFamily="18" charset="0"/>
                <a:cs typeface="Times New Roman" panose="02020603050405020304" pitchFamily="18" charset="0"/>
              </a:rPr>
              <a:t> ➢ Joshi, S. (Aug 9,2018). Microcontroller 8051 Playlist. Ekeeda. From </a:t>
            </a:r>
            <a:r>
              <a:rPr lang="en-US" sz="1400" dirty="0">
                <a:latin typeface="Times New Roman" panose="02020603050405020304" pitchFamily="18" charset="0"/>
                <a:cs typeface="Times New Roman" panose="02020603050405020304" pitchFamily="18" charset="0"/>
                <a:hlinkClick r:id="rId2"/>
              </a:rPr>
              <a:t>https://www.youtube.com/user/@Ekeeda</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Elprocus. (Mar 13, 2015). Interfacing LED with 8051 microcontroller, from https://www.elprocus.com/led-interfacing-with-8051-microcontroller/ </a:t>
            </a:r>
          </a:p>
          <a:p>
            <a:r>
              <a:rPr lang="en-US" sz="1400" dirty="0">
                <a:latin typeface="Times New Roman" panose="02020603050405020304" pitchFamily="18" charset="0"/>
                <a:cs typeface="Times New Roman" panose="02020603050405020304" pitchFamily="18" charset="0"/>
              </a:rPr>
              <a:t>➢ The Engineering Projects. (2015). LED blinking project using 8051 microcontroller &amp; Proteus. from https://www.theengineeringprojects.com/2015/12/led-blinking project-using-8051/ </a:t>
            </a:r>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0C7702B-EA05-C049-56CF-CF46C2FB65D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dirty="0"/>
              <a:t>AUTOMATIC LIGHT</a:t>
            </a:r>
          </a:p>
        </p:txBody>
      </p:sp>
      <p:sp>
        <p:nvSpPr>
          <p:cNvPr id="5" name="Slide Number Placeholder 4">
            <a:extLst>
              <a:ext uri="{FF2B5EF4-FFF2-40B4-BE49-F238E27FC236}">
                <a16:creationId xmlns:a16="http://schemas.microsoft.com/office/drawing/2014/main" id="{1017F769-AB6A-197D-15C5-C6E426B1DB3F}"/>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10</a:t>
            </a:fld>
            <a:endParaRPr lang="en-US"/>
          </a:p>
        </p:txBody>
      </p:sp>
    </p:spTree>
    <p:extLst>
      <p:ext uri="{BB962C8B-B14F-4D97-AF65-F5344CB8AC3E}">
        <p14:creationId xmlns:p14="http://schemas.microsoft.com/office/powerpoint/2010/main" val="34500289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6D558-D052-FE90-BB25-0A836DA537ED}"/>
              </a:ext>
            </a:extLst>
          </p:cNvPr>
          <p:cNvSpPr>
            <a:spLocks noGrp="1"/>
          </p:cNvSpPr>
          <p:nvPr>
            <p:ph type="title"/>
          </p:nvPr>
        </p:nvSpPr>
        <p:spPr>
          <a:xfrm>
            <a:off x="5297762" y="707861"/>
            <a:ext cx="6251110" cy="699109"/>
          </a:xfrm>
        </p:spPr>
        <p:txBody>
          <a:bodyPr anchor="b">
            <a:normAutofit/>
          </a:bodyPr>
          <a:lstStyle/>
          <a:p>
            <a:r>
              <a:rPr lang="en-GB" sz="3400" dirty="0">
                <a:cs typeface="Calibri Light"/>
              </a:rPr>
              <a:t>Introduction</a:t>
            </a:r>
          </a:p>
        </p:txBody>
      </p:sp>
      <p:pic>
        <p:nvPicPr>
          <p:cNvPr id="5" name="Picture 4" descr="Abstract blurred public library with bookshelves">
            <a:extLst>
              <a:ext uri="{FF2B5EF4-FFF2-40B4-BE49-F238E27FC236}">
                <a16:creationId xmlns:a16="http://schemas.microsoft.com/office/drawing/2014/main" id="{BAF07C44-0F21-9D20-AD46-943EE4B45743}"/>
              </a:ext>
            </a:extLst>
          </p:cNvPr>
          <p:cNvPicPr>
            <a:picLocks noChangeAspect="1"/>
          </p:cNvPicPr>
          <p:nvPr/>
        </p:nvPicPr>
        <p:blipFill rotWithShape="1">
          <a:blip r:embed="rId2"/>
          <a:srcRect l="16219" r="38450" b="-1"/>
          <a:stretch/>
        </p:blipFill>
        <p:spPr>
          <a:xfrm>
            <a:off x="338"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6182E6-CE4F-5C90-D364-52208099163F}"/>
              </a:ext>
            </a:extLst>
          </p:cNvPr>
          <p:cNvSpPr>
            <a:spLocks noGrp="1"/>
          </p:cNvSpPr>
          <p:nvPr>
            <p:ph idx="1"/>
          </p:nvPr>
        </p:nvSpPr>
        <p:spPr>
          <a:xfrm>
            <a:off x="5297762" y="2695074"/>
            <a:ext cx="6251110" cy="3098692"/>
          </a:xfrm>
        </p:spPr>
        <p:txBody>
          <a:bodyPr vert="horz" lIns="91440" tIns="45720" rIns="91440" bIns="45720" rtlCol="0" anchor="t">
            <a:normAutofit fontScale="92500" lnSpcReduction="10000"/>
          </a:bodyPr>
          <a:lstStyle/>
          <a:p>
            <a:pPr algn="just">
              <a:lnSpc>
                <a:spcPct val="100000"/>
              </a:lnSpc>
            </a:pPr>
            <a:r>
              <a:rPr lang="en-US" sz="1900" dirty="0">
                <a:latin typeface="Times New Roman" panose="02020603050405020304" pitchFamily="18" charset="0"/>
                <a:cs typeface="Times New Roman" panose="02020603050405020304" pitchFamily="18" charset="0"/>
              </a:rPr>
              <a:t>Automatic lighting systems are designed to control the illumination of a space based on specific conditions, such as the presence of individuals or ambient light levels. These systems can be implemented in various settings, including homes, offices, and public areas, to improve energy efficiency and user convenience. The 8051 microcontroller is a versatile and cost-effective option for implementing automatic lighting systems. Its architecture allows for easy programming and integration with various sensors and actuators. In the context of automatic lighting, the microcontroller can be programmed to process inputs from sensors and control lighting devices accordingly. </a:t>
            </a:r>
            <a:endParaRPr lang="en-GB" sz="1900" dirty="0">
              <a:latin typeface="Times New Roman" panose="02020603050405020304" pitchFamily="18" charset="0"/>
              <a:cs typeface="Times New Roman" panose="02020603050405020304" pitchFamily="18" charset="0"/>
            </a:endParaRPr>
          </a:p>
          <a:p>
            <a:pPr marL="0" indent="0">
              <a:buNone/>
            </a:pPr>
            <a:endParaRPr lang="en-GB" sz="1400" dirty="0">
              <a:cs typeface="Calibri" panose="020F0502020204030204"/>
            </a:endParaRPr>
          </a:p>
        </p:txBody>
      </p:sp>
      <p:sp>
        <p:nvSpPr>
          <p:cNvPr id="6" name="Slide Number Placeholder 5">
            <a:extLst>
              <a:ext uri="{FF2B5EF4-FFF2-40B4-BE49-F238E27FC236}">
                <a16:creationId xmlns:a16="http://schemas.microsoft.com/office/drawing/2014/main" id="{5E719C76-B1A5-451F-56F9-A8554B01CD22}"/>
              </a:ext>
            </a:extLst>
          </p:cNvPr>
          <p:cNvSpPr>
            <a:spLocks noGrp="1"/>
          </p:cNvSpPr>
          <p:nvPr>
            <p:ph type="sldNum" sz="quarter" idx="12"/>
          </p:nvPr>
        </p:nvSpPr>
        <p:spPr/>
        <p:txBody>
          <a:bodyPr/>
          <a:lstStyle/>
          <a:p>
            <a:fld id="{48F63A3B-78C7-47BE-AE5E-E10140E04643}" type="slidenum">
              <a:rPr lang="en-US" dirty="0"/>
              <a:t>2</a:t>
            </a:fld>
            <a:endParaRPr lang="en-GB"/>
          </a:p>
        </p:txBody>
      </p:sp>
      <p:sp>
        <p:nvSpPr>
          <p:cNvPr id="4" name="Footer Placeholder 3">
            <a:extLst>
              <a:ext uri="{FF2B5EF4-FFF2-40B4-BE49-F238E27FC236}">
                <a16:creationId xmlns:a16="http://schemas.microsoft.com/office/drawing/2014/main" id="{8F44D742-4157-BBF9-1E07-A0C8DDDC14FA}"/>
              </a:ext>
            </a:extLst>
          </p:cNvPr>
          <p:cNvSpPr>
            <a:spLocks noGrp="1"/>
          </p:cNvSpPr>
          <p:nvPr>
            <p:ph type="ftr" sz="quarter" idx="11"/>
          </p:nvPr>
        </p:nvSpPr>
        <p:spPr/>
        <p:txBody>
          <a:bodyPr/>
          <a:lstStyle/>
          <a:p>
            <a:r>
              <a:rPr lang="en-GB" dirty="0"/>
              <a:t>AUTOMATIC LIGHT</a:t>
            </a:r>
          </a:p>
        </p:txBody>
      </p:sp>
    </p:spTree>
    <p:extLst>
      <p:ext uri="{BB962C8B-B14F-4D97-AF65-F5344CB8AC3E}">
        <p14:creationId xmlns:p14="http://schemas.microsoft.com/office/powerpoint/2010/main" val="152398149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8A304-FB99-5A67-4D2B-5AB9202039D5}"/>
              </a:ext>
            </a:extLst>
          </p:cNvPr>
          <p:cNvSpPr>
            <a:spLocks noGrp="1"/>
          </p:cNvSpPr>
          <p:nvPr>
            <p:ph type="title"/>
          </p:nvPr>
        </p:nvSpPr>
        <p:spPr>
          <a:xfrm>
            <a:off x="841248" y="334644"/>
            <a:ext cx="10509504" cy="1076914"/>
          </a:xfrm>
        </p:spPr>
        <p:txBody>
          <a:bodyPr anchor="ctr">
            <a:normAutofit/>
          </a:bodyPr>
          <a:lstStyle/>
          <a:p>
            <a:r>
              <a:rPr lang="en-GB" sz="3400" dirty="0">
                <a:ea typeface="Calibri Light"/>
                <a:cs typeface="Calibri Light"/>
              </a:rPr>
              <a:t>Problem statement </a:t>
            </a:r>
            <a:endParaRPr lang="en-US" sz="3400" dirty="0">
              <a:cs typeface="Calibri Light"/>
            </a:endParaRPr>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F4788ED5-49DF-8081-8C28-3FF7577E97D5}"/>
              </a:ext>
            </a:extLst>
          </p:cNvPr>
          <p:cNvSpPr>
            <a:spLocks noGrp="1"/>
          </p:cNvSpPr>
          <p:nvPr>
            <p:ph type="ftr" sz="quarter" idx="11"/>
          </p:nvPr>
        </p:nvSpPr>
        <p:spPr>
          <a:xfrm>
            <a:off x="3878624" y="5522582"/>
            <a:ext cx="4199643" cy="372654"/>
          </a:xfrm>
        </p:spPr>
        <p:txBody>
          <a:bodyPr/>
          <a:lstStyle/>
          <a:p>
            <a:pPr defTabSz="932688">
              <a:spcAft>
                <a:spcPts val="600"/>
              </a:spcAft>
            </a:pPr>
            <a:r>
              <a:rPr lang="en-GB" sz="1224" dirty="0"/>
              <a:t>AUTOMATIC LIGHT</a:t>
            </a:r>
            <a:endParaRPr lang="en-GB" dirty="0"/>
          </a:p>
        </p:txBody>
      </p:sp>
      <p:sp>
        <p:nvSpPr>
          <p:cNvPr id="9" name="Slide Number Placeholder 8">
            <a:extLst>
              <a:ext uri="{FF2B5EF4-FFF2-40B4-BE49-F238E27FC236}">
                <a16:creationId xmlns:a16="http://schemas.microsoft.com/office/drawing/2014/main" id="{BC4A3F77-BD30-6169-1FCD-AF62877F8AFE}"/>
              </a:ext>
            </a:extLst>
          </p:cNvPr>
          <p:cNvSpPr>
            <a:spLocks noGrp="1"/>
          </p:cNvSpPr>
          <p:nvPr>
            <p:ph type="sldNum" sz="quarter" idx="12"/>
          </p:nvPr>
        </p:nvSpPr>
        <p:spPr>
          <a:xfrm>
            <a:off x="8544894" y="5522582"/>
            <a:ext cx="2799762" cy="372654"/>
          </a:xfrm>
        </p:spPr>
        <p:txBody>
          <a:bodyPr/>
          <a:lstStyle/>
          <a:p>
            <a:pPr defTabSz="932688">
              <a:spcAft>
                <a:spcPts val="600"/>
              </a:spcAft>
            </a:pPr>
            <a:fld id="{330EA680-D336-4FF7-8B7A-9848BB0A1C32}" type="slidenum">
              <a:rPr lang="en-GB" sz="1224" kern="1200">
                <a:solidFill>
                  <a:schemeClr val="tx1">
                    <a:tint val="75000"/>
                  </a:schemeClr>
                </a:solidFill>
                <a:latin typeface="+mn-lt"/>
                <a:ea typeface="+mn-ea"/>
                <a:cs typeface="+mn-cs"/>
              </a:rPr>
              <a:pPr defTabSz="932688">
                <a:spcAft>
                  <a:spcPts val="600"/>
                </a:spcAft>
              </a:pPr>
              <a:t>3</a:t>
            </a:fld>
            <a:endParaRPr lang="en-GB"/>
          </a:p>
        </p:txBody>
      </p:sp>
      <p:sp>
        <p:nvSpPr>
          <p:cNvPr id="4" name="TextBox 3">
            <a:extLst>
              <a:ext uri="{FF2B5EF4-FFF2-40B4-BE49-F238E27FC236}">
                <a16:creationId xmlns:a16="http://schemas.microsoft.com/office/drawing/2014/main" id="{003592DD-8CEE-9005-2F8C-6804EA35338C}"/>
              </a:ext>
            </a:extLst>
          </p:cNvPr>
          <p:cNvSpPr txBox="1"/>
          <p:nvPr/>
        </p:nvSpPr>
        <p:spPr>
          <a:xfrm>
            <a:off x="1107215" y="4759388"/>
            <a:ext cx="18941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1.</a:t>
            </a:r>
            <a:r>
              <a:rPr lang="en-GB" sz="1600" dirty="0">
                <a:cs typeface="Calibri"/>
              </a:rPr>
              <a:t>Energy Wastage</a:t>
            </a:r>
          </a:p>
        </p:txBody>
      </p:sp>
      <p:sp>
        <p:nvSpPr>
          <p:cNvPr id="5" name="TextBox 4">
            <a:extLst>
              <a:ext uri="{FF2B5EF4-FFF2-40B4-BE49-F238E27FC236}">
                <a16:creationId xmlns:a16="http://schemas.microsoft.com/office/drawing/2014/main" id="{DFDE5CFB-891E-F552-4403-D6C1B493945A}"/>
              </a:ext>
            </a:extLst>
          </p:cNvPr>
          <p:cNvSpPr txBox="1"/>
          <p:nvPr/>
        </p:nvSpPr>
        <p:spPr>
          <a:xfrm>
            <a:off x="3931082" y="4759388"/>
            <a:ext cx="20304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2.</a:t>
            </a:r>
            <a:r>
              <a:rPr lang="en-GB" sz="1600" dirty="0">
                <a:cs typeface="Calibri"/>
              </a:rPr>
              <a:t>Inconvenience</a:t>
            </a:r>
          </a:p>
        </p:txBody>
      </p:sp>
      <p:sp>
        <p:nvSpPr>
          <p:cNvPr id="6" name="TextBox 5">
            <a:extLst>
              <a:ext uri="{FF2B5EF4-FFF2-40B4-BE49-F238E27FC236}">
                <a16:creationId xmlns:a16="http://schemas.microsoft.com/office/drawing/2014/main" id="{9F44D5E8-EC98-2762-4147-BEC3F93C36BC}"/>
              </a:ext>
            </a:extLst>
          </p:cNvPr>
          <p:cNvSpPr txBox="1"/>
          <p:nvPr/>
        </p:nvSpPr>
        <p:spPr>
          <a:xfrm>
            <a:off x="6298725" y="4756766"/>
            <a:ext cx="209338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3.</a:t>
            </a:r>
            <a:r>
              <a:rPr lang="en-GB" sz="1600" dirty="0">
                <a:cs typeface="Calibri"/>
              </a:rPr>
              <a:t>Lack of Adaptability</a:t>
            </a:r>
          </a:p>
        </p:txBody>
      </p:sp>
      <p:sp>
        <p:nvSpPr>
          <p:cNvPr id="7" name="TextBox 6">
            <a:extLst>
              <a:ext uri="{FF2B5EF4-FFF2-40B4-BE49-F238E27FC236}">
                <a16:creationId xmlns:a16="http://schemas.microsoft.com/office/drawing/2014/main" id="{531AED7B-3C02-3197-F99B-7C30ADBE0B21}"/>
              </a:ext>
            </a:extLst>
          </p:cNvPr>
          <p:cNvSpPr txBox="1"/>
          <p:nvPr/>
        </p:nvSpPr>
        <p:spPr>
          <a:xfrm>
            <a:off x="8718807" y="4811828"/>
            <a:ext cx="17787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4.</a:t>
            </a:r>
            <a:r>
              <a:rPr lang="en-GB" sz="1600" dirty="0">
                <a:cs typeface="Calibri"/>
              </a:rPr>
              <a:t>Safety Risks</a:t>
            </a:r>
          </a:p>
        </p:txBody>
      </p:sp>
      <p:pic>
        <p:nvPicPr>
          <p:cNvPr id="16" name="Picture 15">
            <a:extLst>
              <a:ext uri="{FF2B5EF4-FFF2-40B4-BE49-F238E27FC236}">
                <a16:creationId xmlns:a16="http://schemas.microsoft.com/office/drawing/2014/main" id="{36201CBE-3313-4524-B03B-A00D55B53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04" y="3331530"/>
            <a:ext cx="1695450" cy="1409700"/>
          </a:xfrm>
          <a:prstGeom prst="rect">
            <a:avLst/>
          </a:prstGeom>
        </p:spPr>
      </p:pic>
      <p:pic>
        <p:nvPicPr>
          <p:cNvPr id="23" name="Picture 22">
            <a:extLst>
              <a:ext uri="{FF2B5EF4-FFF2-40B4-BE49-F238E27FC236}">
                <a16:creationId xmlns:a16="http://schemas.microsoft.com/office/drawing/2014/main" id="{EBAE76B7-1E76-4371-9F26-504A3F04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624" y="3439971"/>
            <a:ext cx="1595796" cy="1192817"/>
          </a:xfrm>
          <a:prstGeom prst="rect">
            <a:avLst/>
          </a:prstGeom>
        </p:spPr>
      </p:pic>
      <p:pic>
        <p:nvPicPr>
          <p:cNvPr id="28" name="Picture 27">
            <a:extLst>
              <a:ext uri="{FF2B5EF4-FFF2-40B4-BE49-F238E27FC236}">
                <a16:creationId xmlns:a16="http://schemas.microsoft.com/office/drawing/2014/main" id="{423E94E3-0AA8-4BDC-9E30-DB516129BF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894" y="3331530"/>
            <a:ext cx="1595796" cy="1595796"/>
          </a:xfrm>
          <a:prstGeom prst="rect">
            <a:avLst/>
          </a:prstGeom>
        </p:spPr>
      </p:pic>
      <p:pic>
        <p:nvPicPr>
          <p:cNvPr id="30" name="Picture 29">
            <a:extLst>
              <a:ext uri="{FF2B5EF4-FFF2-40B4-BE49-F238E27FC236}">
                <a16:creationId xmlns:a16="http://schemas.microsoft.com/office/drawing/2014/main" id="{E33DFF02-3465-4B78-8049-F88D1677A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7296" y="3454804"/>
            <a:ext cx="1206589" cy="1117954"/>
          </a:xfrm>
          <a:prstGeom prst="rect">
            <a:avLst/>
          </a:prstGeom>
        </p:spPr>
      </p:pic>
    </p:spTree>
    <p:extLst>
      <p:ext uri="{BB962C8B-B14F-4D97-AF65-F5344CB8AC3E}">
        <p14:creationId xmlns:p14="http://schemas.microsoft.com/office/powerpoint/2010/main" val="408299470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B196B45-C0DD-40EB-3613-86BB114BD634}"/>
              </a:ext>
            </a:extLst>
          </p:cNvPr>
          <p:cNvSpPr>
            <a:spLocks noGrp="1"/>
          </p:cNvSpPr>
          <p:nvPr>
            <p:ph type="title"/>
          </p:nvPr>
        </p:nvSpPr>
        <p:spPr>
          <a:xfrm>
            <a:off x="838200" y="365125"/>
            <a:ext cx="5393361" cy="1325563"/>
          </a:xfrm>
        </p:spPr>
        <p:txBody>
          <a:bodyPr>
            <a:normAutofit/>
          </a:bodyPr>
          <a:lstStyle/>
          <a:p>
            <a:r>
              <a:rPr lang="en-GB" sz="3400" dirty="0">
                <a:ea typeface="Calibri Light"/>
                <a:cs typeface="Calibri Light"/>
              </a:rPr>
              <a:t>Objective Overview</a:t>
            </a:r>
            <a:endParaRPr lang="en-GB" sz="3400" dirty="0">
              <a:cs typeface="Calibri Light"/>
            </a:endParaRPr>
          </a:p>
        </p:txBody>
      </p:sp>
      <p:sp>
        <p:nvSpPr>
          <p:cNvPr id="3" name="Content Placeholder 2">
            <a:extLst>
              <a:ext uri="{FF2B5EF4-FFF2-40B4-BE49-F238E27FC236}">
                <a16:creationId xmlns:a16="http://schemas.microsoft.com/office/drawing/2014/main" id="{D9E9A133-CA58-A0B2-3C6E-8F8849C0C6CC}"/>
              </a:ext>
            </a:extLst>
          </p:cNvPr>
          <p:cNvSpPr>
            <a:spLocks noGrp="1"/>
          </p:cNvSpPr>
          <p:nvPr>
            <p:ph idx="1"/>
          </p:nvPr>
        </p:nvSpPr>
        <p:spPr>
          <a:xfrm>
            <a:off x="838200" y="1825625"/>
            <a:ext cx="5393361" cy="3310296"/>
          </a:xfrm>
        </p:spPr>
        <p:txBody>
          <a:bodyPr vert="horz" lIns="91440" tIns="45720" rIns="91440" bIns="45720" rtlCol="0" anchor="t">
            <a:normAutofit/>
          </a:bodyPr>
          <a:lstStyle/>
          <a:p>
            <a:pPr marL="0" indent="0">
              <a:buNone/>
            </a:pPr>
            <a:r>
              <a:rPr lang="en-US" sz="1600" dirty="0">
                <a:latin typeface="Times New Roman" panose="02020603050405020304" pitchFamily="18" charset="0"/>
                <a:cs typeface="Times New Roman" panose="02020603050405020304" pitchFamily="18" charset="0"/>
              </a:rPr>
              <a:t>The automatic light sensor project utilizing the 8051 microcontroller aims to create an intelligent lighting control system that enhances energy efficiency and user convenience.</a:t>
            </a:r>
            <a:endParaRPr lang="en-GB" sz="1600" dirty="0">
              <a:latin typeface="Times New Roman" panose="02020603050405020304" pitchFamily="18" charset="0"/>
              <a:ea typeface="Calibri"/>
              <a:cs typeface="Times New Roman" panose="02020603050405020304" pitchFamily="18" charset="0"/>
            </a:endParaRPr>
          </a:p>
          <a:p>
            <a:pPr marL="514350" indent="-514350">
              <a:lnSpc>
                <a:spcPct val="200000"/>
              </a:lnSpc>
              <a:buAutoNum type="alphaLcPeriod"/>
            </a:pPr>
            <a:r>
              <a:rPr lang="en-GB" sz="1600" dirty="0">
                <a:ea typeface="Calibri"/>
                <a:cs typeface="Calibri"/>
              </a:rPr>
              <a:t>Develop an Intelligent Lighting Control System.</a:t>
            </a:r>
          </a:p>
          <a:p>
            <a:pPr marL="514350" indent="-514350">
              <a:lnSpc>
                <a:spcPct val="200000"/>
              </a:lnSpc>
              <a:buAutoNum type="alphaLcPeriod"/>
            </a:pPr>
            <a:r>
              <a:rPr lang="en-GB" sz="1600" dirty="0">
                <a:ea typeface="Calibri"/>
                <a:cs typeface="Calibri"/>
              </a:rPr>
              <a:t>Enhance Energy Efficiency</a:t>
            </a:r>
          </a:p>
          <a:p>
            <a:pPr marL="514350" indent="-514350">
              <a:lnSpc>
                <a:spcPct val="200000"/>
              </a:lnSpc>
              <a:buAutoNum type="alphaLcPeriod"/>
            </a:pPr>
            <a:r>
              <a:rPr lang="en-GB" sz="1600" dirty="0">
                <a:ea typeface="Calibri"/>
                <a:cs typeface="Calibri"/>
              </a:rPr>
              <a:t>Improve User Convenience</a:t>
            </a:r>
          </a:p>
          <a:p>
            <a:pPr marL="514350" indent="-514350">
              <a:lnSpc>
                <a:spcPct val="200000"/>
              </a:lnSpc>
              <a:buAutoNum type="alphaLcPeriod"/>
            </a:pPr>
            <a:r>
              <a:rPr lang="en-GB" sz="1600" dirty="0">
                <a:ea typeface="Calibri"/>
                <a:cs typeface="Calibri"/>
              </a:rPr>
              <a:t>Ensure Safety and Security</a:t>
            </a:r>
          </a:p>
        </p:txBody>
      </p:sp>
      <p:pic>
        <p:nvPicPr>
          <p:cNvPr id="20" name="Picture 19" descr="Light bulb on yellow background with sketched light beams and cord">
            <a:extLst>
              <a:ext uri="{FF2B5EF4-FFF2-40B4-BE49-F238E27FC236}">
                <a16:creationId xmlns:a16="http://schemas.microsoft.com/office/drawing/2014/main" id="{F43A20DF-F884-9708-4B72-582403410A6D}"/>
              </a:ext>
            </a:extLst>
          </p:cNvPr>
          <p:cNvPicPr>
            <a:picLocks noChangeAspect="1"/>
          </p:cNvPicPr>
          <p:nvPr/>
        </p:nvPicPr>
        <p:blipFill rotWithShape="1">
          <a:blip r:embed="rId2"/>
          <a:srcRect l="385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5" name="Footer Placeholder 4">
            <a:extLst>
              <a:ext uri="{FF2B5EF4-FFF2-40B4-BE49-F238E27FC236}">
                <a16:creationId xmlns:a16="http://schemas.microsoft.com/office/drawing/2014/main" id="{FAE42E14-82D8-F7F7-E3BE-67E383EB8DE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dirty="0"/>
              <a:t>AUTOMATIC LIGHT</a:t>
            </a:r>
          </a:p>
        </p:txBody>
      </p:sp>
      <p:sp>
        <p:nvSpPr>
          <p:cNvPr id="4" name="Slide Number Placeholder 3">
            <a:extLst>
              <a:ext uri="{FF2B5EF4-FFF2-40B4-BE49-F238E27FC236}">
                <a16:creationId xmlns:a16="http://schemas.microsoft.com/office/drawing/2014/main" id="{ED575921-E97D-7238-54E2-1B2764D5995F}"/>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GB"/>
              <a:pPr>
                <a:spcAft>
                  <a:spcPts val="600"/>
                </a:spcAft>
              </a:pPr>
              <a:t>4</a:t>
            </a:fld>
            <a:endParaRPr lang="en-GB"/>
          </a:p>
        </p:txBody>
      </p:sp>
      <p:sp>
        <p:nvSpPr>
          <p:cNvPr id="5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50308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hite bulbs with a yellow one standing out">
            <a:extLst>
              <a:ext uri="{FF2B5EF4-FFF2-40B4-BE49-F238E27FC236}">
                <a16:creationId xmlns:a16="http://schemas.microsoft.com/office/drawing/2014/main" id="{7B862029-EF97-9F4D-5DEE-C5A4437915A6}"/>
              </a:ext>
            </a:extLst>
          </p:cNvPr>
          <p:cNvPicPr>
            <a:picLocks noChangeAspect="1"/>
          </p:cNvPicPr>
          <p:nvPr/>
        </p:nvPicPr>
        <p:blipFill rotWithShape="1">
          <a:blip r:embed="rId2"/>
          <a:srcRect l="18616" r="4683" b="9091"/>
          <a:stretch/>
        </p:blipFill>
        <p:spPr>
          <a:xfrm>
            <a:off x="20" y="10"/>
            <a:ext cx="8668492" cy="6857990"/>
          </a:xfrm>
          <a:prstGeom prst="rect">
            <a:avLst/>
          </a:prstGeom>
        </p:spPr>
      </p:pic>
      <p:sp>
        <p:nvSpPr>
          <p:cNvPr id="52" name="Rectangle 51">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C61485-4828-1AD8-F13E-F8ADAEC32427}"/>
              </a:ext>
            </a:extLst>
          </p:cNvPr>
          <p:cNvSpPr>
            <a:spLocks noGrp="1"/>
          </p:cNvSpPr>
          <p:nvPr>
            <p:ph type="title"/>
          </p:nvPr>
        </p:nvSpPr>
        <p:spPr>
          <a:xfrm>
            <a:off x="8370470" y="1161288"/>
            <a:ext cx="3438144" cy="1124712"/>
          </a:xfrm>
        </p:spPr>
        <p:txBody>
          <a:bodyPr anchor="b">
            <a:noAutofit/>
          </a:bodyPr>
          <a:lstStyle/>
          <a:p>
            <a:r>
              <a:rPr lang="en-GB" sz="3400" dirty="0">
                <a:ea typeface="Calibri Light"/>
                <a:cs typeface="Calibri Light"/>
              </a:rPr>
              <a:t>Scope Overview</a:t>
            </a:r>
            <a:endParaRPr lang="en-GB" sz="3400" dirty="0">
              <a:cs typeface="Calibri Light"/>
            </a:endParaRPr>
          </a:p>
        </p:txBody>
      </p:sp>
      <p:sp>
        <p:nvSpPr>
          <p:cNvPr id="53" name="Rectangle 5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12FE45-0446-C9E5-F229-0558B63A12DF}"/>
              </a:ext>
            </a:extLst>
          </p:cNvPr>
          <p:cNvSpPr>
            <a:spLocks noGrp="1"/>
          </p:cNvSpPr>
          <p:nvPr>
            <p:ph idx="1"/>
          </p:nvPr>
        </p:nvSpPr>
        <p:spPr>
          <a:xfrm>
            <a:off x="8370470" y="2718054"/>
            <a:ext cx="3438906" cy="3207258"/>
          </a:xfrm>
        </p:spPr>
        <p:txBody>
          <a:bodyPr vert="horz" lIns="91440" tIns="45720" rIns="91440" bIns="45720" rtlCol="0" anchor="t">
            <a:normAutofit/>
          </a:bodyPr>
          <a:lstStyle/>
          <a:p>
            <a:pPr marL="0" indent="0">
              <a:buNone/>
            </a:pPr>
            <a:r>
              <a:rPr lang="en-US" sz="1600" dirty="0"/>
              <a:t>The automatic light sensor project has a wide scope, as it can be applied in various settings, including residential, commercial, and industrial environments.</a:t>
            </a:r>
            <a:endParaRPr lang="en-GB" sz="2400" dirty="0">
              <a:ea typeface="Calibri"/>
              <a:cs typeface="Calibri"/>
            </a:endParaRPr>
          </a:p>
          <a:p>
            <a:pPr marL="514350" indent="-514350">
              <a:buAutoNum type="alphaLcPeriod"/>
            </a:pPr>
            <a:r>
              <a:rPr lang="en-GB" sz="1600" dirty="0">
                <a:ea typeface="Calibri"/>
                <a:cs typeface="Calibri"/>
              </a:rPr>
              <a:t>Residential Applications</a:t>
            </a:r>
          </a:p>
          <a:p>
            <a:pPr marL="514350" indent="-514350">
              <a:buAutoNum type="alphaLcPeriod"/>
            </a:pPr>
            <a:r>
              <a:rPr lang="en-GB" sz="1600" dirty="0">
                <a:ea typeface="Calibri"/>
                <a:cs typeface="Calibri"/>
              </a:rPr>
              <a:t>Commercial Applications</a:t>
            </a:r>
          </a:p>
          <a:p>
            <a:pPr marL="514350" indent="-514350">
              <a:buAutoNum type="alphaLcPeriod"/>
            </a:pPr>
            <a:r>
              <a:rPr lang="en-GB" sz="1600" dirty="0">
                <a:ea typeface="Calibri"/>
                <a:cs typeface="Calibri"/>
              </a:rPr>
              <a:t>Outdoor Applications</a:t>
            </a:r>
          </a:p>
          <a:p>
            <a:pPr marL="514350" indent="-514350">
              <a:buAutoNum type="alphaLcPeriod"/>
            </a:pPr>
            <a:r>
              <a:rPr lang="en-GB" sz="1600" dirty="0">
                <a:ea typeface="Calibri"/>
                <a:cs typeface="Calibri"/>
              </a:rPr>
              <a:t>Customization</a:t>
            </a:r>
          </a:p>
          <a:p>
            <a:pPr marL="514350" indent="-514350">
              <a:buAutoNum type="arabicPeriod"/>
            </a:pPr>
            <a:endParaRPr lang="en-GB" sz="1600" dirty="0">
              <a:ea typeface="Calibri"/>
              <a:cs typeface="Calibri"/>
            </a:endParaRPr>
          </a:p>
        </p:txBody>
      </p:sp>
      <p:sp>
        <p:nvSpPr>
          <p:cNvPr id="5" name="Footer Placeholder 4">
            <a:extLst>
              <a:ext uri="{FF2B5EF4-FFF2-40B4-BE49-F238E27FC236}">
                <a16:creationId xmlns:a16="http://schemas.microsoft.com/office/drawing/2014/main" id="{3B486E37-1A73-E373-1126-46D0044C5AA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chemeClr val="tx1">
                    <a:lumMod val="50000"/>
                    <a:lumOff val="50000"/>
                  </a:schemeClr>
                </a:solidFill>
              </a:rPr>
              <a:t>	AUTOMATIC LIGHT	</a:t>
            </a:r>
          </a:p>
        </p:txBody>
      </p:sp>
      <p:sp>
        <p:nvSpPr>
          <p:cNvPr id="4" name="Slide Number Placeholder 3">
            <a:extLst>
              <a:ext uri="{FF2B5EF4-FFF2-40B4-BE49-F238E27FC236}">
                <a16:creationId xmlns:a16="http://schemas.microsoft.com/office/drawing/2014/main" id="{0D3D03B6-66A2-A655-5CAA-A67BAD37741A}"/>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GB">
                <a:solidFill>
                  <a:schemeClr val="tx1">
                    <a:lumMod val="50000"/>
                    <a:lumOff val="50000"/>
                  </a:schemeClr>
                </a:solidFill>
              </a:rPr>
              <a:pPr>
                <a:spcAft>
                  <a:spcPts val="600"/>
                </a:spcAft>
              </a:pPr>
              <a:t>5</a:t>
            </a:fld>
            <a:endParaRPr lang="en-GB">
              <a:solidFill>
                <a:schemeClr val="tx1">
                  <a:lumMod val="50000"/>
                  <a:lumOff val="50000"/>
                </a:schemeClr>
              </a:solidFill>
            </a:endParaRPr>
          </a:p>
        </p:txBody>
      </p:sp>
    </p:spTree>
    <p:extLst>
      <p:ext uri="{BB962C8B-B14F-4D97-AF65-F5344CB8AC3E}">
        <p14:creationId xmlns:p14="http://schemas.microsoft.com/office/powerpoint/2010/main" val="343444089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 on document with pen">
            <a:extLst>
              <a:ext uri="{FF2B5EF4-FFF2-40B4-BE49-F238E27FC236}">
                <a16:creationId xmlns:a16="http://schemas.microsoft.com/office/drawing/2014/main" id="{534C93B0-B215-0E82-627A-044278B82756}"/>
              </a:ext>
            </a:extLst>
          </p:cNvPr>
          <p:cNvPicPr>
            <a:picLocks noChangeAspect="1"/>
          </p:cNvPicPr>
          <p:nvPr/>
        </p:nvPicPr>
        <p:blipFill rotWithShape="1">
          <a:blip r:embed="rId2">
            <a:alphaModFix amt="35000"/>
          </a:blip>
          <a:srcRect t="1414" b="14317"/>
          <a:stretch/>
        </p:blipFill>
        <p:spPr>
          <a:xfrm>
            <a:off x="20" y="1"/>
            <a:ext cx="12191980" cy="6858000"/>
          </a:xfrm>
          <a:prstGeom prst="rect">
            <a:avLst/>
          </a:prstGeom>
        </p:spPr>
      </p:pic>
      <p:sp>
        <p:nvSpPr>
          <p:cNvPr id="2" name="Title 1">
            <a:extLst>
              <a:ext uri="{FF2B5EF4-FFF2-40B4-BE49-F238E27FC236}">
                <a16:creationId xmlns:a16="http://schemas.microsoft.com/office/drawing/2014/main" id="{78A70786-7334-6BB5-D467-F7ADE5EB4E5D}"/>
              </a:ext>
            </a:extLst>
          </p:cNvPr>
          <p:cNvSpPr>
            <a:spLocks noGrp="1"/>
          </p:cNvSpPr>
          <p:nvPr>
            <p:ph type="title"/>
          </p:nvPr>
        </p:nvSpPr>
        <p:spPr>
          <a:xfrm>
            <a:off x="841248" y="426720"/>
            <a:ext cx="10506456" cy="1919141"/>
          </a:xfrm>
        </p:spPr>
        <p:txBody>
          <a:bodyPr anchor="b">
            <a:normAutofit/>
          </a:bodyPr>
          <a:lstStyle/>
          <a:p>
            <a:r>
              <a:rPr lang="en-GB" sz="3400" dirty="0">
                <a:solidFill>
                  <a:srgbClr val="FFFFFF"/>
                </a:solidFill>
                <a:ea typeface="Calibri Light"/>
                <a:cs typeface="Calibri Light"/>
              </a:rPr>
              <a:t>Technical details</a:t>
            </a:r>
            <a:endParaRPr lang="en-GB" sz="3400" dirty="0">
              <a:solidFill>
                <a:srgbClr val="FFFFFF"/>
              </a:solidFill>
              <a:cs typeface="Calibri Light"/>
            </a:endParaRP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FE6B46-60DA-4725-4301-7805F437DC17}"/>
              </a:ext>
            </a:extLst>
          </p:cNvPr>
          <p:cNvSpPr>
            <a:spLocks noGrp="1"/>
          </p:cNvSpPr>
          <p:nvPr>
            <p:ph idx="1"/>
          </p:nvPr>
        </p:nvSpPr>
        <p:spPr>
          <a:xfrm>
            <a:off x="841248" y="3337269"/>
            <a:ext cx="10509504" cy="2905686"/>
          </a:xfrm>
        </p:spPr>
        <p:txBody>
          <a:bodyPr vert="horz" lIns="91440" tIns="45720" rIns="91440" bIns="45720" rtlCol="0" anchor="t">
            <a:normAutofit/>
          </a:bodyPr>
          <a:lstStyle/>
          <a:p>
            <a:pPr marL="0" indent="0">
              <a:lnSpc>
                <a:spcPct val="100000"/>
              </a:lnSpc>
              <a:buNone/>
            </a:pPr>
            <a:r>
              <a:rPr lang="en-US" sz="1600" dirty="0">
                <a:solidFill>
                  <a:schemeClr val="bg1"/>
                </a:solidFill>
              </a:rPr>
              <a:t>The automatic lighting system operates based on a feedback loop that continuously monitors sensor inputs and adjusts the lighting accordingly. The system typically includes an 8051 microcontroller, sensors (such as infrared (IR) sensors or Light Dependent Resistors (LDRs)), and relays for controlling the lights.</a:t>
            </a:r>
            <a:r>
              <a:rPr lang="en-GB" sz="1600" dirty="0">
                <a:solidFill>
                  <a:srgbClr val="FFFF00"/>
                </a:solidFill>
                <a:latin typeface="Times New Roman"/>
                <a:ea typeface="+mn-lt"/>
                <a:cs typeface="+mn-lt"/>
              </a:rPr>
              <a:t> </a:t>
            </a:r>
            <a:r>
              <a:rPr lang="en-GB" sz="1600" dirty="0">
                <a:solidFill>
                  <a:schemeClr val="bg1"/>
                </a:solidFill>
                <a:latin typeface="Times New Roman"/>
                <a:ea typeface="+mn-lt"/>
                <a:cs typeface="+mn-lt"/>
              </a:rPr>
              <a:t>This signal is fed into the 8051 microcontroller, which processes the data in real-time.</a:t>
            </a:r>
            <a:endParaRPr lang="en-GB" sz="1600" dirty="0">
              <a:solidFill>
                <a:schemeClr val="bg1"/>
              </a:solidFill>
              <a:latin typeface="Times New Roman"/>
              <a:cs typeface="Times New Roman"/>
            </a:endParaRPr>
          </a:p>
          <a:p>
            <a:pPr marL="0" indent="0">
              <a:lnSpc>
                <a:spcPct val="100000"/>
              </a:lnSpc>
              <a:buNone/>
            </a:pPr>
            <a:endParaRPr lang="en-GB" sz="1600" dirty="0">
              <a:solidFill>
                <a:schemeClr val="bg1"/>
              </a:solidFill>
              <a:latin typeface="Times New Roman"/>
              <a:cs typeface="Times New Roman"/>
            </a:endParaRPr>
          </a:p>
        </p:txBody>
      </p:sp>
      <p:sp>
        <p:nvSpPr>
          <p:cNvPr id="5" name="Footer Placeholder 4">
            <a:extLst>
              <a:ext uri="{FF2B5EF4-FFF2-40B4-BE49-F238E27FC236}">
                <a16:creationId xmlns:a16="http://schemas.microsoft.com/office/drawing/2014/main" id="{05BA7B0B-EFD8-5FAB-D73E-44C006AD31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rgbClr val="FFFFFF"/>
                </a:solidFill>
              </a:rPr>
              <a:t>AUTOMATIC LIGHT</a:t>
            </a:r>
          </a:p>
        </p:txBody>
      </p:sp>
      <p:sp>
        <p:nvSpPr>
          <p:cNvPr id="4" name="Slide Number Placeholder 3">
            <a:extLst>
              <a:ext uri="{FF2B5EF4-FFF2-40B4-BE49-F238E27FC236}">
                <a16:creationId xmlns:a16="http://schemas.microsoft.com/office/drawing/2014/main" id="{35B09C7A-1A2F-4B41-A5D3-EDE2DF8C7FEA}"/>
              </a:ext>
            </a:extLst>
          </p:cNvPr>
          <p:cNvSpPr>
            <a:spLocks noGrp="1"/>
          </p:cNvSpPr>
          <p:nvPr>
            <p:ph type="sldNum" sz="quarter" idx="12"/>
          </p:nvPr>
        </p:nvSpPr>
        <p:spPr>
          <a:xfrm>
            <a:off x="8873254" y="6356350"/>
            <a:ext cx="2477498" cy="365125"/>
          </a:xfrm>
        </p:spPr>
        <p:txBody>
          <a:bodyPr>
            <a:normAutofit/>
          </a:bodyPr>
          <a:lstStyle/>
          <a:p>
            <a:pPr>
              <a:spcAft>
                <a:spcPts val="600"/>
              </a:spcAft>
            </a:pPr>
            <a:fld id="{330EA680-D336-4FF7-8B7A-9848BB0A1C32}" type="slidenum">
              <a:rPr lang="en-GB">
                <a:solidFill>
                  <a:srgbClr val="FFFFFF"/>
                </a:solidFill>
              </a:rPr>
              <a:pPr>
                <a:spcAft>
                  <a:spcPts val="600"/>
                </a:spcAft>
              </a:pPr>
              <a:t>6</a:t>
            </a:fld>
            <a:endParaRPr lang="en-GB">
              <a:solidFill>
                <a:srgbClr val="FFFFFF"/>
              </a:solidFill>
            </a:endParaRPr>
          </a:p>
        </p:txBody>
      </p:sp>
    </p:spTree>
    <p:extLst>
      <p:ext uri="{BB962C8B-B14F-4D97-AF65-F5344CB8AC3E}">
        <p14:creationId xmlns:p14="http://schemas.microsoft.com/office/powerpoint/2010/main" val="151602140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PU with binary numbers and blueprint">
            <a:extLst>
              <a:ext uri="{FF2B5EF4-FFF2-40B4-BE49-F238E27FC236}">
                <a16:creationId xmlns:a16="http://schemas.microsoft.com/office/drawing/2014/main" id="{C0383198-392F-CD5F-D9BC-DE5E93397225}"/>
              </a:ext>
            </a:extLst>
          </p:cNvPr>
          <p:cNvPicPr>
            <a:picLocks noChangeAspect="1"/>
          </p:cNvPicPr>
          <p:nvPr/>
        </p:nvPicPr>
        <p:blipFill rotWithShape="1">
          <a:blip r:embed="rId2"/>
          <a:srcRect l="11507" t="9091" r="23849"/>
          <a:stretch/>
        </p:blipFill>
        <p:spPr>
          <a:xfrm>
            <a:off x="3522468" y="10"/>
            <a:ext cx="8669532" cy="6857990"/>
          </a:xfrm>
          <a:prstGeom prst="rect">
            <a:avLst/>
          </a:prstGeom>
        </p:spPr>
      </p:pic>
      <p:sp>
        <p:nvSpPr>
          <p:cNvPr id="19" name="Rectangle 1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A12526-EEEC-6044-37F6-48A40DB2A1BB}"/>
              </a:ext>
            </a:extLst>
          </p:cNvPr>
          <p:cNvSpPr>
            <a:spLocks noGrp="1"/>
          </p:cNvSpPr>
          <p:nvPr>
            <p:ph type="title"/>
          </p:nvPr>
        </p:nvSpPr>
        <p:spPr>
          <a:xfrm>
            <a:off x="371094" y="1161288"/>
            <a:ext cx="3438144" cy="1124712"/>
          </a:xfrm>
        </p:spPr>
        <p:txBody>
          <a:bodyPr anchor="b">
            <a:normAutofit/>
          </a:bodyPr>
          <a:lstStyle/>
          <a:p>
            <a:r>
              <a:rPr lang="en-GB" sz="3400" dirty="0">
                <a:solidFill>
                  <a:schemeClr val="bg1"/>
                </a:solidFill>
                <a:cs typeface="Calibri Light"/>
              </a:rPr>
              <a:t>Future enhancements</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F15E84DF-666F-6B55-568C-4CBE2CA766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chemeClr val="bg1"/>
                </a:solidFill>
              </a:rPr>
              <a:t>AUTOMATIC LIGHT</a:t>
            </a:r>
          </a:p>
        </p:txBody>
      </p:sp>
      <p:sp>
        <p:nvSpPr>
          <p:cNvPr id="5" name="Slide Number Placeholder 4">
            <a:extLst>
              <a:ext uri="{FF2B5EF4-FFF2-40B4-BE49-F238E27FC236}">
                <a16:creationId xmlns:a16="http://schemas.microsoft.com/office/drawing/2014/main" id="{F907CDAD-BE64-E834-EA8A-8E2264FFA931}"/>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GB">
                <a:solidFill>
                  <a:schemeClr val="bg1"/>
                </a:solidFill>
              </a:rPr>
              <a:pPr>
                <a:spcAft>
                  <a:spcPts val="600"/>
                </a:spcAft>
              </a:pPr>
              <a:t>7</a:t>
            </a:fld>
            <a:endParaRPr lang="en-GB">
              <a:solidFill>
                <a:schemeClr val="bg1"/>
              </a:solidFill>
            </a:endParaRPr>
          </a:p>
        </p:txBody>
      </p:sp>
      <p:graphicFrame>
        <p:nvGraphicFramePr>
          <p:cNvPr id="13" name="Content Placeholder 2">
            <a:extLst>
              <a:ext uri="{FF2B5EF4-FFF2-40B4-BE49-F238E27FC236}">
                <a16:creationId xmlns:a16="http://schemas.microsoft.com/office/drawing/2014/main" id="{C1D17BC9-50D0-4DC6-92B3-FE152AA2F571}"/>
              </a:ext>
            </a:extLst>
          </p:cNvPr>
          <p:cNvGraphicFramePr>
            <a:graphicFrameLocks noGrp="1"/>
          </p:cNvGraphicFramePr>
          <p:nvPr>
            <p:ph idx="1"/>
            <p:extLst>
              <p:ext uri="{D42A27DB-BD31-4B8C-83A1-F6EECF244321}">
                <p14:modId xmlns:p14="http://schemas.microsoft.com/office/powerpoint/2010/main" val="2660148983"/>
              </p:ext>
            </p:extLst>
          </p:nvPr>
        </p:nvGraphicFramePr>
        <p:xfrm>
          <a:off x="838200" y="2610103"/>
          <a:ext cx="9619695" cy="3566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7807813"/>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EB13D-C010-ECE9-47D5-6B70715AFDB3}"/>
              </a:ext>
            </a:extLst>
          </p:cNvPr>
          <p:cNvSpPr>
            <a:spLocks noGrp="1"/>
          </p:cNvSpPr>
          <p:nvPr>
            <p:ph type="title"/>
          </p:nvPr>
        </p:nvSpPr>
        <p:spPr>
          <a:xfrm>
            <a:off x="640080" y="325369"/>
            <a:ext cx="4368602" cy="1956841"/>
          </a:xfrm>
        </p:spPr>
        <p:txBody>
          <a:bodyPr anchor="b">
            <a:normAutofit/>
          </a:bodyPr>
          <a:lstStyle/>
          <a:p>
            <a:r>
              <a:rPr lang="en-GB" sz="3400" dirty="0">
                <a:cs typeface="Calibri Light"/>
              </a:rPr>
              <a:t>Limitations</a:t>
            </a:r>
          </a:p>
        </p:txBody>
      </p:sp>
      <p:sp>
        <p:nvSpPr>
          <p:cNvPr id="3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703B06-0485-B3B9-03AA-1E1307F4DDEF}"/>
              </a:ext>
            </a:extLst>
          </p:cNvPr>
          <p:cNvSpPr>
            <a:spLocks noGrp="1"/>
          </p:cNvSpPr>
          <p:nvPr>
            <p:ph idx="1"/>
          </p:nvPr>
        </p:nvSpPr>
        <p:spPr>
          <a:xfrm>
            <a:off x="640080" y="2872899"/>
            <a:ext cx="4243589" cy="3320668"/>
          </a:xfrm>
        </p:spPr>
        <p:txBody>
          <a:bodyPr vert="horz" lIns="91440" tIns="45720" rIns="91440" bIns="45720" rtlCol="0" anchor="t">
            <a:normAutofit/>
          </a:bodyPr>
          <a:lstStyle/>
          <a:p>
            <a:pPr marL="285750" indent="-285750" algn="just"/>
            <a:r>
              <a:rPr lang="en-US" sz="1400" dirty="0">
                <a:latin typeface="Times New Roman" panose="02020603050405020304" pitchFamily="18" charset="0"/>
                <a:cs typeface="Times New Roman" panose="02020603050405020304" pitchFamily="18" charset="0"/>
              </a:rPr>
              <a:t>While the automatic light sensor project using the 8051 microcontroller offers numerous benefits in terms of energy efficiency, user convenience, and safety, it is essential to acknowledge the limitations and constraints associated with this system. </a:t>
            </a:r>
            <a:endParaRPr lang="en-GB" sz="2000" dirty="0">
              <a:latin typeface="Times New Roman" panose="02020603050405020304" pitchFamily="18" charset="0"/>
              <a:cs typeface="Times New Roman" panose="02020603050405020304" pitchFamily="18" charset="0"/>
            </a:endParaRPr>
          </a:p>
          <a:p>
            <a:pPr marL="285750" indent="-285750"/>
            <a:r>
              <a:rPr lang="en-GB" sz="1600" dirty="0">
                <a:latin typeface="Times New Roman" panose="02020603050405020304" pitchFamily="18" charset="0"/>
                <a:cs typeface="Times New Roman" panose="02020603050405020304" pitchFamily="18" charset="0"/>
              </a:rPr>
              <a:t>Sensor Limitations</a:t>
            </a:r>
          </a:p>
          <a:p>
            <a:pPr marL="285750" indent="-285750"/>
            <a:r>
              <a:rPr lang="en-GB" sz="1600" dirty="0">
                <a:latin typeface="Times New Roman" panose="02020603050405020304" pitchFamily="18" charset="0"/>
                <a:cs typeface="Times New Roman" panose="02020603050405020304" pitchFamily="18" charset="0"/>
              </a:rPr>
              <a:t>Limited Range of Detection</a:t>
            </a:r>
          </a:p>
          <a:p>
            <a:pPr marL="285750" indent="-285750"/>
            <a:r>
              <a:rPr lang="en-GB" sz="1600" dirty="0">
                <a:latin typeface="Times New Roman" panose="02020603050405020304" pitchFamily="18" charset="0"/>
                <a:cs typeface="Times New Roman" panose="02020603050405020304" pitchFamily="18" charset="0"/>
              </a:rPr>
              <a:t>Environmental Sensitivity</a:t>
            </a:r>
          </a:p>
          <a:p>
            <a:pPr marL="285750" indent="-285750"/>
            <a:r>
              <a:rPr lang="en-GB" sz="1600" dirty="0">
                <a:latin typeface="Times New Roman" panose="02020603050405020304" pitchFamily="18" charset="0"/>
                <a:cs typeface="Times New Roman" panose="02020603050405020304" pitchFamily="18" charset="0"/>
              </a:rPr>
              <a:t>Microcontroller Constraints</a:t>
            </a:r>
          </a:p>
          <a:p>
            <a:pPr marL="285750" indent="-285750"/>
            <a:endParaRPr lang="en-GB" sz="1600" dirty="0">
              <a:cs typeface="Calibri"/>
            </a:endParaRPr>
          </a:p>
          <a:p>
            <a:pPr marL="342900" indent="0">
              <a:buNone/>
            </a:pPr>
            <a:endParaRPr lang="en-GB" sz="1600" dirty="0">
              <a:cs typeface="Calibri"/>
            </a:endParaRPr>
          </a:p>
        </p:txBody>
      </p:sp>
      <p:pic>
        <p:nvPicPr>
          <p:cNvPr id="15" name="Picture 14" descr="A person running with a briefcase&#10;&#10;Description automatically generated">
            <a:extLst>
              <a:ext uri="{FF2B5EF4-FFF2-40B4-BE49-F238E27FC236}">
                <a16:creationId xmlns:a16="http://schemas.microsoft.com/office/drawing/2014/main" id="{4B90D86F-A9ED-4FEF-5E7D-4DA902493B5B}"/>
              </a:ext>
            </a:extLst>
          </p:cNvPr>
          <p:cNvPicPr>
            <a:picLocks noChangeAspect="1"/>
          </p:cNvPicPr>
          <p:nvPr/>
        </p:nvPicPr>
        <p:blipFill rotWithShape="1">
          <a:blip r:embed="rId2"/>
          <a:srcRect t="232" b="7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11AAE00E-553B-3772-A16F-F05A404FAEF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dirty="0">
                <a:solidFill>
                  <a:srgbClr val="FFFFFF"/>
                </a:solidFill>
              </a:rPr>
              <a:t>	     AUTOMATIC LIGHT</a:t>
            </a:r>
          </a:p>
        </p:txBody>
      </p:sp>
      <p:sp>
        <p:nvSpPr>
          <p:cNvPr id="5" name="Slide Number Placeholder 4">
            <a:extLst>
              <a:ext uri="{FF2B5EF4-FFF2-40B4-BE49-F238E27FC236}">
                <a16:creationId xmlns:a16="http://schemas.microsoft.com/office/drawing/2014/main" id="{5221D04C-2263-0677-027A-0F0004818A2E}"/>
              </a:ext>
            </a:extLst>
          </p:cNvPr>
          <p:cNvSpPr>
            <a:spLocks noGrp="1"/>
          </p:cNvSpPr>
          <p:nvPr>
            <p:ph type="sldNum" sz="quarter" idx="12"/>
          </p:nvPr>
        </p:nvSpPr>
        <p:spPr>
          <a:xfrm>
            <a:off x="10439400" y="6356350"/>
            <a:ext cx="914400" cy="365125"/>
          </a:xfrm>
        </p:spPr>
        <p:txBody>
          <a:bodyPr>
            <a:normAutofit/>
          </a:bodyPr>
          <a:lstStyle/>
          <a:p>
            <a:pPr>
              <a:spcAft>
                <a:spcPts val="600"/>
              </a:spcAft>
            </a:pPr>
            <a:fld id="{48F63A3B-78C7-47BE-AE5E-E10140E04643}"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115291708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2BC9F-D83A-ADE9-918B-FE79C7E9DAFC}"/>
              </a:ext>
            </a:extLst>
          </p:cNvPr>
          <p:cNvSpPr>
            <a:spLocks noGrp="1"/>
          </p:cNvSpPr>
          <p:nvPr>
            <p:ph type="title"/>
          </p:nvPr>
        </p:nvSpPr>
        <p:spPr>
          <a:xfrm>
            <a:off x="7255562" y="485707"/>
            <a:ext cx="4314645" cy="1268958"/>
          </a:xfrm>
        </p:spPr>
        <p:txBody>
          <a:bodyPr anchor="b">
            <a:normAutofit/>
          </a:bodyPr>
          <a:lstStyle/>
          <a:p>
            <a:r>
              <a:rPr lang="en-GB" sz="3400" dirty="0">
                <a:ea typeface="Calibri Light"/>
                <a:cs typeface="Calibri Light"/>
              </a:rPr>
              <a:t>Conclusion</a:t>
            </a:r>
            <a:endParaRPr lang="en-GB" sz="3400" dirty="0">
              <a:cs typeface="Calibri Light"/>
            </a:endParaRPr>
          </a:p>
        </p:txBody>
      </p:sp>
      <p:pic>
        <p:nvPicPr>
          <p:cNvPr id="22" name="Picture 21" descr="3D box skeletons">
            <a:extLst>
              <a:ext uri="{FF2B5EF4-FFF2-40B4-BE49-F238E27FC236}">
                <a16:creationId xmlns:a16="http://schemas.microsoft.com/office/drawing/2014/main" id="{983EA0C5-6441-562A-A4B1-06B2260E193A}"/>
              </a:ext>
            </a:extLst>
          </p:cNvPr>
          <p:cNvPicPr>
            <a:picLocks noChangeAspect="1"/>
          </p:cNvPicPr>
          <p:nvPr/>
        </p:nvPicPr>
        <p:blipFill rotWithShape="1">
          <a:blip r:embed="rId2"/>
          <a:srcRect l="20383" r="14234"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9" name="Rectangle 2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281B21-BDDE-0290-3551-D552988B2865}"/>
              </a:ext>
            </a:extLst>
          </p:cNvPr>
          <p:cNvSpPr>
            <a:spLocks noGrp="1"/>
          </p:cNvSpPr>
          <p:nvPr>
            <p:ph idx="1"/>
          </p:nvPr>
        </p:nvSpPr>
        <p:spPr>
          <a:xfrm>
            <a:off x="7227767" y="2240371"/>
            <a:ext cx="4314645" cy="3717317"/>
          </a:xfrm>
        </p:spPr>
        <p:txBody>
          <a:bodyPr vert="horz" lIns="91440" tIns="45720" rIns="91440" bIns="45720" rtlCol="0" anchor="t">
            <a:normAutofit fontScale="92500"/>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In conclusion, while the 8051 microcontroller-based automatic light sensors provide a practical and efficient solution for lighting control, ongoing advancements in sensor technology and integration with smart systems are expected to enhance their functionality and applicability in various settings. Future research should focus on overcoming current limitations, such as sensor sensitivity and environmental adaptability, to further improve the reliability and effectiveness of these systems.</a:t>
            </a:r>
            <a:endParaRPr lang="en-GB" sz="1600" dirty="0">
              <a:latin typeface="Times New Roman" panose="02020603050405020304" pitchFamily="18" charset="0"/>
              <a:ea typeface="Calibri"/>
              <a:cs typeface="Times New Roman" panose="02020603050405020304" pitchFamily="18" charset="0"/>
            </a:endParaRPr>
          </a:p>
        </p:txBody>
      </p:sp>
      <p:sp>
        <p:nvSpPr>
          <p:cNvPr id="5" name="Footer Placeholder 4">
            <a:extLst>
              <a:ext uri="{FF2B5EF4-FFF2-40B4-BE49-F238E27FC236}">
                <a16:creationId xmlns:a16="http://schemas.microsoft.com/office/drawing/2014/main" id="{D43F93E0-0B80-8103-E100-AC1051DD6122}"/>
              </a:ext>
            </a:extLst>
          </p:cNvPr>
          <p:cNvSpPr>
            <a:spLocks noGrp="1"/>
          </p:cNvSpPr>
          <p:nvPr>
            <p:ph type="ftr" sz="quarter" idx="11"/>
          </p:nvPr>
        </p:nvSpPr>
        <p:spPr>
          <a:xfrm>
            <a:off x="7255563" y="6356350"/>
            <a:ext cx="3077157" cy="365125"/>
          </a:xfrm>
        </p:spPr>
        <p:txBody>
          <a:bodyPr>
            <a:normAutofit/>
          </a:bodyPr>
          <a:lstStyle/>
          <a:p>
            <a:pPr algn="l">
              <a:spcAft>
                <a:spcPts val="600"/>
              </a:spcAft>
            </a:pPr>
            <a:r>
              <a:rPr lang="en-GB" dirty="0">
                <a:solidFill>
                  <a:schemeClr val="tx1">
                    <a:lumMod val="50000"/>
                    <a:lumOff val="50000"/>
                  </a:schemeClr>
                </a:solidFill>
              </a:rPr>
              <a:t>	AUTOMATIC LIGHT</a:t>
            </a:r>
          </a:p>
        </p:txBody>
      </p:sp>
      <p:sp>
        <p:nvSpPr>
          <p:cNvPr id="4" name="Slide Number Placeholder 3">
            <a:extLst>
              <a:ext uri="{FF2B5EF4-FFF2-40B4-BE49-F238E27FC236}">
                <a16:creationId xmlns:a16="http://schemas.microsoft.com/office/drawing/2014/main" id="{3DDC6CB3-6D50-8D70-4835-4B84D14CF370}"/>
              </a:ext>
            </a:extLst>
          </p:cNvPr>
          <p:cNvSpPr>
            <a:spLocks noGrp="1"/>
          </p:cNvSpPr>
          <p:nvPr>
            <p:ph type="sldNum" sz="quarter" idx="12"/>
          </p:nvPr>
        </p:nvSpPr>
        <p:spPr>
          <a:xfrm>
            <a:off x="10512543" y="6356350"/>
            <a:ext cx="1039115" cy="365125"/>
          </a:xfrm>
        </p:spPr>
        <p:txBody>
          <a:bodyPr>
            <a:normAutofit/>
          </a:bodyPr>
          <a:lstStyle/>
          <a:p>
            <a:pPr>
              <a:spcAft>
                <a:spcPts val="600"/>
              </a:spcAft>
            </a:pPr>
            <a:fld id="{330EA680-D336-4FF7-8B7A-9848BB0A1C32}" type="slidenum">
              <a:rPr lang="en-GB">
                <a:solidFill>
                  <a:schemeClr val="tx1">
                    <a:lumMod val="50000"/>
                    <a:lumOff val="50000"/>
                  </a:schemeClr>
                </a:solidFill>
              </a:rPr>
              <a:pPr>
                <a:spcAft>
                  <a:spcPts val="600"/>
                </a:spcAft>
              </a:pPr>
              <a:t>9</a:t>
            </a:fld>
            <a:endParaRPr lang="en-GB">
              <a:solidFill>
                <a:schemeClr val="tx1">
                  <a:lumMod val="50000"/>
                  <a:lumOff val="50000"/>
                </a:schemeClr>
              </a:solidFill>
            </a:endParaRPr>
          </a:p>
        </p:txBody>
      </p:sp>
    </p:spTree>
    <p:extLst>
      <p:ext uri="{BB962C8B-B14F-4D97-AF65-F5344CB8AC3E}">
        <p14:creationId xmlns:p14="http://schemas.microsoft.com/office/powerpoint/2010/main" val="2978234703"/>
      </p:ext>
    </p:extLst>
  </p:cSld>
  <p:clrMapOvr>
    <a:masterClrMapping/>
  </p:clrMapOvr>
  <p:transition spd="slow">
    <p:cove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180</TotalTime>
  <Words>578</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AUTOMATIC LIGHT</vt:lpstr>
      <vt:lpstr>Introduction</vt:lpstr>
      <vt:lpstr>Problem statement </vt:lpstr>
      <vt:lpstr>Objective Overview</vt:lpstr>
      <vt:lpstr>Scope Overview</vt:lpstr>
      <vt:lpstr>Technical details</vt:lpstr>
      <vt:lpstr>Future enhancements</vt:lpstr>
      <vt:lpstr>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790</cp:revision>
  <dcterms:created xsi:type="dcterms:W3CDTF">2023-08-27T13:16:37Z</dcterms:created>
  <dcterms:modified xsi:type="dcterms:W3CDTF">2024-07-25T01:46:59Z</dcterms:modified>
</cp:coreProperties>
</file>