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8" r:id="rId4"/>
    <p:sldId id="279" r:id="rId5"/>
    <p:sldId id="280" r:id="rId6"/>
    <p:sldId id="281" r:id="rId7"/>
    <p:sldId id="260" r:id="rId8"/>
    <p:sldId id="261" r:id="rId9"/>
    <p:sldId id="262" r:id="rId10"/>
    <p:sldId id="282" r:id="rId11"/>
    <p:sldId id="283" r:id="rId12"/>
    <p:sldId id="276" r:id="rId13"/>
    <p:sldId id="277" r:id="rId14"/>
    <p:sldId id="285" r:id="rId15"/>
    <p:sldId id="259" r:id="rId16"/>
    <p:sldId id="271" r:id="rId17"/>
    <p:sldId id="270" r:id="rId18"/>
    <p:sldId id="272" r:id="rId19"/>
    <p:sldId id="273" r:id="rId20"/>
    <p:sldId id="274" r:id="rId21"/>
    <p:sldId id="275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4047-06B6-46CA-A172-38F2F32EC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Cloud Task Scheduling using machine learning algorithms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08D3D-3168-4285-ACEC-3E06AA728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B0D1F-0866-4487-95C1-EBEE51AFFB21}"/>
              </a:ext>
            </a:extLst>
          </p:cNvPr>
          <p:cNvSpPr txBox="1"/>
          <p:nvPr/>
        </p:nvSpPr>
        <p:spPr>
          <a:xfrm>
            <a:off x="514903" y="4641052"/>
            <a:ext cx="4722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 GUIDE</a:t>
            </a:r>
            <a:r>
              <a:rPr lang="en-IN" sz="3200" dirty="0">
                <a:solidFill>
                  <a:schemeClr val="bg1"/>
                </a:solidFill>
              </a:rPr>
              <a:t>-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chemeClr val="bg1"/>
                </a:solidFill>
              </a:rPr>
              <a:t>DR. Punit Gupta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D472B-0878-4808-B940-FF3FD1FCB036}"/>
              </a:ext>
            </a:extLst>
          </p:cNvPr>
          <p:cNvSpPr txBox="1"/>
          <p:nvPr/>
        </p:nvSpPr>
        <p:spPr>
          <a:xfrm>
            <a:off x="6702641" y="4641052"/>
            <a:ext cx="6454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BY-</a:t>
            </a:r>
          </a:p>
          <a:p>
            <a:r>
              <a:rPr lang="en-US" sz="3200" dirty="0">
                <a:solidFill>
                  <a:schemeClr val="bg1"/>
                </a:solidFill>
              </a:rPr>
              <a:t>Sandesh Murdia (199303072)</a:t>
            </a:r>
          </a:p>
          <a:p>
            <a:r>
              <a:rPr lang="en-US" sz="3200" dirty="0">
                <a:solidFill>
                  <a:schemeClr val="bg1"/>
                </a:solidFill>
              </a:rPr>
              <a:t>Rajat Saxena      (199303182)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4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853B-B361-BE09-0C1F-BF72C76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Tools Required	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4736-D8FA-CFD6-4C02-CBFC028E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Cloud-Sim 3.0</a:t>
            </a:r>
          </a:p>
          <a:p>
            <a:r>
              <a:rPr lang="en-US" dirty="0"/>
              <a:t>NetBeans</a:t>
            </a:r>
          </a:p>
          <a:p>
            <a:r>
              <a:rPr lang="en-US" dirty="0"/>
              <a:t>Python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78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41FB-0450-64FE-9333-99078AAA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Cloudsim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3470-DDB1-D202-6463-A379A9E06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CloudSim </a:t>
            </a:r>
            <a:r>
              <a:rPr lang="en-US" b="1" dirty="0"/>
              <a:t>Simulation Tool </a:t>
            </a:r>
            <a:r>
              <a:rPr lang="en-US" dirty="0"/>
              <a:t>is the most popular simulator used by researchers and developers nowadays for the cloud-related issues in the research field. 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CloudSim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 is an open-source framework, which is used to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simulate cloud computing infrastructure and services.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It is developed by the CLOUDS Lab organization and is written entirely in Java. It is used for modelling and simulating a cloud computing environment as a means for evaluating a hypothesis prior to software development in order to reproduce tests and results.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18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106A-D21A-BD4B-4D90-C847C843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Mealpy (PYTHON library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9E9D-0EC0-4C76-71E7-02AFCE47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33762"/>
            <a:ext cx="11029615" cy="3678303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MEALPY</a:t>
            </a: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is a Python library for the most of cutting-edge population </a:t>
            </a:r>
            <a:r>
              <a:rPr lang="en-IN" sz="1800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meta-heuristic algorithms</a:t>
            </a: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 - a field which provides a fast and efficient way to find the global optimal point of mathematical optimization problems.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Population meta-heuristic algorithms (PMA) are the most popular algorithm in the field of optimization. There are several types of PMA such as:</a:t>
            </a:r>
            <a:endParaRPr lang="en-IN" dirty="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              1. Evolutionary inspired computing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       2.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Swarm inspired computing</a:t>
            </a:r>
            <a:endParaRPr lang="en-IN" dirty="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              3. Physics inspired computing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              4. </a:t>
            </a: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Human inspired computing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              5. Biology inspired computing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              6. And others such as: Music inspired, Mathematical inspired computing.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974B-0792-CF2F-CA34-10C89DD8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Fitness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EB877-C617-C211-D14C-4AE8A8E30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870" y="2181225"/>
            <a:ext cx="6970260" cy="3678238"/>
          </a:xfrm>
        </p:spPr>
      </p:pic>
    </p:spTree>
    <p:extLst>
      <p:ext uri="{BB962C8B-B14F-4D97-AF65-F5344CB8AC3E}">
        <p14:creationId xmlns:p14="http://schemas.microsoft.com/office/powerpoint/2010/main" val="138985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17F7-3248-1F22-FF6E-2039B37A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CODE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34B32A-944D-09AA-94B8-0997F2E6A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411" y="1906017"/>
            <a:ext cx="9119177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C5536-7C16-1EEE-00E2-BB36095B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11" y="5689247"/>
            <a:ext cx="9119177" cy="6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6E68-6520-488D-8214-3FBDC6AA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Parameters used for comparison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EE74-C9CC-49C3-B213-73776B2D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time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No. of task</a:t>
            </a:r>
          </a:p>
          <a:p>
            <a:r>
              <a:rPr lang="en-US" dirty="0"/>
              <a:t>No. of  VM</a:t>
            </a:r>
          </a:p>
          <a:p>
            <a:r>
              <a:rPr lang="en-US" dirty="0"/>
              <a:t>Epoch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7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AEE8-2E5F-0EED-0ECF-6FD24C17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of execution time (global best)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BDEE18-0499-4AC8-1919-F41B15A77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090358"/>
              </p:ext>
            </p:extLst>
          </p:nvPr>
        </p:nvGraphicFramePr>
        <p:xfrm>
          <a:off x="581192" y="2359989"/>
          <a:ext cx="5487670" cy="199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2712335042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387247138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686764029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443783255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144151603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Epoch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Population 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No. of Task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Global Best (EHO)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Global Best (PSO)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04811228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95.9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17096049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192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571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88704943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824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1187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00355357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992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1733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194300940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2272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2318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10350754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2352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2816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077203650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368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3550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1039488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0ED228A-D716-502A-4658-E78DB58C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0973" y="-7634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VM=5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4A408-65DC-EE3D-F6A0-6EE7A7122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72396"/>
              </p:ext>
            </p:extLst>
          </p:nvPr>
        </p:nvGraphicFramePr>
        <p:xfrm>
          <a:off x="581192" y="4672646"/>
          <a:ext cx="5487670" cy="199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2370097969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2333446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4764913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4202046212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591584278"/>
                    </a:ext>
                  </a:extLst>
                </a:gridCol>
              </a:tblGrid>
              <a:tr h="213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Epoch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Population 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No. of Task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Global Best (EHO)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Global Best (PSO)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03398798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62.8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76147223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0914268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639.9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42610084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952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25498727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1280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1228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10888785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1664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1540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0548266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2040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1714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11189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709C6D-D83A-1BFC-59C7-BBC75CD0014F}"/>
              </a:ext>
            </a:extLst>
          </p:cNvPr>
          <p:cNvSpPr txBox="1"/>
          <p:nvPr/>
        </p:nvSpPr>
        <p:spPr>
          <a:xfrm>
            <a:off x="581192" y="2052212"/>
            <a:ext cx="484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VM=5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0DBBB-CA4F-8573-3819-2FB437C20FF6}"/>
              </a:ext>
            </a:extLst>
          </p:cNvPr>
          <p:cNvSpPr txBox="1"/>
          <p:nvPr/>
        </p:nvSpPr>
        <p:spPr>
          <a:xfrm>
            <a:off x="581192" y="4395348"/>
            <a:ext cx="176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VM=10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29CFC-F19D-1855-AB6F-4E06EB9361A3}"/>
              </a:ext>
            </a:extLst>
          </p:cNvPr>
          <p:cNvSpPr txBox="1"/>
          <p:nvPr/>
        </p:nvSpPr>
        <p:spPr>
          <a:xfrm>
            <a:off x="6590752" y="2359989"/>
            <a:ext cx="5020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Findings-</a:t>
            </a:r>
            <a:endParaRPr lang="en-IN" dirty="0"/>
          </a:p>
          <a:p>
            <a:r>
              <a:rPr lang="en-IN" dirty="0"/>
              <a:t>After comparing the dataset by testing it with increasing no. of tasks and by keeping other parameters same we observed that </a:t>
            </a:r>
            <a:r>
              <a:rPr lang="en-IN" u="sng" dirty="0"/>
              <a:t>when the resources were less like in VM=5 table EHO gave better results compared to PSO but when tasks were very less(appx.100) PSO was better. </a:t>
            </a:r>
          </a:p>
          <a:p>
            <a:r>
              <a:rPr lang="en-IN" dirty="0"/>
              <a:t>But </a:t>
            </a:r>
            <a:r>
              <a:rPr lang="en-IN" u="sng" dirty="0"/>
              <a:t>when the resources were more like in VM=10 table we didn’t saw much difference in </a:t>
            </a:r>
            <a:r>
              <a:rPr lang="en-IN" dirty="0"/>
              <a:t>our results so when resources are more both the algorithms gave good results.</a:t>
            </a:r>
          </a:p>
          <a:p>
            <a:r>
              <a:rPr lang="en-IN" u="sng" dirty="0"/>
              <a:t>Comparing both the tables we can say using EHO is good.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640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6E68-6520-488D-8214-3FBDC6AA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Comparison of execution time (global best)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3C96E2-512A-51C7-4AB5-9DC1EAD1D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360085"/>
              </p:ext>
            </p:extLst>
          </p:nvPr>
        </p:nvGraphicFramePr>
        <p:xfrm>
          <a:off x="581024" y="2305252"/>
          <a:ext cx="5485765" cy="1766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183316983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655895583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793429755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380942175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387332403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Epoch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Population Size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No. of Task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Global Best (EHO)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Global Best (PSO)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830501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192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563.4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678057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628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631974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524.57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02253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992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1838.85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026674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2040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1747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5666614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2088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1588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865819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12E50B-2B89-A708-67E5-FF94C2BCD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05869"/>
              </p:ext>
            </p:extLst>
          </p:nvPr>
        </p:nvGraphicFramePr>
        <p:xfrm>
          <a:off x="581025" y="4660677"/>
          <a:ext cx="5514975" cy="1766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6397059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136766765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3654441099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47211814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301343996"/>
                    </a:ext>
                  </a:extLst>
                </a:gridCol>
                <a:gridCol w="1391285">
                  <a:extLst>
                    <a:ext uri="{9D8B030D-6E8A-4147-A177-3AD203B41FA5}">
                      <a16:colId xmlns:a16="http://schemas.microsoft.com/office/drawing/2014/main" val="369424831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Epoch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Population 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No. of Task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Global Best (EHO)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Global Best (PSO)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052444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305.14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458541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308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366292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638777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952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908.57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152880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322629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937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913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0672930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CB167F-5F7D-557B-8DA8-94F978A13DE5}"/>
              </a:ext>
            </a:extLst>
          </p:cNvPr>
          <p:cNvSpPr txBox="1"/>
          <p:nvPr/>
        </p:nvSpPr>
        <p:spPr>
          <a:xfrm>
            <a:off x="581024" y="2043435"/>
            <a:ext cx="1203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VM=5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EC813-D8A5-DB52-83D7-B8E113665FE5}"/>
              </a:ext>
            </a:extLst>
          </p:cNvPr>
          <p:cNvSpPr txBox="1"/>
          <p:nvPr/>
        </p:nvSpPr>
        <p:spPr>
          <a:xfrm>
            <a:off x="581024" y="4398860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When VM=10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BB1494-5945-A03B-45E0-28B8B2F852A2}"/>
              </a:ext>
            </a:extLst>
          </p:cNvPr>
          <p:cNvSpPr txBox="1"/>
          <p:nvPr/>
        </p:nvSpPr>
        <p:spPr>
          <a:xfrm>
            <a:off x="6533966" y="2305252"/>
            <a:ext cx="5211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Findings-</a:t>
            </a:r>
          </a:p>
          <a:p>
            <a:r>
              <a:rPr lang="en-US" dirty="0"/>
              <a:t>When we increase the population size in both the algorithm we didn’t saw any major change in the global best. </a:t>
            </a:r>
            <a:r>
              <a:rPr lang="en-US" u="sng" dirty="0"/>
              <a:t>Only when population size was less in 5 VM we saw some differences in EHO.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29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F70-7075-EC2E-B71D-1F8F36C0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Comparing Elephant herd optimization VS Particle swarm optimization by </a:t>
            </a:r>
            <a:r>
              <a:rPr lang="en-IN" sz="3200" u="sng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Visualizing</a:t>
            </a:r>
            <a:r>
              <a:rPr lang="en-IN" sz="32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endParaRPr lang="en-IN" sz="4400" dirty="0">
              <a:latin typeface="Gill Sans MT (Headings)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BF015E-4C08-331D-B81B-1E6EF7B7C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ELEPHANT HERD OPTIMIZATION	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782AC5-395C-57A4-DAE0-63F45CE48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9FD1404-BA62-2B15-CB52-229F419EF2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19" y="2925764"/>
            <a:ext cx="4075613" cy="293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612DC30-255A-9E50-90FD-AB0C7A3BFE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45" y="2925763"/>
            <a:ext cx="4075613" cy="2935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834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F70-7075-EC2E-B71D-1F8F36C0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Comparing Elephant herd optimization VS Particle swarm optimization by </a:t>
            </a:r>
            <a:r>
              <a:rPr lang="en-IN" sz="3200" u="sng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Visualizing</a:t>
            </a:r>
            <a:r>
              <a:rPr lang="en-IN" sz="32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endParaRPr lang="en-IN" sz="4400" dirty="0">
              <a:latin typeface="Gill Sans MT (Headings)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BF015E-4C08-331D-B81B-1E6EF7B7C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ELEPHANT HERD OPTIMIZATION	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782AC5-395C-57A4-DAE0-63F45CE48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855809-3DD8-0AFC-9C8B-FE1F608E3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73" y="2925763"/>
            <a:ext cx="4169441" cy="293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83BEB3-9546-FADE-81FA-A1B6185912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86" y="2925763"/>
            <a:ext cx="4169441" cy="2935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83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3CA5-D173-85ED-CA67-CFA759D0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What is cloud 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37A4-E294-B0CB-29C9-A43A44E4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refers to software or we can say </a:t>
            </a:r>
            <a:r>
              <a:rPr lang="en-US" b="1" dirty="0"/>
              <a:t>services which runs on the Internet</a:t>
            </a:r>
            <a:r>
              <a:rPr lang="en-US" dirty="0"/>
              <a:t>, rather than locally on your computer.</a:t>
            </a:r>
          </a:p>
          <a:p>
            <a:r>
              <a:rPr lang="en-US" dirty="0"/>
              <a:t>Examples- </a:t>
            </a:r>
            <a:r>
              <a:rPr lang="en-US" b="1" dirty="0"/>
              <a:t>Google Drive, Apple iCloud, Microsoft OneDrive </a:t>
            </a:r>
            <a:r>
              <a:rPr lang="en-US" dirty="0"/>
              <a:t>etc. </a:t>
            </a:r>
          </a:p>
          <a:p>
            <a:r>
              <a:rPr lang="en-US" dirty="0"/>
              <a:t>The cloud enables users to </a:t>
            </a:r>
            <a:r>
              <a:rPr lang="en-US" b="1" dirty="0"/>
              <a:t>access the same files and applications from almost any device in the world</a:t>
            </a:r>
            <a:r>
              <a:rPr lang="en-US" dirty="0"/>
              <a:t>, because everything in the cloud takes place on servers in a data center, instead of locally on the user device.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750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F70-7075-EC2E-B71D-1F8F36C0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Comparing Elephant herd optimization VS Particle swarm optimization by </a:t>
            </a:r>
            <a:r>
              <a:rPr lang="en-IN" sz="3200" u="sng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Visualizing</a:t>
            </a:r>
            <a:r>
              <a:rPr lang="en-IN" sz="32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endParaRPr lang="en-IN" sz="4400" dirty="0">
              <a:latin typeface="Gill Sans MT (Headings)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BF015E-4C08-331D-B81B-1E6EF7B7C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ELEPHANT HERD OPTIMIZATION	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782AC5-395C-57A4-DAE0-63F45CE48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C664C6-0A50-E321-7BB5-29EF961AC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73" y="2925763"/>
            <a:ext cx="4169441" cy="293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5AB1798-95A9-E918-66CC-6073397D48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86" y="2925763"/>
            <a:ext cx="4169441" cy="2935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814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F70-7075-EC2E-B71D-1F8F36C0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Comparing Elephant herd optimization VS Particle swarm optimization by </a:t>
            </a:r>
            <a:r>
              <a:rPr lang="en-IN" sz="3200" u="sng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Visualizing</a:t>
            </a:r>
            <a:r>
              <a:rPr lang="en-IN" sz="32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endParaRPr lang="en-IN" sz="4400" dirty="0">
              <a:latin typeface="Gill Sans MT (Headings)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BF015E-4C08-331D-B81B-1E6EF7B7C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ELEPHANT HERD OPTIMIZATION	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782AC5-395C-57A4-DAE0-63F45CE48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A7976A8-66F9-DE53-3F08-0C4DFD80ED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87" y="2925763"/>
            <a:ext cx="4075613" cy="293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FB69071-C8B9-052C-7DE7-44F9CF201B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24" y="2925763"/>
            <a:ext cx="4138964" cy="2935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36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91C-ADA2-44CA-A81F-2B82F6CC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2914-5822-4D43-9DA8-E261D23C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We conclude that EHO has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good characteristics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as optimization algorithm and it can be used for solving complex optimizations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24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4A1B-F89E-4E27-B754-01B233ABA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033" y="-335280"/>
            <a:ext cx="12192000" cy="5262879"/>
          </a:xfrm>
        </p:spPr>
        <p:txBody>
          <a:bodyPr>
            <a:normAutofit/>
          </a:bodyPr>
          <a:lstStyle/>
          <a:p>
            <a:r>
              <a:rPr lang="en-IN" sz="11500" dirty="0">
                <a:solidFill>
                  <a:schemeClr val="tx1"/>
                </a:solidFill>
              </a:rPr>
              <a:t>     Thank</a:t>
            </a:r>
            <a:r>
              <a:rPr lang="en-IN" sz="11500" dirty="0">
                <a:solidFill>
                  <a:schemeClr val="bg1"/>
                </a:solidFill>
              </a:rPr>
              <a:t> </a:t>
            </a:r>
            <a:br>
              <a:rPr lang="en-IN" sz="11500" dirty="0">
                <a:solidFill>
                  <a:schemeClr val="bg1"/>
                </a:solidFill>
              </a:rPr>
            </a:br>
            <a:r>
              <a:rPr lang="en-IN" sz="11500" dirty="0">
                <a:solidFill>
                  <a:schemeClr val="bg1"/>
                </a:solidFill>
              </a:rPr>
              <a:t>            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0AF40-FF74-47CD-A652-071079EA6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17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9CD8-B554-453A-A948-75E01E1C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cloud task scheduling 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E59B-2B65-4B4C-B72A-3EBC5D11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Task scheduling is the process of arranging incoming requests (tasks) in a certain manner so that the </a:t>
            </a: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available resources will be properly utilized.</a:t>
            </a:r>
          </a:p>
          <a:p>
            <a:r>
              <a:rPr lang="en-US" b="1" dirty="0"/>
              <a:t>To minimize the task execution cost &amp; time,</a:t>
            </a:r>
            <a:r>
              <a:rPr lang="en-US" dirty="0"/>
              <a:t> one needs to schedule tasks onto their most suitable VMs for execution.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67506-8A44-C85A-169D-248616C42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49" y="4421659"/>
            <a:ext cx="5727700" cy="173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08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A196-8BFF-752F-12FB-EDB1A50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2150-F8F6-9AEC-4E87-7A4D4A31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deals with different kinds of virtualized resources, hence scheduling places an important role in cloud computing. In cloud user may use </a:t>
            </a:r>
            <a:r>
              <a:rPr lang="en-US" b="1" dirty="0"/>
              <a:t>hundred of thousands of virtualized resources for each user task. So manual scheduling is not a feasible solution. </a:t>
            </a:r>
            <a:r>
              <a:rPr lang="en-US" dirty="0"/>
              <a:t>Therefore, an optimized task scheduling algorithm is needed to find the most optimal solution.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47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16BB-5E3E-63D0-02A5-1180382C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Existing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415F1-9FA1-0634-7DFE-DB0E9CF5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/>
          <a:lstStyle/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A WOA-Based Optimization Approach for Task Scheduling in Cloud Computing Systems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A PSO Algorithm Based Task Scheduling in Cloud Computing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Task Scheduling in Cloud Computing Based on Hybrid Moth Search Algorithm and Differential Evolution 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A WOA-Based Optimization Approach for Task Scheduling in Cloud Computing Systems 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Amelioration of task scheduling in cloud computing using crow search algorithm</a:t>
            </a:r>
          </a:p>
          <a:p>
            <a:pPr lvl="1"/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Chaotic social spider algorithm for load balance aware task scheduling in cloud computing</a:t>
            </a:r>
            <a:endParaRPr lang="en-US" sz="1800" dirty="0">
              <a:solidFill>
                <a:srgbClr val="000000"/>
              </a:solidFill>
              <a:latin typeface="+mj-lt"/>
              <a:ea typeface="Calibri" panose="020F0502020204030204" pitchFamily="34" charset="0"/>
            </a:endParaRPr>
          </a:p>
          <a:p>
            <a:pPr lvl="1"/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An EDA-GA Hybrid Algorithm for Multi-Objective Task Scheduling in Cloud Computing</a:t>
            </a:r>
          </a:p>
          <a:p>
            <a:pPr lvl="1"/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63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588-C96D-EB29-954C-EA228345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AD1A-D36A-D72C-11B3-83A55F25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an optimal solution for cloud task scheduling using a machine learning algorithm.</a:t>
            </a:r>
          </a:p>
          <a:p>
            <a:r>
              <a:rPr lang="en-US" dirty="0"/>
              <a:t>Comparing with another machine learning algorithm</a:t>
            </a:r>
          </a:p>
          <a:p>
            <a:r>
              <a:rPr lang="en-US" dirty="0"/>
              <a:t>Will work on parameter like </a:t>
            </a:r>
            <a:r>
              <a:rPr lang="en-US" b="1" dirty="0"/>
              <a:t>Total execution time, population size, VM</a:t>
            </a:r>
          </a:p>
          <a:p>
            <a:r>
              <a:rPr lang="en-US" dirty="0"/>
              <a:t>Conclude that the algorithm is </a:t>
            </a:r>
            <a:r>
              <a:rPr lang="en-US" b="1" dirty="0"/>
              <a:t>Good or Bad.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73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9807-C369-499F-9BF5-F52DCEC3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Algorithms</a:t>
            </a:r>
            <a:r>
              <a:rPr lang="en-US" dirty="0"/>
              <a:t>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1281-440B-4EF3-B882-CFDB1FB3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PROPOSED ALGORITHM </a:t>
            </a:r>
            <a:r>
              <a:rPr lang="en-US" dirty="0"/>
              <a:t>- Elephant Herd Optimization</a:t>
            </a:r>
          </a:p>
          <a:p>
            <a:r>
              <a:rPr lang="en-US" b="1" dirty="0"/>
              <a:t>ALGORTIHM USED FOR COMPARSION – </a:t>
            </a:r>
            <a:r>
              <a:rPr lang="en-US" dirty="0"/>
              <a:t>Particle Swarm Optimization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16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C548-22E8-48D0-AF85-CF91872E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Elephant HERD OPTIMIZATION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105D-8533-4318-8C75-E5590EA2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595142" cy="367830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Elephant Herding optimization algorithm (EHO) is a metaheuristic swarm based search algorithm, which is used to solve various optimization problems. 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E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lephants live in a clan with a leader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matriarch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(Female elephant), while the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male elephants separate from the group when they reach adulthood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. This is used in the algorithm in two parts.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a)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Clan update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(which updates the elephants and matriarch current positions in each clan).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b)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Separation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(which enhances the population diversity in the next search phase).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In EHO method, the adult male elephant with the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worst efficiency separates at each generation.</a:t>
            </a:r>
            <a:r>
              <a:rPr lang="en-US" b="1" dirty="0">
                <a:latin typeface="+mj-lt"/>
              </a:rPr>
              <a:t> </a:t>
            </a:r>
            <a:endParaRPr lang="en-US" b="1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561B5-C060-45EC-B3E9-9F7DADB3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291" y="1793289"/>
            <a:ext cx="3023851" cy="50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1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F6BB-2688-4679-9A48-5FFABAAA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particle SWARM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12C1-A381-44E4-8C32-7A6E60E2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295"/>
            <a:ext cx="11029615" cy="3678303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Suppose there is a swarm (a group of birds). Now, all the birds are hungry and are searching for food. These hungry birds can be correlated with the tasks in a computation system which are hungry for resources. 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Now, in the locality of these birds, there is only one food particle. This food particle can be correlated with a resource.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As we know, tasks are many, resources are limited.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So this has become a similar condition as in a certain computation environment.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l" fontAlgn="base"/>
            <a:r>
              <a:rPr lang="en-US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he birds don’t know where the food particle is hidden or located. In such a scenario, how the algorithm to find the food particle should be designed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. If every bird will try to find the food on its own, it may cause havoc and may consume a large amount of time.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Thus on careful observation of this swarm, it was realized that though the birds don’t know where the food particle is located, they do know their distance from it.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Thus the best approach to finding that food particle is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to follow the birds which are nearest to the food particle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. This behavior of birds is simulated in the computation environment and the algorithm so designed is termed as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Particle Swarm Optimization Algorithm.</a:t>
            </a:r>
          </a:p>
          <a:p>
            <a:pPr algn="l" fontAlgn="base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920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1213</TotalTime>
  <Words>1411</Words>
  <Application>Microsoft Office PowerPoint</Application>
  <PresentationFormat>Widescreen</PresentationFormat>
  <Paragraphs>250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Georgia</vt:lpstr>
      <vt:lpstr>Gill Sans MT</vt:lpstr>
      <vt:lpstr>Gill Sans MT (Headings)</vt:lpstr>
      <vt:lpstr>Times New Roman</vt:lpstr>
      <vt:lpstr>Wingdings 2</vt:lpstr>
      <vt:lpstr>Dividend</vt:lpstr>
      <vt:lpstr>Cloud Task Scheduling using machine learning algorithms</vt:lpstr>
      <vt:lpstr>What is cloud ?</vt:lpstr>
      <vt:lpstr>What is cloud task scheduling ?</vt:lpstr>
      <vt:lpstr>Problem statement</vt:lpstr>
      <vt:lpstr>Existing Models</vt:lpstr>
      <vt:lpstr>Proposed solution</vt:lpstr>
      <vt:lpstr>Algorithms  </vt:lpstr>
      <vt:lpstr>Elephant HERD OPTIMIZATION</vt:lpstr>
      <vt:lpstr>particle SWARM OPTIMIZATION</vt:lpstr>
      <vt:lpstr>Tools Required </vt:lpstr>
      <vt:lpstr>Cloudsim </vt:lpstr>
      <vt:lpstr>Mealpy (PYTHON library used)</vt:lpstr>
      <vt:lpstr>Fitness function</vt:lpstr>
      <vt:lpstr>CODE output</vt:lpstr>
      <vt:lpstr>Parameters used for comparison </vt:lpstr>
      <vt:lpstr>Comparison of execution time (global best)</vt:lpstr>
      <vt:lpstr>Comparison of execution time (global best)</vt:lpstr>
      <vt:lpstr>Comparing Elephant herd optimization VS Particle swarm optimization by Visualizing–</vt:lpstr>
      <vt:lpstr>Comparing Elephant herd optimization VS Particle swarm optimization by Visualizing–</vt:lpstr>
      <vt:lpstr>Comparing Elephant herd optimization VS Particle swarm optimization by Visualizing–</vt:lpstr>
      <vt:lpstr>Comparing Elephant herd optimization VS Particle swarm optimization by Visualizing–</vt:lpstr>
      <vt:lpstr>CONCLUSION</vt:lpstr>
      <vt:lpstr>     Thank     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Task Scheduling using machine learning algorithms</dc:title>
  <dc:creator>Sandesh Murdia</dc:creator>
  <cp:lastModifiedBy>Sandesh Murdia</cp:lastModifiedBy>
  <cp:revision>7</cp:revision>
  <dcterms:created xsi:type="dcterms:W3CDTF">2022-04-28T18:31:07Z</dcterms:created>
  <dcterms:modified xsi:type="dcterms:W3CDTF">2022-05-19T21:14:44Z</dcterms:modified>
</cp:coreProperties>
</file>